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2200" cy="4392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2200" cy="143208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200" cy="513360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5128200"/>
            <a:ext cx="9142200" cy="4392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2200" cy="4392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0" y="0"/>
            <a:ext cx="9142200" cy="143208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3355920"/>
            <a:ext cx="8075520" cy="167148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Web Service Application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85800" y="1828800"/>
            <a:ext cx="8075520" cy="1497960"/>
          </a:xfrm>
          <a:prstGeom prst="rect">
            <a:avLst/>
          </a:prstGeom>
          <a:noFill/>
          <a:ln>
            <a:noFill/>
          </a:ln>
        </p:spPr>
        <p:txBody>
          <a:bodyPr lIns="118800" rIns="45720" tIns="0" bIns="0"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mbria"/>
              </a:rPr>
              <a:t>STMIK Widya Pratama Pekalongan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LATIHAN 1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775160"/>
            <a:ext cx="8227800" cy="4623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Membuat contoh pengambilan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data perpustakaan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dengan web service, dengan ketentuan:</a:t>
            </a:r>
            <a:endParaRPr/>
          </a:p>
          <a:p>
            <a:pPr lvl="2">
              <a:lnSpc>
                <a:spcPct val="12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Tipe Data : json, xml</a:t>
            </a:r>
            <a:endParaRPr/>
          </a:p>
          <a:p>
            <a:pPr lvl="2">
              <a:lnSpc>
                <a:spcPct val="12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Jenis Data : buku, pengarang, penerbit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algn="just">
              <a:lnSpc>
                <a:spcPct val="12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48640" y="1679040"/>
            <a:ext cx="8227800" cy="4623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2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buatlah sebuah controller bernama </a:t>
            </a:r>
            <a:r>
              <a:rPr b="1" lang="en-US" sz="3200">
                <a:solidFill>
                  <a:srgbClr val="000000"/>
                </a:solidFill>
                <a:latin typeface="Cambria"/>
              </a:rPr>
              <a:t>Perpustakaan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545480"/>
            <a:ext cx="8249400" cy="5220720"/>
          </a:xfrm>
          <a:prstGeom prst="rect">
            <a:avLst/>
          </a:prstGeom>
          <a:ln>
            <a:solidFill>
              <a:srgbClr val="00ccff"/>
            </a:solidFill>
          </a:ln>
        </p:spPr>
      </p:pic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775160"/>
            <a:ext cx="8227800" cy="4623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buatlah sebuah model bernama </a:t>
            </a:r>
            <a:r>
              <a:rPr b="1" lang="en-US" sz="3200">
                <a:solidFill>
                  <a:srgbClr val="000000"/>
                </a:solidFill>
                <a:latin typeface="Cambria"/>
              </a:rPr>
              <a:t>Perpustakaan_model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894960"/>
            <a:ext cx="6249600" cy="5851800"/>
          </a:xfrm>
          <a:prstGeom prst="rect">
            <a:avLst/>
          </a:prstGeom>
          <a:ln>
            <a:solidFill>
              <a:srgbClr val="00ccff"/>
            </a:solidFill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55520"/>
            <a:ext cx="8228160" cy="125136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775160"/>
            <a:ext cx="8228160" cy="46242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Silakan jalankan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berdasarkan </a:t>
            </a:r>
            <a:r>
              <a:rPr b="1" lang="en-US" sz="3200">
                <a:solidFill>
                  <a:srgbClr val="000000"/>
                </a:solidFill>
                <a:latin typeface="Cambria"/>
              </a:rPr>
              <a:t>tipe data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dan </a:t>
            </a:r>
            <a:r>
              <a:rPr b="1" lang="en-US" sz="3200">
                <a:solidFill>
                  <a:srgbClr val="000000"/>
                </a:solidFill>
                <a:latin typeface="Cambria"/>
              </a:rPr>
              <a:t>jenis data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yang telah ditentukan, contoh: 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http://localhost/ws/index.php/perpustakaan/ambil_data/buku/json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200">
                <a:solidFill>
                  <a:srgbClr val="168bba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Amati hasilnya dengan melihat langsung hasil yang terlihat pada browser 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LATIHAN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559160"/>
            <a:ext cx="8227800" cy="4623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2800">
                <a:solidFill>
                  <a:srgbClr val="ff0000"/>
                </a:solidFill>
                <a:latin typeface="Cambria"/>
              </a:rPr>
              <a:t>wsclient 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buatlah view bernama </a:t>
            </a:r>
            <a:r>
              <a:rPr b="1" lang="en-US" sz="2800">
                <a:solidFill>
                  <a:srgbClr val="000000"/>
                </a:solidFill>
                <a:latin typeface="Cambria"/>
              </a:rPr>
              <a:t>Data_perpustakaan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, berikut: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2800">
                <a:solidFill>
                  <a:srgbClr val="ff0000"/>
                </a:solidFill>
                <a:latin typeface="Cambria"/>
              </a:rPr>
              <a:t>wsclient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 buatlah controller bernama </a:t>
            </a:r>
            <a:r>
              <a:rPr b="1" lang="en-US" sz="2800">
                <a:solidFill>
                  <a:srgbClr val="000000"/>
                </a:solidFill>
                <a:latin typeface="Cambria"/>
              </a:rPr>
              <a:t>Perpustakaan</a:t>
            </a:r>
            <a:r>
              <a:rPr lang="en-US" sz="2800">
                <a:solidFill>
                  <a:srgbClr val="000000"/>
                </a:solidFill>
                <a:latin typeface="Cambria"/>
              </a:rPr>
              <a:t> untuk dapat menampilkan view </a:t>
            </a:r>
            <a:r>
              <a:rPr b="1" lang="en-US" sz="2800">
                <a:solidFill>
                  <a:srgbClr val="000000"/>
                </a:solidFill>
                <a:latin typeface="Cambria"/>
              </a:rPr>
              <a:t>Data_perpustakaan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777400"/>
            <a:ext cx="5028840" cy="1885680"/>
          </a:xfrm>
          <a:prstGeom prst="rect">
            <a:avLst/>
          </a:prstGeom>
          <a:ln>
            <a:solidFill>
              <a:srgbClr val="00ccff"/>
            </a:solidFill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LATIHAN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559160"/>
            <a:ext cx="8227800" cy="4623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Dari </a:t>
            </a:r>
            <a:r>
              <a:rPr lang="en-US" sz="3000">
                <a:solidFill>
                  <a:srgbClr val="ff0000"/>
                </a:solidFill>
                <a:latin typeface="Cambria"/>
              </a:rPr>
              <a:t>wsclient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buatlah ajax untuk dapat mengambil data perpustakaan yang ada di </a:t>
            </a:r>
            <a:r>
              <a:rPr lang="en-US" sz="30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