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0" r:id="rId4"/>
    <p:sldId id="261" r:id="rId5"/>
    <p:sldId id="264" r:id="rId6"/>
    <p:sldId id="263" r:id="rId7"/>
    <p:sldId id="266" r:id="rId8"/>
    <p:sldId id="267" r:id="rId9"/>
    <p:sldId id="269" r:id="rId10"/>
    <p:sldId id="268" r:id="rId11"/>
    <p:sldId id="272" r:id="rId12"/>
    <p:sldId id="270" r:id="rId13"/>
    <p:sldId id="271" r:id="rId14"/>
    <p:sldId id="273" r:id="rId15"/>
    <p:sldId id="274" r:id="rId16"/>
    <p:sldId id="277" r:id="rId17"/>
    <p:sldId id="275" r:id="rId18"/>
    <p:sldId id="276" r:id="rId19"/>
    <p:sldId id="278" r:id="rId20"/>
    <p:sldId id="280" r:id="rId21"/>
    <p:sldId id="279" r:id="rId22"/>
    <p:sldId id="281" r:id="rId2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17D2-5ACF-476A-80A1-049693560EEC}" type="datetimeFigureOut">
              <a:rPr lang="id-ID" smtClean="0"/>
              <a:pPr/>
              <a:t>27/12/2017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AF9D-9DB1-451D-9586-8DF177199B4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17D2-5ACF-476A-80A1-049693560EEC}" type="datetimeFigureOut">
              <a:rPr lang="id-ID" smtClean="0"/>
              <a:pPr/>
              <a:t>27/12/2017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AF9D-9DB1-451D-9586-8DF177199B4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17D2-5ACF-476A-80A1-049693560EEC}" type="datetimeFigureOut">
              <a:rPr lang="id-ID" smtClean="0"/>
              <a:pPr/>
              <a:t>27/12/2017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AF9D-9DB1-451D-9586-8DF177199B4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17D2-5ACF-476A-80A1-049693560EEC}" type="datetimeFigureOut">
              <a:rPr lang="id-ID" smtClean="0"/>
              <a:pPr/>
              <a:t>27/12/2017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AF9D-9DB1-451D-9586-8DF177199B4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17D2-5ACF-476A-80A1-049693560EEC}" type="datetimeFigureOut">
              <a:rPr lang="id-ID" smtClean="0"/>
              <a:pPr/>
              <a:t>27/12/2017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AF9D-9DB1-451D-9586-8DF177199B4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17D2-5ACF-476A-80A1-049693560EEC}" type="datetimeFigureOut">
              <a:rPr lang="id-ID" smtClean="0"/>
              <a:pPr/>
              <a:t>27/12/2017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AF9D-9DB1-451D-9586-8DF177199B4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17D2-5ACF-476A-80A1-049693560EEC}" type="datetimeFigureOut">
              <a:rPr lang="id-ID" smtClean="0"/>
              <a:pPr/>
              <a:t>27/12/2017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AF9D-9DB1-451D-9586-8DF177199B4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17D2-5ACF-476A-80A1-049693560EEC}" type="datetimeFigureOut">
              <a:rPr lang="id-ID" smtClean="0"/>
              <a:pPr/>
              <a:t>27/12/2017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AF9D-9DB1-451D-9586-8DF177199B4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17D2-5ACF-476A-80A1-049693560EEC}" type="datetimeFigureOut">
              <a:rPr lang="id-ID" smtClean="0"/>
              <a:pPr/>
              <a:t>27/12/2017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AF9D-9DB1-451D-9586-8DF177199B4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17D2-5ACF-476A-80A1-049693560EEC}" type="datetimeFigureOut">
              <a:rPr lang="id-ID" smtClean="0"/>
              <a:pPr/>
              <a:t>27/12/2017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AF9D-9DB1-451D-9586-8DF177199B4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BCA17D2-5ACF-476A-80A1-049693560EEC}" type="datetimeFigureOut">
              <a:rPr lang="id-ID" smtClean="0"/>
              <a:pPr/>
              <a:t>27/12/2017</a:t>
            </a:fld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754AF9D-9DB1-451D-9586-8DF177199B4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BCA17D2-5ACF-476A-80A1-049693560EEC}" type="datetimeFigureOut">
              <a:rPr lang="id-ID" smtClean="0"/>
              <a:pPr/>
              <a:t>27/12/2017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754AF9D-9DB1-451D-9586-8DF177199B44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kuliah/ws/index.php/buku/all/X-API-KEY/abc12365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Web Services Application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Keamanan Web Services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877833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Library 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sz="2200" dirty="0" smtClean="0"/>
              <a:t>Opsi lain untuk melakukan validasi user dan password pengguna web services yang kita bangun adalah membuat libary sendiri.</a:t>
            </a:r>
          </a:p>
          <a:p>
            <a:endParaRPr lang="id-ID" sz="2200" dirty="0" smtClean="0"/>
          </a:p>
          <a:p>
            <a:r>
              <a:rPr lang="id-ID" sz="2200" dirty="0" smtClean="0"/>
              <a:t>Untuk </a:t>
            </a:r>
            <a:r>
              <a:rPr lang="en-US" sz="2200" dirty="0" smtClean="0">
                <a:solidFill>
                  <a:srgbClr val="FF0000"/>
                </a:solidFill>
              </a:rPr>
              <a:t>basic </a:t>
            </a:r>
            <a:r>
              <a:rPr lang="id-ID" sz="2200" dirty="0" smtClean="0">
                <a:solidFill>
                  <a:srgbClr val="FF0000"/>
                </a:solidFill>
              </a:rPr>
              <a:t>authorization</a:t>
            </a:r>
            <a:r>
              <a:rPr lang="en-US" sz="2200" dirty="0" smtClean="0">
                <a:solidFill>
                  <a:srgbClr val="FF0000"/>
                </a:solidFill>
              </a:rPr>
              <a:t>,</a:t>
            </a:r>
            <a:r>
              <a:rPr lang="id-ID" sz="2200" dirty="0" smtClean="0">
                <a:solidFill>
                  <a:srgbClr val="FF0000"/>
                </a:solidFill>
              </a:rPr>
              <a:t> </a:t>
            </a:r>
            <a:r>
              <a:rPr lang="id-ID" sz="2200" dirty="0" smtClean="0"/>
              <a:t>Library yang kita buat harus memiliki sebuah function dengan parameter username dan password. Dan </a:t>
            </a:r>
            <a:r>
              <a:rPr lang="id-ID" sz="2200" dirty="0" smtClean="0">
                <a:solidFill>
                  <a:srgbClr val="FF0000"/>
                </a:solidFill>
              </a:rPr>
              <a:t>mengembalikan nilai TRUE </a:t>
            </a:r>
            <a:r>
              <a:rPr lang="id-ID" sz="2200" dirty="0" smtClean="0"/>
              <a:t>jika validasinya benar. </a:t>
            </a:r>
          </a:p>
          <a:p>
            <a:endParaRPr lang="id-ID" sz="2200" dirty="0" smtClean="0"/>
          </a:p>
          <a:p>
            <a:r>
              <a:rPr lang="id-ID" sz="2200" dirty="0" smtClean="0"/>
              <a:t>Sedangkan untuk </a:t>
            </a:r>
            <a:r>
              <a:rPr lang="id-ID" sz="2200" dirty="0" smtClean="0">
                <a:solidFill>
                  <a:srgbClr val="FF0000"/>
                </a:solidFill>
              </a:rPr>
              <a:t>digest authorization </a:t>
            </a:r>
            <a:r>
              <a:rPr lang="id-ID" sz="2200" dirty="0" smtClean="0"/>
              <a:t>function yang dibuat harus </a:t>
            </a:r>
            <a:r>
              <a:rPr lang="id-ID" sz="2200" dirty="0" smtClean="0">
                <a:solidFill>
                  <a:srgbClr val="FF0000"/>
                </a:solidFill>
              </a:rPr>
              <a:t>mengembalikan </a:t>
            </a:r>
            <a:r>
              <a:rPr lang="id-ID" sz="2200" dirty="0">
                <a:solidFill>
                  <a:srgbClr val="FF0000"/>
                </a:solidFill>
              </a:rPr>
              <a:t>hasil </a:t>
            </a:r>
            <a:r>
              <a:rPr lang="id-ID" sz="2200" dirty="0" smtClean="0">
                <a:solidFill>
                  <a:srgbClr val="FF0000"/>
                </a:solidFill>
              </a:rPr>
              <a:t>enkripsi dari md5(username:restrealm:password)</a:t>
            </a:r>
          </a:p>
          <a:p>
            <a:endParaRPr lang="id-ID" sz="2200" dirty="0"/>
          </a:p>
          <a:p>
            <a:r>
              <a:rPr lang="id-ID" sz="2200" dirty="0" smtClean="0"/>
              <a:t>Lebih jelasnya silakan ikuti langkah-langkah di slide selanjutnya</a:t>
            </a:r>
            <a:endParaRPr lang="id-ID" sz="2200" dirty="0"/>
          </a:p>
          <a:p>
            <a:endParaRPr lang="id-ID" sz="2200" dirty="0" smtClean="0"/>
          </a:p>
          <a:p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xmlns="" val="3590196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Library 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Ubah value </a:t>
            </a:r>
            <a:r>
              <a:rPr lang="id-ID" dirty="0">
                <a:solidFill>
                  <a:srgbClr val="FF0000"/>
                </a:solidFill>
              </a:rPr>
              <a:t>$config['rest_auth</a:t>
            </a:r>
            <a:r>
              <a:rPr lang="id-ID" dirty="0" smtClean="0">
                <a:solidFill>
                  <a:srgbClr val="FF0000"/>
                </a:solidFill>
              </a:rPr>
              <a:t>'] </a:t>
            </a:r>
            <a:r>
              <a:rPr lang="id-ID" dirty="0"/>
              <a:t>menjadi</a:t>
            </a:r>
            <a:r>
              <a:rPr lang="id-ID" dirty="0">
                <a:solidFill>
                  <a:srgbClr val="FF0000"/>
                </a:solidFill>
              </a:rPr>
              <a:t> </a:t>
            </a:r>
            <a:r>
              <a:rPr lang="id-ID" dirty="0" smtClean="0">
                <a:solidFill>
                  <a:srgbClr val="FF0000"/>
                </a:solidFill>
              </a:rPr>
              <a:t>'basic‘</a:t>
            </a:r>
          </a:p>
          <a:p>
            <a:endParaRPr lang="id-ID" dirty="0" smtClean="0"/>
          </a:p>
          <a:p>
            <a:r>
              <a:rPr lang="id-ID" dirty="0" smtClean="0"/>
              <a:t>Ubah value </a:t>
            </a:r>
            <a:r>
              <a:rPr lang="id-ID" dirty="0">
                <a:solidFill>
                  <a:srgbClr val="FF0000"/>
                </a:solidFill>
              </a:rPr>
              <a:t>$config['auth_source</a:t>
            </a:r>
            <a:r>
              <a:rPr lang="id-ID" dirty="0" smtClean="0">
                <a:solidFill>
                  <a:srgbClr val="FF0000"/>
                </a:solidFill>
              </a:rPr>
              <a:t>'] </a:t>
            </a:r>
            <a:r>
              <a:rPr lang="id-ID" dirty="0"/>
              <a:t>menjadi</a:t>
            </a:r>
            <a:r>
              <a:rPr lang="id-ID" dirty="0">
                <a:solidFill>
                  <a:srgbClr val="FF0000"/>
                </a:solidFill>
              </a:rPr>
              <a:t> </a:t>
            </a:r>
            <a:r>
              <a:rPr lang="id-ID" dirty="0" smtClean="0">
                <a:solidFill>
                  <a:srgbClr val="FF0000"/>
                </a:solidFill>
              </a:rPr>
              <a:t>'library‘</a:t>
            </a:r>
          </a:p>
          <a:p>
            <a:endParaRPr lang="id-ID" dirty="0" smtClean="0"/>
          </a:p>
          <a:p>
            <a:r>
              <a:rPr lang="id-ID" dirty="0" smtClean="0"/>
              <a:t>Ubah value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config</a:t>
            </a:r>
            <a:r>
              <a:rPr lang="en-US" dirty="0">
                <a:solidFill>
                  <a:srgbClr val="FF0000"/>
                </a:solidFill>
              </a:rPr>
              <a:t>['</a:t>
            </a:r>
            <a:r>
              <a:rPr lang="en-US" dirty="0" err="1">
                <a:solidFill>
                  <a:srgbClr val="FF0000"/>
                </a:solidFill>
              </a:rPr>
              <a:t>auth_library_class</a:t>
            </a:r>
            <a:r>
              <a:rPr lang="en-US" dirty="0">
                <a:solidFill>
                  <a:srgbClr val="FF0000"/>
                </a:solidFill>
              </a:rPr>
              <a:t>'] </a:t>
            </a:r>
            <a:r>
              <a:rPr lang="id-ID" dirty="0"/>
              <a:t>menjadi</a:t>
            </a:r>
            <a:r>
              <a:rPr lang="id-ID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'</a:t>
            </a:r>
            <a:r>
              <a:rPr lang="en-US" dirty="0" err="1" smtClean="0">
                <a:solidFill>
                  <a:srgbClr val="FF0000"/>
                </a:solidFill>
              </a:rPr>
              <a:t>Auth</a:t>
            </a:r>
            <a:r>
              <a:rPr lang="en-US" dirty="0" smtClean="0">
                <a:solidFill>
                  <a:srgbClr val="FF0000"/>
                </a:solidFill>
              </a:rPr>
              <a:t>'</a:t>
            </a:r>
            <a:r>
              <a:rPr lang="en-US" dirty="0" smtClean="0"/>
              <a:t>;</a:t>
            </a:r>
            <a:r>
              <a:rPr lang="id-ID" dirty="0" smtClean="0"/>
              <a:t> (nama library kita tadi)</a:t>
            </a:r>
          </a:p>
          <a:p>
            <a:endParaRPr lang="en-US" dirty="0"/>
          </a:p>
          <a:p>
            <a:r>
              <a:rPr lang="id-ID" dirty="0" smtClean="0"/>
              <a:t>Ubah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config</a:t>
            </a:r>
            <a:r>
              <a:rPr lang="en-US" dirty="0">
                <a:solidFill>
                  <a:srgbClr val="FF0000"/>
                </a:solidFill>
              </a:rPr>
              <a:t>['</a:t>
            </a:r>
            <a:r>
              <a:rPr lang="en-US" dirty="0" err="1">
                <a:solidFill>
                  <a:srgbClr val="FF0000"/>
                </a:solidFill>
              </a:rPr>
              <a:t>auth_library_function</a:t>
            </a:r>
            <a:r>
              <a:rPr lang="en-US" dirty="0">
                <a:solidFill>
                  <a:srgbClr val="FF0000"/>
                </a:solidFill>
              </a:rPr>
              <a:t>']</a:t>
            </a:r>
            <a:r>
              <a:rPr lang="en-US" dirty="0"/>
              <a:t> </a:t>
            </a:r>
            <a:r>
              <a:rPr lang="id-ID" dirty="0" smtClean="0"/>
              <a:t>menjadi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validasi</a:t>
            </a:r>
            <a:r>
              <a:rPr lang="en-US" dirty="0" smtClean="0">
                <a:solidFill>
                  <a:srgbClr val="FF0000"/>
                </a:solidFill>
              </a:rPr>
              <a:t>'</a:t>
            </a:r>
            <a:r>
              <a:rPr lang="en-US" dirty="0" smtClean="0"/>
              <a:t>;</a:t>
            </a:r>
            <a:r>
              <a:rPr lang="id-ID" dirty="0" smtClean="0"/>
              <a:t> (nama funtion untuk memvalidasi username dan password)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3012604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Library 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Buatlah sebuah file di dalam application/libraries, beri nama misalnya Auth.php</a:t>
            </a:r>
          </a:p>
          <a:p>
            <a:pPr marL="118872" indent="0">
              <a:buNone/>
            </a:pPr>
            <a:endParaRPr lang="id-ID" dirty="0" smtClean="0"/>
          </a:p>
          <a:p>
            <a:r>
              <a:rPr lang="id-ID" dirty="0" smtClean="0"/>
              <a:t>Auth.php adalah library yang bertugas memvalidasi username dan password.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338127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Auth.php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779" t="10119" r="50000" b="57172"/>
          <a:stretch/>
        </p:blipFill>
        <p:spPr bwMode="auto">
          <a:xfrm>
            <a:off x="-9714" y="1484784"/>
            <a:ext cx="9153714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23184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Library 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Silakan akses kembali web services Anda </a:t>
            </a:r>
          </a:p>
          <a:p>
            <a:endParaRPr lang="id-ID" dirty="0" smtClean="0"/>
          </a:p>
          <a:p>
            <a:r>
              <a:rPr lang="id-ID" dirty="0" smtClean="0"/>
              <a:t>Lakukan percobaan dengan mengubah value $user dan $pass yang ada di library Auth dan akses kembali web services </a:t>
            </a:r>
            <a:r>
              <a:rPr lang="id-ID" smtClean="0"/>
              <a:t>Anda. </a:t>
            </a:r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Silakan perhatikan apa yang Anda dapatkan.</a:t>
            </a:r>
          </a:p>
          <a:p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3786600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Challenge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Kita tadi sudah berhasil membuat library sendiri untuk mengecek otorisasi user dan password, namun masih sangat sederhana.</a:t>
            </a:r>
          </a:p>
          <a:p>
            <a:endParaRPr lang="id-ID" dirty="0" smtClean="0"/>
          </a:p>
          <a:p>
            <a:r>
              <a:rPr lang="id-ID" dirty="0" smtClean="0"/>
              <a:t>Tantangan untuk Anda adalah, silakan Anda ubah library yang telah kita dibuat tadi menjadi sedikit lebih canggih, yaitu agar </a:t>
            </a:r>
            <a:r>
              <a:rPr lang="id-ID" dirty="0" smtClean="0">
                <a:solidFill>
                  <a:srgbClr val="FF0000"/>
                </a:solidFill>
              </a:rPr>
              <a:t>username dan passwordnya dicek dari database</a:t>
            </a:r>
          </a:p>
          <a:p>
            <a:endParaRPr lang="id-ID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1731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API Key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3469746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API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Selain menggunakan username dan password, untuk menambahkan keamanan pada web services yang kita buat, kita dapat menggunakan fitur API Key</a:t>
            </a:r>
          </a:p>
          <a:p>
            <a:endParaRPr lang="id-ID" dirty="0" smtClean="0"/>
          </a:p>
          <a:p>
            <a:r>
              <a:rPr lang="id-ID" dirty="0" smtClean="0"/>
              <a:t>API Key biasa tersimpan di database, dengan beberapa kolom tambahan misalnya level, user_id dan lain sebagainya.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466856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API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Restserver library telah menyiapkannya bahkan memberikan contoh tablenya.</a:t>
            </a:r>
          </a:p>
          <a:p>
            <a:r>
              <a:rPr lang="id-ID" dirty="0" smtClean="0"/>
              <a:t>Lebih jelasnya silakan ikuti langkah-langkah pada slide selanjutnya.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2452254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API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Sementara Anda bisa menonaktifkan rest login dengan mengubah nilai $config['rest_auth'] </a:t>
            </a:r>
            <a:r>
              <a:rPr lang="id-ID" sz="2800" dirty="0" smtClean="0"/>
              <a:t>menjadi FALSE (tapi ini optional saja, Anda tetap boleh mengaktifkannya)</a:t>
            </a:r>
          </a:p>
          <a:p>
            <a:endParaRPr lang="id-ID" sz="2800" dirty="0" smtClean="0"/>
          </a:p>
          <a:p>
            <a:r>
              <a:rPr lang="id-ID" sz="2800" dirty="0"/>
              <a:t>Ubah value </a:t>
            </a:r>
            <a:r>
              <a:rPr lang="id-ID" sz="2800" dirty="0">
                <a:solidFill>
                  <a:srgbClr val="FF0000"/>
                </a:solidFill>
              </a:rPr>
              <a:t>$config['rest_enable_keys']  </a:t>
            </a:r>
            <a:r>
              <a:rPr lang="id-ID" sz="2800" dirty="0"/>
              <a:t>menjadi </a:t>
            </a:r>
            <a:r>
              <a:rPr lang="id-ID" sz="2800" dirty="0">
                <a:solidFill>
                  <a:srgbClr val="FF0000"/>
                </a:solidFill>
              </a:rPr>
              <a:t>TRUE</a:t>
            </a:r>
          </a:p>
          <a:p>
            <a:endParaRPr lang="id-ID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265153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Pembelajaran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Mahasiswa mampu mengamankan web services yang dibangun dengan </a:t>
            </a:r>
            <a:r>
              <a:rPr lang="id-ID" dirty="0" smtClean="0"/>
              <a:t>berbagai metode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3151495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API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Buatlah table dengan schema seperti dibawah, Anda bisa copas dari application/config/rest.php line 314-324</a:t>
            </a:r>
          </a:p>
          <a:p>
            <a:endParaRPr lang="id-ID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42" t="41803" r="39711" b="28742"/>
          <a:stretch/>
        </p:blipFill>
        <p:spPr bwMode="auto">
          <a:xfrm>
            <a:off x="-19521" y="2780927"/>
            <a:ext cx="9163521" cy="354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68052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API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Isilah dengan sembarang, yang paling penting adalah di column key, contoh:</a:t>
            </a:r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r>
              <a:rPr lang="id-ID" dirty="0" smtClean="0"/>
              <a:t>Silakan akses web services Anda tanpa </a:t>
            </a:r>
            <a:r>
              <a:rPr lang="id-ID" dirty="0" smtClean="0"/>
              <a:t>menambahkan</a:t>
            </a:r>
            <a:r>
              <a:rPr lang="en-US" smtClean="0"/>
              <a:t> key</a:t>
            </a:r>
            <a:r>
              <a:rPr lang="id-ID" smtClean="0"/>
              <a:t>, </a:t>
            </a:r>
            <a:r>
              <a:rPr lang="id-ID" dirty="0" smtClean="0"/>
              <a:t>maka Anda akan </a:t>
            </a:r>
            <a:r>
              <a:rPr lang="id-ID" dirty="0"/>
              <a:t>melihat error : 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{"status":false,"error":"Invalid API key "}</a:t>
            </a:r>
            <a:endParaRPr lang="id-ID" sz="2600" dirty="0" smtClean="0">
              <a:latin typeface="Consolas" pitchFamily="49" charset="0"/>
              <a:cs typeface="Consolas" pitchFamily="49" charset="0"/>
            </a:endParaRPr>
          </a:p>
          <a:p>
            <a:endParaRPr lang="id-ID" dirty="0" smtClean="0"/>
          </a:p>
          <a:p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812" t="44672" r="29411" b="40369"/>
          <a:stretch/>
        </p:blipFill>
        <p:spPr bwMode="auto">
          <a:xfrm>
            <a:off x="179512" y="2924944"/>
            <a:ext cx="8856985" cy="16238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28557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API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Defaultnya, cara </a:t>
            </a:r>
            <a:r>
              <a:rPr lang="id-ID" dirty="0"/>
              <a:t>menginisialisasi API Key adalah dengan manambahkan </a:t>
            </a:r>
            <a:r>
              <a:rPr lang="id-ID" dirty="0" smtClean="0"/>
              <a:t>?X-API-KEY=key </a:t>
            </a:r>
            <a:r>
              <a:rPr lang="id-ID" dirty="0"/>
              <a:t>atau </a:t>
            </a:r>
            <a:r>
              <a:rPr lang="id-ID" dirty="0" smtClean="0"/>
              <a:t>X-API-KEY/key. Contoh :</a:t>
            </a:r>
          </a:p>
          <a:p>
            <a:pPr lvl="1"/>
            <a:r>
              <a:rPr lang="id-ID" dirty="0"/>
              <a:t>http://</a:t>
            </a:r>
            <a:r>
              <a:rPr lang="id-ID" dirty="0" smtClean="0"/>
              <a:t>localhost/kuliah/ws/index.php/buku/all</a:t>
            </a:r>
            <a:r>
              <a:rPr lang="id-ID" dirty="0" smtClean="0">
                <a:solidFill>
                  <a:srgbClr val="FF0000"/>
                </a:solidFill>
              </a:rPr>
              <a:t>?X-API-KEY=abc123654</a:t>
            </a:r>
          </a:p>
          <a:p>
            <a:pPr marL="457200" lvl="1" indent="0">
              <a:buNone/>
            </a:pPr>
            <a:r>
              <a:rPr lang="id-ID" dirty="0" smtClean="0"/>
              <a:t>atau</a:t>
            </a:r>
          </a:p>
          <a:p>
            <a:pPr lvl="1"/>
            <a:r>
              <a:rPr lang="id-ID" dirty="0"/>
              <a:t>http://</a:t>
            </a:r>
            <a:r>
              <a:rPr lang="id-ID" dirty="0" smtClean="0"/>
              <a:t>localhost/kuliah/ws/index.php/buku/all</a:t>
            </a:r>
            <a:r>
              <a:rPr lang="id-ID" dirty="0" smtClean="0">
                <a:solidFill>
                  <a:srgbClr val="FF0000"/>
                </a:solidFill>
              </a:rPr>
              <a:t>/X-API-KEY/abc123654</a:t>
            </a:r>
            <a:endParaRPr lang="id-ID" dirty="0" smtClean="0">
              <a:solidFill>
                <a:srgbClr val="FF0000"/>
              </a:solidFill>
              <a:hlinkClick r:id="rId2"/>
            </a:endParaRPr>
          </a:p>
          <a:p>
            <a:pPr lvl="1"/>
            <a:endParaRPr lang="id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7833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Pendahuluan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Pada pertemuan yang lalu kita telah mempraktekkan berbagai cara mengamankan web services yang kita bangun.</a:t>
            </a:r>
          </a:p>
          <a:p>
            <a:endParaRPr lang="id-ID" dirty="0" smtClean="0"/>
          </a:p>
          <a:p>
            <a:r>
              <a:rPr lang="id-ID" dirty="0" smtClean="0"/>
              <a:t>Pada pertemuan kali ini kita akan mempelajari cara-cara yang lain yang belum kita pelajari untuk mengamankan web services yang kita bangun.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269531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Persiapan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Silakan siapkan project dan database pada pertemuan yang lalu.</a:t>
            </a:r>
          </a:p>
          <a:p>
            <a:endParaRPr lang="id-ID" dirty="0" smtClean="0"/>
          </a:p>
          <a:p>
            <a:r>
              <a:rPr lang="id-ID" dirty="0" smtClean="0"/>
              <a:t>Siapkan juga file yang kemarin digunakan untuk mengakses web service (ajax).  Copykan ke htdocs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3105403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Digest Authorization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2114997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Digest </a:t>
            </a:r>
            <a:r>
              <a:rPr lang="id-ID" dirty="0"/>
              <a:t>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Pada prinsipnya digest authorization hampir sama dengan basic authorization. Hanya digest lebih aman karena dienkripsi</a:t>
            </a:r>
          </a:p>
          <a:p>
            <a:endParaRPr lang="id-ID" dirty="0" smtClean="0"/>
          </a:p>
          <a:p>
            <a:r>
              <a:rPr lang="id-ID" dirty="0"/>
              <a:t>Untuk mengaktifkannya silakan diedit $config['rest_auth</a:t>
            </a:r>
            <a:r>
              <a:rPr lang="id-ID" dirty="0" smtClean="0"/>
              <a:t>'] dari basic menjadi digest.</a:t>
            </a:r>
          </a:p>
          <a:p>
            <a:pPr marL="118872" indent="0">
              <a:buNone/>
            </a:pPr>
            <a:endParaRPr lang="id-ID" dirty="0" smtClean="0"/>
          </a:p>
          <a:p>
            <a:r>
              <a:rPr lang="id-ID" dirty="0" smtClean="0"/>
              <a:t>Jika Anda menginginkanya silakan </a:t>
            </a:r>
            <a:r>
              <a:rPr lang="id-ID" dirty="0"/>
              <a:t>ubah juga $config['rest_realm</a:t>
            </a:r>
            <a:r>
              <a:rPr lang="id-ID" dirty="0" smtClean="0"/>
              <a:t>'], silakan diisi sesuai dengan yang Anda inginkan. Defaultnya</a:t>
            </a:r>
            <a:r>
              <a:rPr lang="id-ID" dirty="0"/>
              <a:t>: 'REST API'</a:t>
            </a:r>
          </a:p>
        </p:txBody>
      </p:sp>
    </p:spTree>
    <p:extLst>
      <p:ext uri="{BB962C8B-B14F-4D97-AF65-F5344CB8AC3E}">
        <p14:creationId xmlns:p14="http://schemas.microsoft.com/office/powerpoint/2010/main" xmlns="" val="259247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Digest </a:t>
            </a:r>
            <a:r>
              <a:rPr lang="id-ID" dirty="0"/>
              <a:t>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947" t="10863" r="18963" b="18701"/>
          <a:stretch/>
        </p:blipFill>
        <p:spPr bwMode="auto">
          <a:xfrm>
            <a:off x="0" y="1484784"/>
            <a:ext cx="9144000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2760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Digest </a:t>
            </a:r>
            <a:r>
              <a:rPr lang="id-ID" dirty="0"/>
              <a:t>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Cara mengakses web services yang menggunakan digest authorization sama dengan basic.</a:t>
            </a:r>
          </a:p>
        </p:txBody>
      </p:sp>
    </p:spTree>
    <p:extLst>
      <p:ext uri="{BB962C8B-B14F-4D97-AF65-F5344CB8AC3E}">
        <p14:creationId xmlns:p14="http://schemas.microsoft.com/office/powerpoint/2010/main" xmlns="" val="1451088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Library Authorization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3837806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248</TotalTime>
  <Words>579</Words>
  <Application>Microsoft Office PowerPoint</Application>
  <PresentationFormat>On-screen Show (4:3)</PresentationFormat>
  <Paragraphs>81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Module</vt:lpstr>
      <vt:lpstr>Web Services Application</vt:lpstr>
      <vt:lpstr>Tujuan Pembelajaran</vt:lpstr>
      <vt:lpstr>Pendahuluan</vt:lpstr>
      <vt:lpstr>Persiapan</vt:lpstr>
      <vt:lpstr>Digest Authorization</vt:lpstr>
      <vt:lpstr>Digest Authorization</vt:lpstr>
      <vt:lpstr>Digest Authorization</vt:lpstr>
      <vt:lpstr>Digest Authorization</vt:lpstr>
      <vt:lpstr>Library Authorization</vt:lpstr>
      <vt:lpstr>Library Authorization</vt:lpstr>
      <vt:lpstr>Library Authorization</vt:lpstr>
      <vt:lpstr>Library Authorization</vt:lpstr>
      <vt:lpstr>Auth.php</vt:lpstr>
      <vt:lpstr>Library Authorization</vt:lpstr>
      <vt:lpstr>Challenge</vt:lpstr>
      <vt:lpstr>API Key</vt:lpstr>
      <vt:lpstr>API Key</vt:lpstr>
      <vt:lpstr>API Key</vt:lpstr>
      <vt:lpstr>API Key</vt:lpstr>
      <vt:lpstr>API Key</vt:lpstr>
      <vt:lpstr>API Key</vt:lpstr>
      <vt:lpstr>API Key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 Application</dc:title>
  <dc:creator>Faizal</dc:creator>
  <cp:lastModifiedBy>STMIK-DOSEN</cp:lastModifiedBy>
  <cp:revision>121</cp:revision>
  <dcterms:created xsi:type="dcterms:W3CDTF">2017-12-21T06:40:46Z</dcterms:created>
  <dcterms:modified xsi:type="dcterms:W3CDTF">2017-12-27T02:32:34Z</dcterms:modified>
</cp:coreProperties>
</file>