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8" r:id="rId4"/>
    <p:sldId id="259" r:id="rId5"/>
    <p:sldId id="261" r:id="rId6"/>
    <p:sldId id="280" r:id="rId7"/>
    <p:sldId id="260" r:id="rId8"/>
    <p:sldId id="263" r:id="rId9"/>
    <p:sldId id="266" r:id="rId10"/>
    <p:sldId id="264" r:id="rId11"/>
    <p:sldId id="265" r:id="rId12"/>
    <p:sldId id="281" r:id="rId13"/>
    <p:sldId id="267" r:id="rId14"/>
    <p:sldId id="282" r:id="rId15"/>
    <p:sldId id="268" r:id="rId16"/>
    <p:sldId id="283" r:id="rId17"/>
    <p:sldId id="284" r:id="rId18"/>
    <p:sldId id="270" r:id="rId19"/>
    <p:sldId id="276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C2D4D-29C2-4B1D-830E-70DB7A6ADC97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64F6CE-6E0D-48A6-BC1E-64CD382E6F00}">
      <dgm:prSet/>
      <dgm:spPr/>
      <dgm:t>
        <a:bodyPr/>
        <a:lstStyle/>
        <a:p>
          <a:pPr rtl="0" eaLnBrk="1" latinLnBrk="0" hangingPunct="1"/>
          <a:r>
            <a:rPr lang="en-US" dirty="0"/>
            <a:t>We use </a:t>
          </a:r>
        </a:p>
      </dgm:t>
    </dgm:pt>
    <dgm:pt modelId="{21B223F0-131E-42F5-A8F2-F6B5F0FBBE19}" type="parTrans" cxnId="{CBCB1292-AB50-4AF6-876B-A8396B2A7A22}">
      <dgm:prSet/>
      <dgm:spPr/>
      <dgm:t>
        <a:bodyPr/>
        <a:lstStyle/>
        <a:p>
          <a:endParaRPr lang="en-US"/>
        </a:p>
      </dgm:t>
    </dgm:pt>
    <dgm:pt modelId="{6F0367DA-9F0B-4FB8-A2D3-F7C4B59FB666}" type="sibTrans" cxnId="{CBCB1292-AB50-4AF6-876B-A8396B2A7A22}">
      <dgm:prSet/>
      <dgm:spPr/>
      <dgm:t>
        <a:bodyPr/>
        <a:lstStyle/>
        <a:p>
          <a:endParaRPr lang="en-US"/>
        </a:p>
      </dgm:t>
    </dgm:pt>
    <dgm:pt modelId="{75DCDCA7-3D81-408D-AE4B-A7504FA1A7AC}" type="pres">
      <dgm:prSet presAssocID="{A4FC2D4D-29C2-4B1D-830E-70DB7A6ADC9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28B005D-C592-44F5-B0BA-7E8F628CE041}" type="pres">
      <dgm:prSet presAssocID="{A4FC2D4D-29C2-4B1D-830E-70DB7A6ADC97}" presName="cycle" presStyleCnt="0"/>
      <dgm:spPr/>
    </dgm:pt>
    <dgm:pt modelId="{44BB2896-A69F-4E36-8F2D-1EC8653EBE9A}" type="pres">
      <dgm:prSet presAssocID="{A4FC2D4D-29C2-4B1D-830E-70DB7A6ADC97}" presName="centerShape" presStyleCnt="0"/>
      <dgm:spPr/>
    </dgm:pt>
    <dgm:pt modelId="{9600092C-76C2-4000-BFE4-470AEDA60345}" type="pres">
      <dgm:prSet presAssocID="{A4FC2D4D-29C2-4B1D-830E-70DB7A6ADC97}" presName="connSite" presStyleLbl="node1" presStyleIdx="0" presStyleCnt="2"/>
      <dgm:spPr/>
    </dgm:pt>
    <dgm:pt modelId="{3F58CE2A-ACFA-4D34-85D0-DD8D0CFD52F0}" type="pres">
      <dgm:prSet presAssocID="{A4FC2D4D-29C2-4B1D-830E-70DB7A6ADC97}" presName="visible" presStyleLbl="node1" presStyleIdx="0" presStyleCnt="2" custLinFactNeighborX="77424"/>
      <dgm:spPr>
        <a:solidFill>
          <a:srgbClr val="FF0000"/>
        </a:solidFill>
      </dgm:spPr>
    </dgm:pt>
    <dgm:pt modelId="{BABD31E8-7986-4076-A339-5EBAC5E6111F}" type="pres">
      <dgm:prSet presAssocID="{21B223F0-131E-42F5-A8F2-F6B5F0FBBE19}" presName="Name25" presStyleLbl="parChTrans1D1" presStyleIdx="0" presStyleCnt="1"/>
      <dgm:spPr/>
    </dgm:pt>
    <dgm:pt modelId="{27812BD0-AD7C-4CB8-B4A2-F2B9227114E3}" type="pres">
      <dgm:prSet presAssocID="{E564F6CE-6E0D-48A6-BC1E-64CD382E6F00}" presName="node" presStyleCnt="0"/>
      <dgm:spPr/>
    </dgm:pt>
    <dgm:pt modelId="{5202963F-635F-4CAD-9BFA-CC90750D32A9}" type="pres">
      <dgm:prSet presAssocID="{E564F6CE-6E0D-48A6-BC1E-64CD382E6F00}" presName="parentNode" presStyleLbl="node1" presStyleIdx="1" presStyleCnt="2" custScaleX="344195" custLinFactX="-98956" custLinFactNeighborX="-100000" custLinFactNeighborY="-2688">
        <dgm:presLayoutVars>
          <dgm:chMax val="1"/>
          <dgm:bulletEnabled val="1"/>
        </dgm:presLayoutVars>
      </dgm:prSet>
      <dgm:spPr/>
    </dgm:pt>
    <dgm:pt modelId="{C3A19A6E-ED68-48A2-BDAA-A3A0FCA681A2}" type="pres">
      <dgm:prSet presAssocID="{E564F6CE-6E0D-48A6-BC1E-64CD382E6F00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BD62219-9835-41F0-BFFC-739125FE178A}" type="presOf" srcId="{E564F6CE-6E0D-48A6-BC1E-64CD382E6F00}" destId="{5202963F-635F-4CAD-9BFA-CC90750D32A9}" srcOrd="0" destOrd="0" presId="urn:microsoft.com/office/officeart/2005/8/layout/radial2"/>
    <dgm:cxn modelId="{A964D6E0-B912-4930-8881-A6A7385C340A}" type="presOf" srcId="{21B223F0-131E-42F5-A8F2-F6B5F0FBBE19}" destId="{BABD31E8-7986-4076-A339-5EBAC5E6111F}" srcOrd="0" destOrd="0" presId="urn:microsoft.com/office/officeart/2005/8/layout/radial2"/>
    <dgm:cxn modelId="{1367E41D-8218-46EF-B5F0-3A568A539F09}" type="presOf" srcId="{A4FC2D4D-29C2-4B1D-830E-70DB7A6ADC97}" destId="{75DCDCA7-3D81-408D-AE4B-A7504FA1A7AC}" srcOrd="0" destOrd="0" presId="urn:microsoft.com/office/officeart/2005/8/layout/radial2"/>
    <dgm:cxn modelId="{CBCB1292-AB50-4AF6-876B-A8396B2A7A22}" srcId="{A4FC2D4D-29C2-4B1D-830E-70DB7A6ADC97}" destId="{E564F6CE-6E0D-48A6-BC1E-64CD382E6F00}" srcOrd="0" destOrd="0" parTransId="{21B223F0-131E-42F5-A8F2-F6B5F0FBBE19}" sibTransId="{6F0367DA-9F0B-4FB8-A2D3-F7C4B59FB666}"/>
    <dgm:cxn modelId="{FAC443BA-5F07-49E6-AD66-B825380BA19B}" type="presParOf" srcId="{75DCDCA7-3D81-408D-AE4B-A7504FA1A7AC}" destId="{728B005D-C592-44F5-B0BA-7E8F628CE041}" srcOrd="0" destOrd="0" presId="urn:microsoft.com/office/officeart/2005/8/layout/radial2"/>
    <dgm:cxn modelId="{69C93C49-F44E-4518-AD14-3C0CAC8D15E1}" type="presParOf" srcId="{728B005D-C592-44F5-B0BA-7E8F628CE041}" destId="{44BB2896-A69F-4E36-8F2D-1EC8653EBE9A}" srcOrd="0" destOrd="0" presId="urn:microsoft.com/office/officeart/2005/8/layout/radial2"/>
    <dgm:cxn modelId="{3627BFB7-4EE9-4FE3-9030-9AAF7293AF9C}" type="presParOf" srcId="{44BB2896-A69F-4E36-8F2D-1EC8653EBE9A}" destId="{9600092C-76C2-4000-BFE4-470AEDA60345}" srcOrd="0" destOrd="0" presId="urn:microsoft.com/office/officeart/2005/8/layout/radial2"/>
    <dgm:cxn modelId="{7BC7E734-19CE-417E-A2F7-1C698BF1CF16}" type="presParOf" srcId="{44BB2896-A69F-4E36-8F2D-1EC8653EBE9A}" destId="{3F58CE2A-ACFA-4D34-85D0-DD8D0CFD52F0}" srcOrd="1" destOrd="0" presId="urn:microsoft.com/office/officeart/2005/8/layout/radial2"/>
    <dgm:cxn modelId="{52143BE2-7A20-46E9-85F4-D2E20EB185D9}" type="presParOf" srcId="{728B005D-C592-44F5-B0BA-7E8F628CE041}" destId="{BABD31E8-7986-4076-A339-5EBAC5E6111F}" srcOrd="1" destOrd="0" presId="urn:microsoft.com/office/officeart/2005/8/layout/radial2"/>
    <dgm:cxn modelId="{53D51554-E993-4466-B330-D4CC25E542A5}" type="presParOf" srcId="{728B005D-C592-44F5-B0BA-7E8F628CE041}" destId="{27812BD0-AD7C-4CB8-B4A2-F2B9227114E3}" srcOrd="2" destOrd="0" presId="urn:microsoft.com/office/officeart/2005/8/layout/radial2"/>
    <dgm:cxn modelId="{289CDC15-DFA9-4AEF-8B73-34B92C8E1381}" type="presParOf" srcId="{27812BD0-AD7C-4CB8-B4A2-F2B9227114E3}" destId="{5202963F-635F-4CAD-9BFA-CC90750D32A9}" srcOrd="0" destOrd="0" presId="urn:microsoft.com/office/officeart/2005/8/layout/radial2"/>
    <dgm:cxn modelId="{4727B841-0B81-47A8-A005-F73BF61F04F8}" type="presParOf" srcId="{27812BD0-AD7C-4CB8-B4A2-F2B9227114E3}" destId="{C3A19A6E-ED68-48A2-BDAA-A3A0FCA681A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D31E8-7986-4076-A339-5EBAC5E6111F}">
      <dsp:nvSpPr>
        <dsp:cNvPr id="0" name=""/>
        <dsp:cNvSpPr/>
      </dsp:nvSpPr>
      <dsp:spPr>
        <a:xfrm rot="21583651">
          <a:off x="688014" y="847501"/>
          <a:ext cx="3504323" cy="27553"/>
        </a:xfrm>
        <a:custGeom>
          <a:avLst/>
          <a:gdLst/>
          <a:ahLst/>
          <a:cxnLst/>
          <a:rect l="0" t="0" r="0" b="0"/>
          <a:pathLst>
            <a:path>
              <a:moveTo>
                <a:pt x="0" y="13776"/>
              </a:moveTo>
              <a:lnTo>
                <a:pt x="3504323" y="1377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8CE2A-ACFA-4D34-85D0-DD8D0CFD52F0}">
      <dsp:nvSpPr>
        <dsp:cNvPr id="0" name=""/>
        <dsp:cNvSpPr/>
      </dsp:nvSpPr>
      <dsp:spPr>
        <a:xfrm>
          <a:off x="555874" y="286"/>
          <a:ext cx="1744456" cy="1744456"/>
        </a:xfrm>
        <a:prstGeom prst="ellipse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2963F-635F-4CAD-9BFA-CC90750D32A9}">
      <dsp:nvSpPr>
        <dsp:cNvPr id="0" name=""/>
        <dsp:cNvSpPr/>
      </dsp:nvSpPr>
      <dsp:spPr>
        <a:xfrm>
          <a:off x="4192076" y="321042"/>
          <a:ext cx="3602599" cy="10466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We use </a:t>
          </a:r>
        </a:p>
      </dsp:txBody>
      <dsp:txXfrm>
        <a:off x="4719664" y="474324"/>
        <a:ext cx="2547423" cy="740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46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7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36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414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1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7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0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50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5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80F7-062E-4454-A93F-C3ABB8D9BA7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039A87-894A-4B72-80F6-CE4ACAE5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721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191000" y="2362201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Welcome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22098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0000"/>
                </a:solidFill>
              </a:rPr>
              <a:t>			          To </a:t>
            </a:r>
          </a:p>
          <a:p>
            <a:r>
              <a:rPr lang="en-US" sz="6600" dirty="0">
                <a:solidFill>
                  <a:srgbClr val="000000"/>
                </a:solidFill>
              </a:rPr>
              <a:t>  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340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4 L -0.20365 -0.07963 C -0.25018 -0.09652 -0.27431 -0.12129 -0.275 -0.14722 C -0.27396 -0.17685 -0.25018 -0.20115 -0.20365 -0.21736 L 0.0026 -0.29838 " pathEditMode="relative" rAng="16200000" ptsTypes="AAA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862" y="159876"/>
            <a:ext cx="8911687" cy="1280890"/>
          </a:xfrm>
        </p:spPr>
        <p:txBody>
          <a:bodyPr/>
          <a:lstStyle/>
          <a:p>
            <a:r>
              <a:rPr lang="en-US" b="1" dirty="0"/>
              <a:t>                            Add button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92" y="1133932"/>
            <a:ext cx="8385960" cy="5562290"/>
          </a:xfrm>
        </p:spPr>
      </p:pic>
    </p:spTree>
    <p:extLst>
      <p:ext uri="{BB962C8B-B14F-4D97-AF65-F5344CB8AC3E}">
        <p14:creationId xmlns:p14="http://schemas.microsoft.com/office/powerpoint/2010/main" val="349854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975" y="413095"/>
            <a:ext cx="8911687" cy="1280890"/>
          </a:xfrm>
        </p:spPr>
        <p:txBody>
          <a:bodyPr/>
          <a:lstStyle/>
          <a:p>
            <a:r>
              <a:rPr lang="en-US" b="1" dirty="0"/>
              <a:t>                          Edit Button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73" y="1264555"/>
            <a:ext cx="7718693" cy="5185018"/>
          </a:xfrm>
        </p:spPr>
      </p:pic>
    </p:spTree>
    <p:extLst>
      <p:ext uri="{BB962C8B-B14F-4D97-AF65-F5344CB8AC3E}">
        <p14:creationId xmlns:p14="http://schemas.microsoft.com/office/powerpoint/2010/main" val="58933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73" y="909709"/>
            <a:ext cx="8241859" cy="557833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45860" y="0"/>
            <a:ext cx="8911687" cy="1280890"/>
          </a:xfrm>
        </p:spPr>
        <p:txBody>
          <a:bodyPr/>
          <a:lstStyle/>
          <a:p>
            <a:r>
              <a:rPr lang="en-US" b="1" dirty="0"/>
              <a:t>                         Edit Button</a:t>
            </a:r>
          </a:p>
        </p:txBody>
      </p:sp>
    </p:spTree>
    <p:extLst>
      <p:ext uri="{BB962C8B-B14F-4D97-AF65-F5344CB8AC3E}">
        <p14:creationId xmlns:p14="http://schemas.microsoft.com/office/powerpoint/2010/main" val="374229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088" y="-16335"/>
            <a:ext cx="8911687" cy="1280890"/>
          </a:xfrm>
        </p:spPr>
        <p:txBody>
          <a:bodyPr/>
          <a:lstStyle/>
          <a:p>
            <a:r>
              <a:rPr lang="en-US" b="1" dirty="0"/>
              <a:t>                            Delete  Button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21" y="983200"/>
            <a:ext cx="8474204" cy="5465520"/>
          </a:xfrm>
        </p:spPr>
      </p:pic>
    </p:spTree>
    <p:extLst>
      <p:ext uri="{BB962C8B-B14F-4D97-AF65-F5344CB8AC3E}">
        <p14:creationId xmlns:p14="http://schemas.microsoft.com/office/powerpoint/2010/main" val="12366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23" y="1036319"/>
            <a:ext cx="8422079" cy="561756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6494" y="230215"/>
            <a:ext cx="8911687" cy="1280890"/>
          </a:xfrm>
        </p:spPr>
        <p:txBody>
          <a:bodyPr/>
          <a:lstStyle/>
          <a:p>
            <a:r>
              <a:rPr lang="en-US" b="1" dirty="0"/>
              <a:t>                        Delete  Button</a:t>
            </a:r>
          </a:p>
        </p:txBody>
      </p:sp>
    </p:spTree>
    <p:extLst>
      <p:ext uri="{BB962C8B-B14F-4D97-AF65-F5344CB8AC3E}">
        <p14:creationId xmlns:p14="http://schemas.microsoft.com/office/powerpoint/2010/main" val="27491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61" y="117673"/>
            <a:ext cx="8911687" cy="1280890"/>
          </a:xfrm>
        </p:spPr>
        <p:txBody>
          <a:bodyPr/>
          <a:lstStyle/>
          <a:p>
            <a:r>
              <a:rPr lang="en-US" b="1" dirty="0"/>
              <a:t>                            Clear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48" y="1008184"/>
            <a:ext cx="8153343" cy="5487986"/>
          </a:xfrm>
        </p:spPr>
      </p:pic>
    </p:spTree>
    <p:extLst>
      <p:ext uri="{BB962C8B-B14F-4D97-AF65-F5344CB8AC3E}">
        <p14:creationId xmlns:p14="http://schemas.microsoft.com/office/powerpoint/2010/main" val="89961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851" y="191526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 Tabbed Pane</a:t>
            </a:r>
            <a:br>
              <a:rPr lang="en-US" b="1" dirty="0"/>
            </a:br>
            <a:r>
              <a:rPr lang="en-US" b="1" dirty="0"/>
              <a:t>Stuff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50" y="1472416"/>
            <a:ext cx="8337647" cy="5142824"/>
          </a:xfrm>
        </p:spPr>
      </p:pic>
    </p:spTree>
    <p:extLst>
      <p:ext uri="{BB962C8B-B14F-4D97-AF65-F5344CB8AC3E}">
        <p14:creationId xmlns:p14="http://schemas.microsoft.com/office/powerpoint/2010/main" val="17113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968" y="107121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  Tabbed Pane</a:t>
            </a:r>
            <a:br>
              <a:rPr lang="en-US" b="1" dirty="0"/>
            </a:br>
            <a:r>
              <a:rPr lang="en-US" b="1" dirty="0"/>
              <a:t>Finance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91" y="1275469"/>
            <a:ext cx="8366663" cy="5320649"/>
          </a:xfrm>
        </p:spPr>
      </p:pic>
    </p:spTree>
    <p:extLst>
      <p:ext uri="{BB962C8B-B14F-4D97-AF65-F5344CB8AC3E}">
        <p14:creationId xmlns:p14="http://schemas.microsoft.com/office/powerpoint/2010/main" val="348296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1237" y="1459230"/>
            <a:ext cx="10794609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ALSO</a:t>
            </a:r>
            <a:endParaRPr lang="en-US" sz="25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250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Facing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Exception (Sometimes)</a:t>
            </a:r>
          </a:p>
          <a:p>
            <a:r>
              <a:rPr lang="en-US" dirty="0"/>
              <a:t>Database lock (Sometimes)</a:t>
            </a:r>
          </a:p>
          <a:p>
            <a:r>
              <a:rPr lang="en-US" dirty="0"/>
              <a:t>Editing Data mistake (Sometimes)</a:t>
            </a:r>
          </a:p>
          <a:p>
            <a:r>
              <a:rPr lang="en-US" dirty="0"/>
              <a:t>Does not work properly when I design mainframe</a:t>
            </a:r>
          </a:p>
        </p:txBody>
      </p:sp>
    </p:spTree>
    <p:extLst>
      <p:ext uri="{BB962C8B-B14F-4D97-AF65-F5344CB8AC3E}">
        <p14:creationId xmlns:p14="http://schemas.microsoft.com/office/powerpoint/2010/main" val="2170743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bangladesh-press.com/wp-content/uploads/2015/03/4067_Institute_lar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628" y="77683"/>
            <a:ext cx="2394857" cy="1062944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0517" y="6720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174F1D"/>
                </a:solidFill>
                <a:latin typeface="Copperplate Gothic Bold" panose="020E0705020206020404" pitchFamily="34" charset="0"/>
              </a:rPr>
              <a:t>Team members : 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974" y="135512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1.Israt Jahan Samia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008" y="2571640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3.Fatema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johor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1372" y="1975016"/>
            <a:ext cx="3052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2.Meghla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monir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5999" y="4625073"/>
            <a:ext cx="7157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Submitted </a:t>
            </a:r>
            <a:r>
              <a:rPr lang="en-US" sz="2400" b="1" dirty="0" err="1"/>
              <a:t>to:Md.Nazmul</a:t>
            </a:r>
            <a:r>
              <a:rPr lang="en-US" sz="2400" b="1" dirty="0"/>
              <a:t> </a:t>
            </a:r>
            <a:r>
              <a:rPr lang="en-US" sz="2400" b="1" dirty="0" err="1"/>
              <a:t>Hoq</a:t>
            </a:r>
            <a:r>
              <a:rPr lang="en-US" sz="2400" b="1" dirty="0"/>
              <a:t> Salim</a:t>
            </a:r>
          </a:p>
          <a:p>
            <a:r>
              <a:rPr lang="en-US" sz="2400" b="1" dirty="0"/>
              <a:t>                           </a:t>
            </a:r>
            <a:r>
              <a:rPr lang="en-US" sz="2400" b="1" dirty="0" err="1"/>
              <a:t>Lectuer</a:t>
            </a:r>
            <a:r>
              <a:rPr lang="en-US" sz="2400" b="1" dirty="0"/>
              <a:t> of CSE</a:t>
            </a:r>
          </a:p>
          <a:p>
            <a:r>
              <a:rPr lang="en-US" sz="2400" b="1" dirty="0"/>
              <a:t>                           </a:t>
            </a:r>
            <a:r>
              <a:rPr lang="en-US" sz="2400" b="1" dirty="0" err="1"/>
              <a:t>Daffodill</a:t>
            </a:r>
            <a:r>
              <a:rPr lang="en-US" sz="2400" b="1" dirty="0"/>
              <a:t> international university</a:t>
            </a:r>
          </a:p>
        </p:txBody>
      </p:sp>
      <p:sp>
        <p:nvSpPr>
          <p:cNvPr id="2" name="TextBox 1"/>
          <p:cNvSpPr txBox="1"/>
          <p:nvPr/>
        </p:nvSpPr>
        <p:spPr>
          <a:xfrm rot="20250156">
            <a:off x="5834274" y="2410227"/>
            <a:ext cx="3501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codeSqare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1564" y="163509"/>
            <a:ext cx="1162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Error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80" y="1051419"/>
            <a:ext cx="8881908" cy="55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4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6" y="154744"/>
            <a:ext cx="11901266" cy="67032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0871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618978"/>
            <a:ext cx="9298743" cy="59237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4787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91977" y="114721"/>
            <a:ext cx="4851008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2FB04B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Our Goals To Show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3675" y="1420837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Chaparral Pro Light" panose="02060403030505090203" pitchFamily="18" charset="0"/>
              </a:rPr>
              <a:t>To give a clear concept about  Book shop</a:t>
            </a:r>
          </a:p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Chaparral Pro Light" panose="02060403030505090203" pitchFamily="18" charset="0"/>
              </a:rPr>
              <a:t>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173126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79338468"/>
              </p:ext>
            </p:extLst>
          </p:nvPr>
        </p:nvGraphicFramePr>
        <p:xfrm>
          <a:off x="-211015" y="140042"/>
          <a:ext cx="11396003" cy="174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619" y="2346128"/>
            <a:ext cx="6702083" cy="3407557"/>
          </a:xfrm>
        </p:spPr>
        <p:txBody>
          <a:bodyPr>
            <a:noAutofit/>
          </a:bodyPr>
          <a:lstStyle/>
          <a:p>
            <a:r>
              <a:rPr lang="en-US" sz="2800" dirty="0"/>
              <a:t>Graphical User Interface (GUI)</a:t>
            </a:r>
          </a:p>
          <a:p>
            <a:r>
              <a:rPr lang="en-US" sz="2800" dirty="0"/>
              <a:t>Database (New)</a:t>
            </a:r>
          </a:p>
          <a:p>
            <a:r>
              <a:rPr lang="en-US" sz="2800" dirty="0"/>
              <a:t>Georgian Calendar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68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461" y="1152917"/>
            <a:ext cx="5345723" cy="858764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Login frame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7" y="2513995"/>
            <a:ext cx="8210131" cy="3239691"/>
          </a:xfrm>
        </p:spPr>
      </p:pic>
    </p:spTree>
    <p:extLst>
      <p:ext uri="{BB962C8B-B14F-4D97-AF65-F5344CB8AC3E}">
        <p14:creationId xmlns:p14="http://schemas.microsoft.com/office/powerpoint/2010/main" val="17802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96" y="2363373"/>
            <a:ext cx="8846730" cy="310895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0461" y="1152917"/>
            <a:ext cx="5345723" cy="858764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Login frame</a:t>
            </a:r>
          </a:p>
        </p:txBody>
      </p:sp>
    </p:spTree>
    <p:extLst>
      <p:ext uri="{BB962C8B-B14F-4D97-AF65-F5344CB8AC3E}">
        <p14:creationId xmlns:p14="http://schemas.microsoft.com/office/powerpoint/2010/main" val="190077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416011" y="71470"/>
            <a:ext cx="3631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Main Frame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9" y="994800"/>
            <a:ext cx="8904849" cy="56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4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843" y="2798523"/>
            <a:ext cx="11099409" cy="923330"/>
          </a:xfrm>
          <a:prstGeom prst="rect">
            <a:avLst/>
          </a:prstGeom>
          <a:solidFill>
            <a:srgbClr val="00206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Design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Of Main Frame</a:t>
            </a:r>
          </a:p>
        </p:txBody>
      </p:sp>
    </p:spTree>
    <p:extLst>
      <p:ext uri="{BB962C8B-B14F-4D97-AF65-F5344CB8AC3E}">
        <p14:creationId xmlns:p14="http://schemas.microsoft.com/office/powerpoint/2010/main" val="2856792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230" y="159876"/>
            <a:ext cx="8911687" cy="1280890"/>
          </a:xfrm>
        </p:spPr>
        <p:txBody>
          <a:bodyPr/>
          <a:lstStyle/>
          <a:p>
            <a:r>
              <a:rPr lang="en-US" b="1" dirty="0"/>
              <a:t>                          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264555"/>
            <a:ext cx="8060788" cy="5420327"/>
          </a:xfrm>
        </p:spPr>
      </p:pic>
    </p:spTree>
    <p:extLst>
      <p:ext uri="{BB962C8B-B14F-4D97-AF65-F5344CB8AC3E}">
        <p14:creationId xmlns:p14="http://schemas.microsoft.com/office/powerpoint/2010/main" val="20966008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458</TotalTime>
  <Words>122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Adobe Gothic Std B</vt:lpstr>
      <vt:lpstr>Aharoni</vt:lpstr>
      <vt:lpstr>Algerian</vt:lpstr>
      <vt:lpstr>Arial</vt:lpstr>
      <vt:lpstr>Century Gothic</vt:lpstr>
      <vt:lpstr>Chaparral Pro Light</vt:lpstr>
      <vt:lpstr>Copperplate Gothic Bold</vt:lpstr>
      <vt:lpstr>Wingdings 3</vt:lpstr>
      <vt:lpstr>Wisp</vt:lpstr>
      <vt:lpstr>PowerPoint Presentation</vt:lpstr>
      <vt:lpstr>PowerPoint Presentation</vt:lpstr>
      <vt:lpstr>Our Goals To Show :</vt:lpstr>
      <vt:lpstr>PowerPoint Presentation</vt:lpstr>
      <vt:lpstr>           Login frame</vt:lpstr>
      <vt:lpstr>           Login frame</vt:lpstr>
      <vt:lpstr>PowerPoint Presentation</vt:lpstr>
      <vt:lpstr>PowerPoint Presentation</vt:lpstr>
      <vt:lpstr>                           Search</vt:lpstr>
      <vt:lpstr>                            Add button </vt:lpstr>
      <vt:lpstr>                          Edit Button</vt:lpstr>
      <vt:lpstr>                         Edit Button</vt:lpstr>
      <vt:lpstr>                            Delete  Button</vt:lpstr>
      <vt:lpstr>                        Delete  Button</vt:lpstr>
      <vt:lpstr>                            Clear</vt:lpstr>
      <vt:lpstr> Tabbed Pane Stuff list</vt:lpstr>
      <vt:lpstr>  Tabbed Pane Finance</vt:lpstr>
      <vt:lpstr>PowerPoint Presentation</vt:lpstr>
      <vt:lpstr>               Facing Problems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Hossain</dc:creator>
  <cp:lastModifiedBy>samia</cp:lastModifiedBy>
  <cp:revision>31</cp:revision>
  <dcterms:created xsi:type="dcterms:W3CDTF">2016-04-12T04:44:36Z</dcterms:created>
  <dcterms:modified xsi:type="dcterms:W3CDTF">2016-08-27T23:28:29Z</dcterms:modified>
</cp:coreProperties>
</file>