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7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03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68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12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7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9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5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3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7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8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2B36F6-91E9-47C4-A7A4-16D28A401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2515"/>
            <a:ext cx="954157" cy="955483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F06C9E2F-82DE-4D1C-B8F3-EE30780AB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131" y="669236"/>
            <a:ext cx="7951304" cy="1470992"/>
          </a:xfrm>
        </p:spPr>
        <p:txBody>
          <a:bodyPr/>
          <a:lstStyle/>
          <a:p>
            <a:r>
              <a:rPr dirty="0">
                <a:latin typeface="Fira Sans ExtraBold" panose="020B0903050000020004" pitchFamily="34" charset="0"/>
              </a:rPr>
              <a:t>Dashboard-Netflix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CA8A8A4-951F-4F57-8C8F-59D1F2AD0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8401"/>
            <a:ext cx="9144000" cy="3750364"/>
          </a:xfrm>
        </p:spPr>
        <p:txBody>
          <a:bodyPr>
            <a:normAutofit/>
          </a:bodyPr>
          <a:lstStyle/>
          <a:p>
            <a:r>
              <a:rPr lang="es-MX" dirty="0">
                <a:latin typeface="Fira Sans Light" panose="020B0403050000020004" pitchFamily="34" charset="0"/>
              </a:rPr>
              <a:t>Presentación de información acerca de película disponibles en la Plataforma Netflix</a:t>
            </a:r>
          </a:p>
          <a:p>
            <a:endParaRPr lang="es-MX" dirty="0">
              <a:latin typeface="Fira Sans Light" panose="020B0403050000020004" pitchFamily="34" charset="0"/>
            </a:endParaRPr>
          </a:p>
          <a:p>
            <a:r>
              <a:rPr lang="es-MX" sz="3200" dirty="0">
                <a:latin typeface="Fira Sans ExtraBold" panose="020B0903050000020004" pitchFamily="34" charset="0"/>
              </a:rPr>
              <a:t>Total de Películas: 2728</a:t>
            </a:r>
          </a:p>
          <a:p>
            <a:endParaRPr lang="es-MX" sz="3200" dirty="0">
              <a:latin typeface="Fira Sans ExtraBold" panose="020B0903050000020004" pitchFamily="34" charset="0"/>
            </a:endParaRPr>
          </a:p>
          <a:p>
            <a:r>
              <a:rPr lang="es-MX" sz="3200" dirty="0">
                <a:latin typeface="Fira Sans ExtraBold" panose="020B0903050000020004" pitchFamily="34" charset="0"/>
              </a:rPr>
              <a:t>Base de Datos obtenida de Kaggle, gráficas realizadas en Tableau</a:t>
            </a:r>
            <a:endParaRPr sz="3200" dirty="0">
              <a:latin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antidad de Películas realizadas por año, en proyección">
            <a:extLst>
              <a:ext uri="{FF2B5EF4-FFF2-40B4-BE49-F238E27FC236}">
                <a16:creationId xmlns:a16="http://schemas.microsoft.com/office/drawing/2014/main" id="{32D37F8F-B5C5-4ABC-81C2-D86D6FF8C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709612"/>
            <a:ext cx="9029700" cy="55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antidad de Peliculas Realizadas por Categoria">
            <a:extLst>
              <a:ext uri="{FF2B5EF4-FFF2-40B4-BE49-F238E27FC236}">
                <a16:creationId xmlns:a16="http://schemas.microsoft.com/office/drawing/2014/main" id="{CF3E2080-374A-418D-A81D-A28F2FF6D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12" y="0"/>
            <a:ext cx="6878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antidad de Películas por año">
            <a:extLst>
              <a:ext uri="{FF2B5EF4-FFF2-40B4-BE49-F238E27FC236}">
                <a16:creationId xmlns:a16="http://schemas.microsoft.com/office/drawing/2014/main" id="{9A8A8525-D2B9-4B28-86DF-26CD1576C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00" y="0"/>
            <a:ext cx="157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2">
            <a:extLst>
              <a:ext uri="{FF2B5EF4-FFF2-40B4-BE49-F238E27FC236}">
                <a16:creationId xmlns:a16="http://schemas.microsoft.com/office/drawing/2014/main" id="{DDF99F15-EF04-42CB-81C2-97C6A2870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eliculas en Netflix">
            <a:extLst>
              <a:ext uri="{FF2B5EF4-FFF2-40B4-BE49-F238E27FC236}">
                <a16:creationId xmlns:a16="http://schemas.microsoft.com/office/drawing/2014/main" id="{2AF0CEDD-AF90-4530-947C-73EBA4E40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88</TotalTime>
  <Words>28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Calisto MT</vt:lpstr>
      <vt:lpstr>Fira Sans ExtraBold</vt:lpstr>
      <vt:lpstr>Fira Sans Light</vt:lpstr>
      <vt:lpstr>Wingdings 2</vt:lpstr>
      <vt:lpstr>Pizarra</vt:lpstr>
      <vt:lpstr>Dashboard-Netflix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Dashboard-Netflix</dc:title>
  <dc:creator/>
  <cp:lastModifiedBy>Ana Luisa</cp:lastModifiedBy>
  <cp:revision>2</cp:revision>
  <dcterms:created xsi:type="dcterms:W3CDTF">2023-11-24T19:39:06Z</dcterms:created>
  <dcterms:modified xsi:type="dcterms:W3CDTF">2023-11-24T21:14:45Z</dcterms:modified>
</cp:coreProperties>
</file>