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95CD7-7CE6-4C10-9527-0AF7D6A68A78}" v="33" dt="2023-01-08T19:08:45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žel, Vid" userId="780d8425-279a-48f3-9baa-90c9aff7f53d" providerId="ADAL" clId="{61A95CD7-7CE6-4C10-9527-0AF7D6A68A78}"/>
    <pc:docChg chg="undo custSel addSld modSld">
      <pc:chgData name="Hanžel, Vid" userId="780d8425-279a-48f3-9baa-90c9aff7f53d" providerId="ADAL" clId="{61A95CD7-7CE6-4C10-9527-0AF7D6A68A78}" dt="2023-01-08T19:08:49.849" v="1254" actId="1076"/>
      <pc:docMkLst>
        <pc:docMk/>
      </pc:docMkLst>
      <pc:sldChg chg="addSp delSp modSp mod">
        <pc:chgData name="Hanžel, Vid" userId="780d8425-279a-48f3-9baa-90c9aff7f53d" providerId="ADAL" clId="{61A95CD7-7CE6-4C10-9527-0AF7D6A68A78}" dt="2023-01-08T19:08:49.849" v="1254" actId="1076"/>
        <pc:sldMkLst>
          <pc:docMk/>
          <pc:sldMk cId="3292584355" sldId="257"/>
        </pc:sldMkLst>
        <pc:spChg chg="mod">
          <ac:chgData name="Hanžel, Vid" userId="780d8425-279a-48f3-9baa-90c9aff7f53d" providerId="ADAL" clId="{61A95CD7-7CE6-4C10-9527-0AF7D6A68A78}" dt="2023-01-08T19:08:29.403" v="1248" actId="1076"/>
          <ac:spMkLst>
            <pc:docMk/>
            <pc:sldMk cId="3292584355" sldId="257"/>
            <ac:spMk id="6" creationId="{4AC5BF61-A2B9-217E-544F-7C7BE827FD84}"/>
          </ac:spMkLst>
        </pc:spChg>
        <pc:spChg chg="add del mod">
          <ac:chgData name="Hanžel, Vid" userId="780d8425-279a-48f3-9baa-90c9aff7f53d" providerId="ADAL" clId="{61A95CD7-7CE6-4C10-9527-0AF7D6A68A78}" dt="2023-01-08T19:08:27.571" v="1247" actId="478"/>
          <ac:spMkLst>
            <pc:docMk/>
            <pc:sldMk cId="3292584355" sldId="257"/>
            <ac:spMk id="13" creationId="{617B80BB-F81C-F11D-9BAA-373C45731F24}"/>
          </ac:spMkLst>
        </pc:spChg>
        <pc:spChg chg="add mod">
          <ac:chgData name="Hanžel, Vid" userId="780d8425-279a-48f3-9baa-90c9aff7f53d" providerId="ADAL" clId="{61A95CD7-7CE6-4C10-9527-0AF7D6A68A78}" dt="2023-01-08T19:08:37.074" v="1251" actId="1076"/>
          <ac:spMkLst>
            <pc:docMk/>
            <pc:sldMk cId="3292584355" sldId="257"/>
            <ac:spMk id="16" creationId="{384100F1-33CE-2EBA-0916-54E0DDE63FF4}"/>
          </ac:spMkLst>
        </pc:spChg>
        <pc:spChg chg="add mod">
          <ac:chgData name="Hanžel, Vid" userId="780d8425-279a-48f3-9baa-90c9aff7f53d" providerId="ADAL" clId="{61A95CD7-7CE6-4C10-9527-0AF7D6A68A78}" dt="2023-01-08T19:08:49.849" v="1254" actId="1076"/>
          <ac:spMkLst>
            <pc:docMk/>
            <pc:sldMk cId="3292584355" sldId="257"/>
            <ac:spMk id="17" creationId="{5738B082-E103-CF1D-4A08-5534A837A8D3}"/>
          </ac:spMkLst>
        </pc:spChg>
        <pc:picChg chg="del mod">
          <ac:chgData name="Hanžel, Vid" userId="780d8425-279a-48f3-9baa-90c9aff7f53d" providerId="ADAL" clId="{61A95CD7-7CE6-4C10-9527-0AF7D6A68A78}" dt="2023-01-08T19:08:09.344" v="1240" actId="478"/>
          <ac:picMkLst>
            <pc:docMk/>
            <pc:sldMk cId="3292584355" sldId="257"/>
            <ac:picMk id="5" creationId="{7D59650C-A0A1-21C2-DD72-B65103945DDD}"/>
          </ac:picMkLst>
        </pc:picChg>
        <pc:picChg chg="add mod">
          <ac:chgData name="Hanžel, Vid" userId="780d8425-279a-48f3-9baa-90c9aff7f53d" providerId="ADAL" clId="{61A95CD7-7CE6-4C10-9527-0AF7D6A68A78}" dt="2023-01-08T19:08:21.790" v="1245" actId="1076"/>
          <ac:picMkLst>
            <pc:docMk/>
            <pc:sldMk cId="3292584355" sldId="257"/>
            <ac:picMk id="15" creationId="{BFD233C2-6EA8-2A8C-52EC-CAC18B377619}"/>
          </ac:picMkLst>
        </pc:picChg>
      </pc:sldChg>
      <pc:sldChg chg="modSp new mod">
        <pc:chgData name="Hanžel, Vid" userId="780d8425-279a-48f3-9baa-90c9aff7f53d" providerId="ADAL" clId="{61A95CD7-7CE6-4C10-9527-0AF7D6A68A78}" dt="2023-01-08T18:41:02.729" v="214" actId="20577"/>
        <pc:sldMkLst>
          <pc:docMk/>
          <pc:sldMk cId="871996569" sldId="262"/>
        </pc:sldMkLst>
        <pc:spChg chg="mod">
          <ac:chgData name="Hanžel, Vid" userId="780d8425-279a-48f3-9baa-90c9aff7f53d" providerId="ADAL" clId="{61A95CD7-7CE6-4C10-9527-0AF7D6A68A78}" dt="2023-01-08T18:39:45.822" v="52" actId="313"/>
          <ac:spMkLst>
            <pc:docMk/>
            <pc:sldMk cId="871996569" sldId="262"/>
            <ac:spMk id="2" creationId="{ED5B9D45-40E8-B3DD-0D2B-511DDD7E15DE}"/>
          </ac:spMkLst>
        </pc:spChg>
        <pc:spChg chg="mod">
          <ac:chgData name="Hanžel, Vid" userId="780d8425-279a-48f3-9baa-90c9aff7f53d" providerId="ADAL" clId="{61A95CD7-7CE6-4C10-9527-0AF7D6A68A78}" dt="2023-01-08T18:41:02.729" v="214" actId="20577"/>
          <ac:spMkLst>
            <pc:docMk/>
            <pc:sldMk cId="871996569" sldId="262"/>
            <ac:spMk id="3" creationId="{8C09F8B0-41E7-9F9E-6025-5FA043F4BE3B}"/>
          </ac:spMkLst>
        </pc:spChg>
      </pc:sldChg>
      <pc:sldChg chg="modSp new mod">
        <pc:chgData name="Hanžel, Vid" userId="780d8425-279a-48f3-9baa-90c9aff7f53d" providerId="ADAL" clId="{61A95CD7-7CE6-4C10-9527-0AF7D6A68A78}" dt="2023-01-08T18:42:40.478" v="415" actId="20577"/>
        <pc:sldMkLst>
          <pc:docMk/>
          <pc:sldMk cId="392059418" sldId="263"/>
        </pc:sldMkLst>
        <pc:spChg chg="mod">
          <ac:chgData name="Hanžel, Vid" userId="780d8425-279a-48f3-9baa-90c9aff7f53d" providerId="ADAL" clId="{61A95CD7-7CE6-4C10-9527-0AF7D6A68A78}" dt="2023-01-08T18:42:19.381" v="364" actId="313"/>
          <ac:spMkLst>
            <pc:docMk/>
            <pc:sldMk cId="392059418" sldId="263"/>
            <ac:spMk id="2" creationId="{732685C5-7A3E-41C0-6DC4-BB6DC0ABCE71}"/>
          </ac:spMkLst>
        </pc:spChg>
        <pc:spChg chg="mod">
          <ac:chgData name="Hanžel, Vid" userId="780d8425-279a-48f3-9baa-90c9aff7f53d" providerId="ADAL" clId="{61A95CD7-7CE6-4C10-9527-0AF7D6A68A78}" dt="2023-01-08T18:42:40.478" v="415" actId="20577"/>
          <ac:spMkLst>
            <pc:docMk/>
            <pc:sldMk cId="392059418" sldId="263"/>
            <ac:spMk id="3" creationId="{10E45928-C74B-F32D-DE2F-88F5FD68CEB8}"/>
          </ac:spMkLst>
        </pc:spChg>
      </pc:sldChg>
      <pc:sldChg chg="addSp delSp modSp new mod setBg">
        <pc:chgData name="Hanžel, Vid" userId="780d8425-279a-48f3-9baa-90c9aff7f53d" providerId="ADAL" clId="{61A95CD7-7CE6-4C10-9527-0AF7D6A68A78}" dt="2023-01-08T18:47:02.781" v="715" actId="20577"/>
        <pc:sldMkLst>
          <pc:docMk/>
          <pc:sldMk cId="3697518624" sldId="264"/>
        </pc:sldMkLst>
        <pc:spChg chg="add del mod">
          <ac:chgData name="Hanžel, Vid" userId="780d8425-279a-48f3-9baa-90c9aff7f53d" providerId="ADAL" clId="{61A95CD7-7CE6-4C10-9527-0AF7D6A68A78}" dt="2023-01-08T18:45:53.981" v="514" actId="20577"/>
          <ac:spMkLst>
            <pc:docMk/>
            <pc:sldMk cId="3697518624" sldId="264"/>
            <ac:spMk id="2" creationId="{D5721FCC-5E48-E3AD-121D-955D465D55FA}"/>
          </ac:spMkLst>
        </pc:spChg>
        <pc:spChg chg="del">
          <ac:chgData name="Hanžel, Vid" userId="780d8425-279a-48f3-9baa-90c9aff7f53d" providerId="ADAL" clId="{61A95CD7-7CE6-4C10-9527-0AF7D6A68A78}" dt="2023-01-08T18:45:11.100" v="489"/>
          <ac:spMkLst>
            <pc:docMk/>
            <pc:sldMk cId="3697518624" sldId="264"/>
            <ac:spMk id="3" creationId="{17D787AE-6358-2696-15AF-1F8C19BE1655}"/>
          </ac:spMkLst>
        </pc:spChg>
        <pc:spChg chg="add del mod">
          <ac:chgData name="Hanžel, Vid" userId="780d8425-279a-48f3-9baa-90c9aff7f53d" providerId="ADAL" clId="{61A95CD7-7CE6-4C10-9527-0AF7D6A68A78}" dt="2023-01-08T18:45:45.103" v="512" actId="478"/>
          <ac:spMkLst>
            <pc:docMk/>
            <pc:sldMk cId="3697518624" sldId="264"/>
            <ac:spMk id="5" creationId="{F464696F-7795-87F9-F3DC-BF1228F8A5DA}"/>
          </ac:spMkLst>
        </pc:spChg>
        <pc:spChg chg="add del mod">
          <ac:chgData name="Hanžel, Vid" userId="780d8425-279a-48f3-9baa-90c9aff7f53d" providerId="ADAL" clId="{61A95CD7-7CE6-4C10-9527-0AF7D6A68A78}" dt="2023-01-08T18:45:38.467" v="502" actId="767"/>
          <ac:spMkLst>
            <pc:docMk/>
            <pc:sldMk cId="3697518624" sldId="264"/>
            <ac:spMk id="6" creationId="{627BCC49-FBA2-3C18-2947-18274E4929FD}"/>
          </ac:spMkLst>
        </pc:spChg>
        <pc:spChg chg="add mod">
          <ac:chgData name="Hanžel, Vid" userId="780d8425-279a-48f3-9baa-90c9aff7f53d" providerId="ADAL" clId="{61A95CD7-7CE6-4C10-9527-0AF7D6A68A78}" dt="2023-01-08T18:47:02.781" v="715" actId="20577"/>
          <ac:spMkLst>
            <pc:docMk/>
            <pc:sldMk cId="3697518624" sldId="264"/>
            <ac:spMk id="2054" creationId="{591587B7-3F2E-F6EB-AA5D-1CCD1ADD0511}"/>
          </ac:spMkLst>
        </pc:spChg>
        <pc:spChg chg="add">
          <ac:chgData name="Hanžel, Vid" userId="780d8425-279a-48f3-9baa-90c9aff7f53d" providerId="ADAL" clId="{61A95CD7-7CE6-4C10-9527-0AF7D6A68A78}" dt="2023-01-08T18:45:47.010" v="513" actId="26606"/>
          <ac:spMkLst>
            <pc:docMk/>
            <pc:sldMk cId="3697518624" sldId="264"/>
            <ac:spMk id="2065" creationId="{21ECAAB0-702B-4C08-B30F-0AFAC3479ADF}"/>
          </ac:spMkLst>
        </pc:spChg>
        <pc:spChg chg="add del">
          <ac:chgData name="Hanžel, Vid" userId="780d8425-279a-48f3-9baa-90c9aff7f53d" providerId="ADAL" clId="{61A95CD7-7CE6-4C10-9527-0AF7D6A68A78}" dt="2023-01-08T18:45:38.781" v="503" actId="26606"/>
          <ac:spMkLst>
            <pc:docMk/>
            <pc:sldMk cId="3697518624" sldId="264"/>
            <ac:spMk id="2071" creationId="{084966D2-3C9B-4F47-8231-1DEC33D3BDFE}"/>
          </ac:spMkLst>
        </pc:spChg>
        <pc:grpChg chg="add del">
          <ac:chgData name="Hanžel, Vid" userId="780d8425-279a-48f3-9baa-90c9aff7f53d" providerId="ADAL" clId="{61A95CD7-7CE6-4C10-9527-0AF7D6A68A78}" dt="2023-01-08T18:45:38.781" v="503" actId="26606"/>
          <ac:grpSpMkLst>
            <pc:docMk/>
            <pc:sldMk cId="3697518624" sldId="264"/>
            <ac:grpSpMk id="2055" creationId="{089D35B1-0ED5-4358-8CAE-A9E49412AAA1}"/>
          </ac:grpSpMkLst>
        </pc:grpChg>
        <pc:grpChg chg="add">
          <ac:chgData name="Hanžel, Vid" userId="780d8425-279a-48f3-9baa-90c9aff7f53d" providerId="ADAL" clId="{61A95CD7-7CE6-4C10-9527-0AF7D6A68A78}" dt="2023-01-08T18:45:47.010" v="513" actId="26606"/>
          <ac:grpSpMkLst>
            <pc:docMk/>
            <pc:sldMk cId="3697518624" sldId="264"/>
            <ac:grpSpMk id="2057" creationId="{28A4A409-9242-444A-AC1F-809866828B50}"/>
          </ac:grpSpMkLst>
        </pc:grpChg>
        <pc:grpChg chg="add del">
          <ac:chgData name="Hanžel, Vid" userId="780d8425-279a-48f3-9baa-90c9aff7f53d" providerId="ADAL" clId="{61A95CD7-7CE6-4C10-9527-0AF7D6A68A78}" dt="2023-01-08T18:45:38.781" v="503" actId="26606"/>
          <ac:grpSpMkLst>
            <pc:docMk/>
            <pc:sldMk cId="3697518624" sldId="264"/>
            <ac:grpSpMk id="2063" creationId="{DD65B30C-427F-449E-B039-E288E85D8AFA}"/>
          </ac:grpSpMkLst>
        </pc:grpChg>
        <pc:picChg chg="add mod">
          <ac:chgData name="Hanžel, Vid" userId="780d8425-279a-48f3-9baa-90c9aff7f53d" providerId="ADAL" clId="{61A95CD7-7CE6-4C10-9527-0AF7D6A68A78}" dt="2023-01-08T18:45:47.010" v="513" actId="26606"/>
          <ac:picMkLst>
            <pc:docMk/>
            <pc:sldMk cId="3697518624" sldId="264"/>
            <ac:picMk id="2050" creationId="{A508A14E-866F-BC70-AD7D-16E17D522504}"/>
          </ac:picMkLst>
        </pc:picChg>
      </pc:sldChg>
      <pc:sldChg chg="addSp modSp new mod setBg">
        <pc:chgData name="Hanžel, Vid" userId="780d8425-279a-48f3-9baa-90c9aff7f53d" providerId="ADAL" clId="{61A95CD7-7CE6-4C10-9527-0AF7D6A68A78}" dt="2023-01-08T18:48:42.353" v="803" actId="20577"/>
        <pc:sldMkLst>
          <pc:docMk/>
          <pc:sldMk cId="3519405202" sldId="265"/>
        </pc:sldMkLst>
        <pc:spChg chg="mod">
          <ac:chgData name="Hanžel, Vid" userId="780d8425-279a-48f3-9baa-90c9aff7f53d" providerId="ADAL" clId="{61A95CD7-7CE6-4C10-9527-0AF7D6A68A78}" dt="2023-01-08T18:47:24.388" v="717" actId="26606"/>
          <ac:spMkLst>
            <pc:docMk/>
            <pc:sldMk cId="3519405202" sldId="265"/>
            <ac:spMk id="2" creationId="{48AB8027-E384-C09C-C826-11A488BEB745}"/>
          </ac:spMkLst>
        </pc:spChg>
        <pc:spChg chg="mod">
          <ac:chgData name="Hanžel, Vid" userId="780d8425-279a-48f3-9baa-90c9aff7f53d" providerId="ADAL" clId="{61A95CD7-7CE6-4C10-9527-0AF7D6A68A78}" dt="2023-01-08T18:48:42.353" v="803" actId="20577"/>
          <ac:spMkLst>
            <pc:docMk/>
            <pc:sldMk cId="3519405202" sldId="265"/>
            <ac:spMk id="3" creationId="{B3DC9A09-5648-F934-E8DB-01ACFBB705E5}"/>
          </ac:spMkLst>
        </pc:spChg>
        <pc:spChg chg="add">
          <ac:chgData name="Hanžel, Vid" userId="780d8425-279a-48f3-9baa-90c9aff7f53d" providerId="ADAL" clId="{61A95CD7-7CE6-4C10-9527-0AF7D6A68A78}" dt="2023-01-08T18:47:24.388" v="717" actId="26606"/>
          <ac:spMkLst>
            <pc:docMk/>
            <pc:sldMk cId="3519405202" sldId="265"/>
            <ac:spMk id="3087" creationId="{21ECAAB0-702B-4C08-B30F-0AFAC3479ADF}"/>
          </ac:spMkLst>
        </pc:spChg>
        <pc:grpChg chg="add">
          <ac:chgData name="Hanžel, Vid" userId="780d8425-279a-48f3-9baa-90c9aff7f53d" providerId="ADAL" clId="{61A95CD7-7CE6-4C10-9527-0AF7D6A68A78}" dt="2023-01-08T18:47:24.388" v="717" actId="26606"/>
          <ac:grpSpMkLst>
            <pc:docMk/>
            <pc:sldMk cId="3519405202" sldId="265"/>
            <ac:grpSpMk id="3079" creationId="{28A4A409-9242-444A-AC1F-809866828B50}"/>
          </ac:grpSpMkLst>
        </pc:grpChg>
        <pc:picChg chg="add mod">
          <ac:chgData name="Hanžel, Vid" userId="780d8425-279a-48f3-9baa-90c9aff7f53d" providerId="ADAL" clId="{61A95CD7-7CE6-4C10-9527-0AF7D6A68A78}" dt="2023-01-08T18:47:24.388" v="717" actId="26606"/>
          <ac:picMkLst>
            <pc:docMk/>
            <pc:sldMk cId="3519405202" sldId="265"/>
            <ac:picMk id="3074" creationId="{C9003B54-91F8-E228-DA9C-DA681AA22BC6}"/>
          </ac:picMkLst>
        </pc:picChg>
      </pc:sldChg>
      <pc:sldChg chg="addSp delSp modSp new mod setBg">
        <pc:chgData name="Hanžel, Vid" userId="780d8425-279a-48f3-9baa-90c9aff7f53d" providerId="ADAL" clId="{61A95CD7-7CE6-4C10-9527-0AF7D6A68A78}" dt="2023-01-08T18:49:18.197" v="838" actId="20577"/>
        <pc:sldMkLst>
          <pc:docMk/>
          <pc:sldMk cId="3788411745" sldId="266"/>
        </pc:sldMkLst>
        <pc:spChg chg="mod">
          <ac:chgData name="Hanžel, Vid" userId="780d8425-279a-48f3-9baa-90c9aff7f53d" providerId="ADAL" clId="{61A95CD7-7CE6-4C10-9527-0AF7D6A68A78}" dt="2023-01-08T18:48:50.920" v="805" actId="26606"/>
          <ac:spMkLst>
            <pc:docMk/>
            <pc:sldMk cId="3788411745" sldId="266"/>
            <ac:spMk id="2" creationId="{5E4967A0-BCF0-F99E-FB4E-74EDC5273737}"/>
          </ac:spMkLst>
        </pc:spChg>
        <pc:spChg chg="mod">
          <ac:chgData name="Hanžel, Vid" userId="780d8425-279a-48f3-9baa-90c9aff7f53d" providerId="ADAL" clId="{61A95CD7-7CE6-4C10-9527-0AF7D6A68A78}" dt="2023-01-08T18:49:18.197" v="838" actId="20577"/>
          <ac:spMkLst>
            <pc:docMk/>
            <pc:sldMk cId="3788411745" sldId="266"/>
            <ac:spMk id="3" creationId="{FCED584A-B641-B7CA-72D4-8B9407BC8DD9}"/>
          </ac:spMkLst>
        </pc:spChg>
        <pc:picChg chg="add del">
          <ac:chgData name="Hanžel, Vid" userId="780d8425-279a-48f3-9baa-90c9aff7f53d" providerId="ADAL" clId="{61A95CD7-7CE6-4C10-9527-0AF7D6A68A78}" dt="2023-01-08T18:45:09.153" v="488"/>
          <ac:picMkLst>
            <pc:docMk/>
            <pc:sldMk cId="3788411745" sldId="266"/>
            <ac:picMk id="1026" creationId="{DDE546BF-E57D-A6C7-F6C2-1AB4B6A258A5}"/>
          </ac:picMkLst>
        </pc:picChg>
        <pc:picChg chg="add mod">
          <ac:chgData name="Hanžel, Vid" userId="780d8425-279a-48f3-9baa-90c9aff7f53d" providerId="ADAL" clId="{61A95CD7-7CE6-4C10-9527-0AF7D6A68A78}" dt="2023-01-08T18:48:52.658" v="806" actId="27614"/>
          <ac:picMkLst>
            <pc:docMk/>
            <pc:sldMk cId="3788411745" sldId="266"/>
            <ac:picMk id="1028" creationId="{62C4342D-97DE-2D74-84F8-494D17B15EAE}"/>
          </ac:picMkLst>
        </pc:picChg>
      </pc:sldChg>
      <pc:sldChg chg="addSp delSp modSp new mod setBg addAnim delAnim setClrOvrMap">
        <pc:chgData name="Hanžel, Vid" userId="780d8425-279a-48f3-9baa-90c9aff7f53d" providerId="ADAL" clId="{61A95CD7-7CE6-4C10-9527-0AF7D6A68A78}" dt="2023-01-08T18:52:24.742" v="927" actId="1076"/>
        <pc:sldMkLst>
          <pc:docMk/>
          <pc:sldMk cId="3169706530" sldId="267"/>
        </pc:sldMkLst>
        <pc:spChg chg="del mod ord">
          <ac:chgData name="Hanžel, Vid" userId="780d8425-279a-48f3-9baa-90c9aff7f53d" providerId="ADAL" clId="{61A95CD7-7CE6-4C10-9527-0AF7D6A68A78}" dt="2023-01-08T18:51:07.237" v="909" actId="478"/>
          <ac:spMkLst>
            <pc:docMk/>
            <pc:sldMk cId="3169706530" sldId="267"/>
            <ac:spMk id="2" creationId="{9E0E6855-8DB3-577E-FE77-6C6F98FD32F2}"/>
          </ac:spMkLst>
        </pc:spChg>
        <pc:spChg chg="del">
          <ac:chgData name="Hanžel, Vid" userId="780d8425-279a-48f3-9baa-90c9aff7f53d" providerId="ADAL" clId="{61A95CD7-7CE6-4C10-9527-0AF7D6A68A78}" dt="2023-01-08T18:49:45.873" v="871" actId="478"/>
          <ac:spMkLst>
            <pc:docMk/>
            <pc:sldMk cId="3169706530" sldId="267"/>
            <ac:spMk id="3" creationId="{15ED4F87-30E3-7BFF-1083-53A2BBD889F9}"/>
          </ac:spMkLst>
        </pc:spChg>
        <pc:spChg chg="add del mod">
          <ac:chgData name="Hanžel, Vid" userId="780d8425-279a-48f3-9baa-90c9aff7f53d" providerId="ADAL" clId="{61A95CD7-7CE6-4C10-9527-0AF7D6A68A78}" dt="2023-01-08T18:51:08.819" v="910" actId="478"/>
          <ac:spMkLst>
            <pc:docMk/>
            <pc:sldMk cId="3169706530" sldId="267"/>
            <ac:spMk id="5" creationId="{127F00D8-D1E3-456A-8DE7-E804B381292F}"/>
          </ac:spMkLst>
        </pc:spChg>
        <pc:spChg chg="add mod">
          <ac:chgData name="Hanžel, Vid" userId="780d8425-279a-48f3-9baa-90c9aff7f53d" providerId="ADAL" clId="{61A95CD7-7CE6-4C10-9527-0AF7D6A68A78}" dt="2023-01-08T18:52:24.742" v="927" actId="1076"/>
          <ac:spMkLst>
            <pc:docMk/>
            <pc:sldMk cId="3169706530" sldId="267"/>
            <ac:spMk id="6" creationId="{68697FAB-2901-B279-859F-25EA2D52B44F}"/>
          </ac:spMkLst>
        </pc:spChg>
        <pc:spChg chg="add del">
          <ac:chgData name="Hanžel, Vid" userId="780d8425-279a-48f3-9baa-90c9aff7f53d" providerId="ADAL" clId="{61A95CD7-7CE6-4C10-9527-0AF7D6A68A78}" dt="2023-01-08T18:50:20.236" v="874" actId="26606"/>
          <ac:spMkLst>
            <pc:docMk/>
            <pc:sldMk cId="3169706530" sldId="267"/>
            <ac:spMk id="4111" creationId="{A6073935-E043-4801-AF06-06093A9145F7}"/>
          </ac:spMkLst>
        </pc:spChg>
        <pc:spChg chg="add">
          <ac:chgData name="Hanžel, Vid" userId="780d8425-279a-48f3-9baa-90c9aff7f53d" providerId="ADAL" clId="{61A95CD7-7CE6-4C10-9527-0AF7D6A68A78}" dt="2023-01-08T18:51:14.293" v="913" actId="26606"/>
          <ac:spMkLst>
            <pc:docMk/>
            <pc:sldMk cId="3169706530" sldId="267"/>
            <ac:spMk id="4119" creationId="{084966D2-3C9B-4F47-8231-1DEC33D3BDFE}"/>
          </ac:spMkLst>
        </pc:spChg>
        <pc:spChg chg="add del">
          <ac:chgData name="Hanžel, Vid" userId="780d8425-279a-48f3-9baa-90c9aff7f53d" providerId="ADAL" clId="{61A95CD7-7CE6-4C10-9527-0AF7D6A68A78}" dt="2023-01-08T18:50:20.236" v="874" actId="26606"/>
          <ac:spMkLst>
            <pc:docMk/>
            <pc:sldMk cId="3169706530" sldId="267"/>
            <ac:spMk id="4121" creationId="{8D6B9972-4A81-4223-9901-0E559A1D5E59}"/>
          </ac:spMkLst>
        </pc:spChg>
        <pc:spChg chg="add del">
          <ac:chgData name="Hanžel, Vid" userId="780d8425-279a-48f3-9baa-90c9aff7f53d" providerId="ADAL" clId="{61A95CD7-7CE6-4C10-9527-0AF7D6A68A78}" dt="2023-01-08T18:50:23.402" v="876" actId="26606"/>
          <ac:spMkLst>
            <pc:docMk/>
            <pc:sldMk cId="3169706530" sldId="267"/>
            <ac:spMk id="4124" creationId="{EF263B76-D6AC-40A4-BA2E-CC8B89190ED9}"/>
          </ac:spMkLst>
        </pc:spChg>
        <pc:spChg chg="add del">
          <ac:chgData name="Hanžel, Vid" userId="780d8425-279a-48f3-9baa-90c9aff7f53d" providerId="ADAL" clId="{61A95CD7-7CE6-4C10-9527-0AF7D6A68A78}" dt="2023-01-08T18:50:28.783" v="879" actId="26606"/>
          <ac:spMkLst>
            <pc:docMk/>
            <pc:sldMk cId="3169706530" sldId="267"/>
            <ac:spMk id="4127" creationId="{56E390B6-47E3-4ADD-9C03-196F64347A07}"/>
          </ac:spMkLst>
        </pc:spChg>
        <pc:spChg chg="add del">
          <ac:chgData name="Hanžel, Vid" userId="780d8425-279a-48f3-9baa-90c9aff7f53d" providerId="ADAL" clId="{61A95CD7-7CE6-4C10-9527-0AF7D6A68A78}" dt="2023-01-08T18:50:30.239" v="881" actId="26606"/>
          <ac:spMkLst>
            <pc:docMk/>
            <pc:sldMk cId="3169706530" sldId="267"/>
            <ac:spMk id="4130" creationId="{C2A2366C-96BE-4587-BABC-529047265AC1}"/>
          </ac:spMkLst>
        </pc:spChg>
        <pc:spChg chg="add del">
          <ac:chgData name="Hanžel, Vid" userId="780d8425-279a-48f3-9baa-90c9aff7f53d" providerId="ADAL" clId="{61A95CD7-7CE6-4C10-9527-0AF7D6A68A78}" dt="2023-01-08T18:50:30.783" v="883" actId="26606"/>
          <ac:spMkLst>
            <pc:docMk/>
            <pc:sldMk cId="3169706530" sldId="267"/>
            <ac:spMk id="4133" creationId="{260615AE-7DBC-4FF7-9107-9FE957695B02}"/>
          </ac:spMkLst>
        </pc:spChg>
        <pc:spChg chg="add del">
          <ac:chgData name="Hanžel, Vid" userId="780d8425-279a-48f3-9baa-90c9aff7f53d" providerId="ADAL" clId="{61A95CD7-7CE6-4C10-9527-0AF7D6A68A78}" dt="2023-01-08T18:50:34.103" v="886" actId="26606"/>
          <ac:spMkLst>
            <pc:docMk/>
            <pc:sldMk cId="3169706530" sldId="267"/>
            <ac:spMk id="4136" creationId="{56E390B6-47E3-4ADD-9C03-196F64347A07}"/>
          </ac:spMkLst>
        </pc:spChg>
        <pc:spChg chg="add del">
          <ac:chgData name="Hanžel, Vid" userId="780d8425-279a-48f3-9baa-90c9aff7f53d" providerId="ADAL" clId="{61A95CD7-7CE6-4C10-9527-0AF7D6A68A78}" dt="2023-01-08T18:50:42.057" v="892" actId="26606"/>
          <ac:spMkLst>
            <pc:docMk/>
            <pc:sldMk cId="3169706530" sldId="267"/>
            <ac:spMk id="4141" creationId="{56E390B6-47E3-4ADD-9C03-196F64347A07}"/>
          </ac:spMkLst>
        </pc:spChg>
        <pc:grpChg chg="add">
          <ac:chgData name="Hanžel, Vid" userId="780d8425-279a-48f3-9baa-90c9aff7f53d" providerId="ADAL" clId="{61A95CD7-7CE6-4C10-9527-0AF7D6A68A78}" dt="2023-01-08T18:51:14.293" v="913" actId="26606"/>
          <ac:grpSpMkLst>
            <pc:docMk/>
            <pc:sldMk cId="3169706530" sldId="267"/>
            <ac:grpSpMk id="4100" creationId="{089D35B1-0ED5-4358-8CAE-A9E49412AAA1}"/>
          </ac:grpSpMkLst>
        </pc:grpChg>
        <pc:grpChg chg="add">
          <ac:chgData name="Hanžel, Vid" userId="780d8425-279a-48f3-9baa-90c9aff7f53d" providerId="ADAL" clId="{61A95CD7-7CE6-4C10-9527-0AF7D6A68A78}" dt="2023-01-08T18:51:14.293" v="913" actId="26606"/>
          <ac:grpSpMkLst>
            <pc:docMk/>
            <pc:sldMk cId="3169706530" sldId="267"/>
            <ac:grpSpMk id="4101" creationId="{DD65B30C-427F-449E-B039-E288E85D8AFA}"/>
          </ac:grpSpMkLst>
        </pc:grpChg>
        <pc:grpChg chg="add del">
          <ac:chgData name="Hanžel, Vid" userId="780d8425-279a-48f3-9baa-90c9aff7f53d" providerId="ADAL" clId="{61A95CD7-7CE6-4C10-9527-0AF7D6A68A78}" dt="2023-01-08T18:50:20.236" v="874" actId="26606"/>
          <ac:grpSpMkLst>
            <pc:docMk/>
            <pc:sldMk cId="3169706530" sldId="267"/>
            <ac:grpSpMk id="4103" creationId="{C616B3DC-C165-433D-9187-62DCC0E317D3}"/>
          </ac:grpSpMkLst>
        </pc:grpChg>
        <pc:grpChg chg="add del">
          <ac:chgData name="Hanžel, Vid" userId="780d8425-279a-48f3-9baa-90c9aff7f53d" providerId="ADAL" clId="{61A95CD7-7CE6-4C10-9527-0AF7D6A68A78}" dt="2023-01-08T18:50:20.236" v="874" actId="26606"/>
          <ac:grpSpMkLst>
            <pc:docMk/>
            <pc:sldMk cId="3169706530" sldId="267"/>
            <ac:grpSpMk id="4113" creationId="{8AC26FF4-D6F9-4A94-A837-D051A101EDD3}"/>
          </ac:grpSpMkLst>
        </pc:grpChg>
        <pc:grpChg chg="add del">
          <ac:chgData name="Hanžel, Vid" userId="780d8425-279a-48f3-9baa-90c9aff7f53d" providerId="ADAL" clId="{61A95CD7-7CE6-4C10-9527-0AF7D6A68A78}" dt="2023-01-08T18:50:23.402" v="876" actId="26606"/>
          <ac:grpSpMkLst>
            <pc:docMk/>
            <pc:sldMk cId="3169706530" sldId="267"/>
            <ac:grpSpMk id="4123" creationId="{C616B3DC-C165-433D-9187-62DCC0E317D3}"/>
          </ac:grpSpMkLst>
        </pc:grpChg>
        <pc:grpChg chg="add del">
          <ac:chgData name="Hanžel, Vid" userId="780d8425-279a-48f3-9baa-90c9aff7f53d" providerId="ADAL" clId="{61A95CD7-7CE6-4C10-9527-0AF7D6A68A78}" dt="2023-01-08T18:50:28.783" v="879" actId="26606"/>
          <ac:grpSpMkLst>
            <pc:docMk/>
            <pc:sldMk cId="3169706530" sldId="267"/>
            <ac:grpSpMk id="4126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0:30.239" v="881" actId="26606"/>
          <ac:grpSpMkLst>
            <pc:docMk/>
            <pc:sldMk cId="3169706530" sldId="267"/>
            <ac:grpSpMk id="4129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0:30.783" v="883" actId="26606"/>
          <ac:grpSpMkLst>
            <pc:docMk/>
            <pc:sldMk cId="3169706530" sldId="267"/>
            <ac:grpSpMk id="4132" creationId="{C616B3DC-C165-433D-9187-62DCC0E317D3}"/>
          </ac:grpSpMkLst>
        </pc:grpChg>
        <pc:grpChg chg="add del">
          <ac:chgData name="Hanžel, Vid" userId="780d8425-279a-48f3-9baa-90c9aff7f53d" providerId="ADAL" clId="{61A95CD7-7CE6-4C10-9527-0AF7D6A68A78}" dt="2023-01-08T18:50:34.103" v="886" actId="26606"/>
          <ac:grpSpMkLst>
            <pc:docMk/>
            <pc:sldMk cId="3169706530" sldId="267"/>
            <ac:grpSpMk id="4135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0:36.114" v="889" actId="26606"/>
          <ac:grpSpMkLst>
            <pc:docMk/>
            <pc:sldMk cId="3169706530" sldId="267"/>
            <ac:grpSpMk id="4138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0:42.057" v="892" actId="26606"/>
          <ac:grpSpMkLst>
            <pc:docMk/>
            <pc:sldMk cId="3169706530" sldId="267"/>
            <ac:grpSpMk id="4140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0:58.951" v="905" actId="26606"/>
          <ac:grpSpMkLst>
            <pc:docMk/>
            <pc:sldMk cId="3169706530" sldId="267"/>
            <ac:grpSpMk id="4143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0:58.420" v="904" actId="26606"/>
          <ac:grpSpMkLst>
            <pc:docMk/>
            <pc:sldMk cId="3169706530" sldId="267"/>
            <ac:grpSpMk id="4148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0:57.973" v="902" actId="26606"/>
          <ac:grpSpMkLst>
            <pc:docMk/>
            <pc:sldMk cId="3169706530" sldId="267"/>
            <ac:grpSpMk id="4159" creationId="{08F94D66-27EC-4CB8-8226-D7F41C161863}"/>
          </ac:grpSpMkLst>
        </pc:grpChg>
        <pc:picChg chg="add mod">
          <ac:chgData name="Hanžel, Vid" userId="780d8425-279a-48f3-9baa-90c9aff7f53d" providerId="ADAL" clId="{61A95CD7-7CE6-4C10-9527-0AF7D6A68A78}" dt="2023-01-08T18:51:14.293" v="913" actId="26606"/>
          <ac:picMkLst>
            <pc:docMk/>
            <pc:sldMk cId="3169706530" sldId="267"/>
            <ac:picMk id="4098" creationId="{15C677A0-E043-7050-9EC3-670CDBC340B0}"/>
          </ac:picMkLst>
        </pc:picChg>
      </pc:sldChg>
      <pc:sldChg chg="addSp delSp modSp new mod setBg">
        <pc:chgData name="Hanžel, Vid" userId="780d8425-279a-48f3-9baa-90c9aff7f53d" providerId="ADAL" clId="{61A95CD7-7CE6-4C10-9527-0AF7D6A68A78}" dt="2023-01-08T18:54:40.890" v="996" actId="1076"/>
        <pc:sldMkLst>
          <pc:docMk/>
          <pc:sldMk cId="2414108849" sldId="268"/>
        </pc:sldMkLst>
        <pc:spChg chg="del">
          <ac:chgData name="Hanžel, Vid" userId="780d8425-279a-48f3-9baa-90c9aff7f53d" providerId="ADAL" clId="{61A95CD7-7CE6-4C10-9527-0AF7D6A68A78}" dt="2023-01-08T18:53:17.798" v="930" actId="26606"/>
          <ac:spMkLst>
            <pc:docMk/>
            <pc:sldMk cId="2414108849" sldId="268"/>
            <ac:spMk id="2" creationId="{7A8548CD-FCB6-5F6A-FCD7-AB302447027F}"/>
          </ac:spMkLst>
        </pc:spChg>
        <pc:spChg chg="del">
          <ac:chgData name="Hanžel, Vid" userId="780d8425-279a-48f3-9baa-90c9aff7f53d" providerId="ADAL" clId="{61A95CD7-7CE6-4C10-9527-0AF7D6A68A78}" dt="2023-01-08T18:53:16.135" v="929"/>
          <ac:spMkLst>
            <pc:docMk/>
            <pc:sldMk cId="2414108849" sldId="268"/>
            <ac:spMk id="3" creationId="{A540EFDC-D161-DC05-F8B0-61EB794A96DF}"/>
          </ac:spMkLst>
        </pc:spChg>
        <pc:spChg chg="add mod">
          <ac:chgData name="Hanžel, Vid" userId="780d8425-279a-48f3-9baa-90c9aff7f53d" providerId="ADAL" clId="{61A95CD7-7CE6-4C10-9527-0AF7D6A68A78}" dt="2023-01-08T18:54:40.890" v="996" actId="1076"/>
          <ac:spMkLst>
            <pc:docMk/>
            <pc:sldMk cId="2414108849" sldId="268"/>
            <ac:spMk id="4" creationId="{047950AC-D4F5-C73B-9ACA-740A0A6A956B}"/>
          </ac:spMkLst>
        </pc:spChg>
        <pc:spChg chg="add del">
          <ac:chgData name="Hanžel, Vid" userId="780d8425-279a-48f3-9baa-90c9aff7f53d" providerId="ADAL" clId="{61A95CD7-7CE6-4C10-9527-0AF7D6A68A78}" dt="2023-01-08T18:54:18.495" v="991" actId="26606"/>
          <ac:spMkLst>
            <pc:docMk/>
            <pc:sldMk cId="2414108849" sldId="268"/>
            <ac:spMk id="5143" creationId="{084966D2-3C9B-4F47-8231-1DEC33D3BDFE}"/>
          </ac:spMkLst>
        </pc:spChg>
        <pc:spChg chg="add del">
          <ac:chgData name="Hanžel, Vid" userId="780d8425-279a-48f3-9baa-90c9aff7f53d" providerId="ADAL" clId="{61A95CD7-7CE6-4C10-9527-0AF7D6A68A78}" dt="2023-01-08T18:54:18.495" v="991" actId="26606"/>
          <ac:spMkLst>
            <pc:docMk/>
            <pc:sldMk cId="2414108849" sldId="268"/>
            <ac:spMk id="5156" creationId="{21ECAAB0-702B-4C08-B30F-0AFAC3479ADF}"/>
          </ac:spMkLst>
        </pc:spChg>
        <pc:grpChg chg="add del">
          <ac:chgData name="Hanžel, Vid" userId="780d8425-279a-48f3-9baa-90c9aff7f53d" providerId="ADAL" clId="{61A95CD7-7CE6-4C10-9527-0AF7D6A68A78}" dt="2023-01-08T18:54:18.495" v="991" actId="26606"/>
          <ac:grpSpMkLst>
            <pc:docMk/>
            <pc:sldMk cId="2414108849" sldId="268"/>
            <ac:grpSpMk id="5127" creationId="{089D35B1-0ED5-4358-8CAE-A9E49412AAA1}"/>
          </ac:grpSpMkLst>
        </pc:grpChg>
        <pc:grpChg chg="add del">
          <ac:chgData name="Hanžel, Vid" userId="780d8425-279a-48f3-9baa-90c9aff7f53d" providerId="ADAL" clId="{61A95CD7-7CE6-4C10-9527-0AF7D6A68A78}" dt="2023-01-08T18:54:18.495" v="991" actId="26606"/>
          <ac:grpSpMkLst>
            <pc:docMk/>
            <pc:sldMk cId="2414108849" sldId="268"/>
            <ac:grpSpMk id="5135" creationId="{DD65B30C-427F-449E-B039-E288E85D8AFA}"/>
          </ac:grpSpMkLst>
        </pc:grpChg>
        <pc:grpChg chg="add del">
          <ac:chgData name="Hanžel, Vid" userId="780d8425-279a-48f3-9baa-90c9aff7f53d" providerId="ADAL" clId="{61A95CD7-7CE6-4C10-9527-0AF7D6A68A78}" dt="2023-01-08T18:54:18.495" v="991" actId="26606"/>
          <ac:grpSpMkLst>
            <pc:docMk/>
            <pc:sldMk cId="2414108849" sldId="268"/>
            <ac:grpSpMk id="5148" creationId="{28A4A409-9242-444A-AC1F-809866828B50}"/>
          </ac:grpSpMkLst>
        </pc:grpChg>
        <pc:picChg chg="add mod ord">
          <ac:chgData name="Hanžel, Vid" userId="780d8425-279a-48f3-9baa-90c9aff7f53d" providerId="ADAL" clId="{61A95CD7-7CE6-4C10-9527-0AF7D6A68A78}" dt="2023-01-08T18:54:27.387" v="994" actId="1076"/>
          <ac:picMkLst>
            <pc:docMk/>
            <pc:sldMk cId="2414108849" sldId="268"/>
            <ac:picMk id="5122" creationId="{8CAF09C7-B6D9-6474-633B-CB76A614BAB9}"/>
          </ac:picMkLst>
        </pc:picChg>
      </pc:sldChg>
      <pc:sldChg chg="addSp delSp modSp new mod setBg setClrOvrMap">
        <pc:chgData name="Hanžel, Vid" userId="780d8425-279a-48f3-9baa-90c9aff7f53d" providerId="ADAL" clId="{61A95CD7-7CE6-4C10-9527-0AF7D6A68A78}" dt="2023-01-08T19:02:09.130" v="1237" actId="113"/>
        <pc:sldMkLst>
          <pc:docMk/>
          <pc:sldMk cId="1799319856" sldId="269"/>
        </pc:sldMkLst>
        <pc:spChg chg="mod">
          <ac:chgData name="Hanžel, Vid" userId="780d8425-279a-48f3-9baa-90c9aff7f53d" providerId="ADAL" clId="{61A95CD7-7CE6-4C10-9527-0AF7D6A68A78}" dt="2023-01-08T18:55:34.764" v="1021" actId="26606"/>
          <ac:spMkLst>
            <pc:docMk/>
            <pc:sldMk cId="1799319856" sldId="269"/>
            <ac:spMk id="2" creationId="{4EEAED09-3FA5-BFDB-5F5F-DCE40532F06B}"/>
          </ac:spMkLst>
        </pc:spChg>
        <pc:spChg chg="add del mod">
          <ac:chgData name="Hanžel, Vid" userId="780d8425-279a-48f3-9baa-90c9aff7f53d" providerId="ADAL" clId="{61A95CD7-7CE6-4C10-9527-0AF7D6A68A78}" dt="2023-01-08T19:02:06.055" v="1236" actId="113"/>
          <ac:spMkLst>
            <pc:docMk/>
            <pc:sldMk cId="1799319856" sldId="269"/>
            <ac:spMk id="3" creationId="{F8CE81BD-5722-2E8C-5D03-C8AEE39F5381}"/>
          </ac:spMkLst>
        </pc:spChg>
        <pc:spChg chg="add del mod">
          <ac:chgData name="Hanžel, Vid" userId="780d8425-279a-48f3-9baa-90c9aff7f53d" providerId="ADAL" clId="{61A95CD7-7CE6-4C10-9527-0AF7D6A68A78}" dt="2023-01-08T18:58:54.500" v="1144"/>
          <ac:spMkLst>
            <pc:docMk/>
            <pc:sldMk cId="1799319856" sldId="269"/>
            <ac:spMk id="4" creationId="{E35D0969-FDD5-58A8-FEF3-E0F5CD1B16B8}"/>
          </ac:spMkLst>
        </pc:spChg>
        <pc:spChg chg="add del">
          <ac:chgData name="Hanžel, Vid" userId="780d8425-279a-48f3-9baa-90c9aff7f53d" providerId="ADAL" clId="{61A95CD7-7CE6-4C10-9527-0AF7D6A68A78}" dt="2023-01-08T18:55:08.157" v="1013" actId="26606"/>
          <ac:spMkLst>
            <pc:docMk/>
            <pc:sldMk cId="1799319856" sldId="269"/>
            <ac:spMk id="8" creationId="{E03BF673-8C68-4092-BF1B-53C57EFEC21F}"/>
          </ac:spMkLst>
        </pc:spChg>
        <pc:spChg chg="add del">
          <ac:chgData name="Hanžel, Vid" userId="780d8425-279a-48f3-9baa-90c9aff7f53d" providerId="ADAL" clId="{61A95CD7-7CE6-4C10-9527-0AF7D6A68A78}" dt="2023-01-08T18:55:08.157" v="1013" actId="26606"/>
          <ac:spMkLst>
            <pc:docMk/>
            <pc:sldMk cId="1799319856" sldId="269"/>
            <ac:spMk id="10" creationId="{B1BDB70B-F0E6-4867-818F-C582494FB6D6}"/>
          </ac:spMkLst>
        </pc:spChg>
        <pc:spChg chg="add del">
          <ac:chgData name="Hanžel, Vid" userId="780d8425-279a-48f3-9baa-90c9aff7f53d" providerId="ADAL" clId="{61A95CD7-7CE6-4C10-9527-0AF7D6A68A78}" dt="2023-01-08T18:55:32.858" v="1019" actId="26606"/>
          <ac:spMkLst>
            <pc:docMk/>
            <pc:sldMk cId="1799319856" sldId="269"/>
            <ac:spMk id="16" creationId="{384E03DA-B800-46E1-AF36-59DF74A4B0F7}"/>
          </ac:spMkLst>
        </pc:spChg>
        <pc:spChg chg="add del">
          <ac:chgData name="Hanžel, Vid" userId="780d8425-279a-48f3-9baa-90c9aff7f53d" providerId="ADAL" clId="{61A95CD7-7CE6-4C10-9527-0AF7D6A68A78}" dt="2023-01-08T18:55:04.361" v="1011" actId="26606"/>
          <ac:spMkLst>
            <pc:docMk/>
            <pc:sldMk cId="1799319856" sldId="269"/>
            <ac:spMk id="17" creationId="{E58348C3-6249-4952-AA86-C63DB35EA9F2}"/>
          </ac:spMkLst>
        </pc:spChg>
        <pc:spChg chg="add del">
          <ac:chgData name="Hanžel, Vid" userId="780d8425-279a-48f3-9baa-90c9aff7f53d" providerId="ADAL" clId="{61A95CD7-7CE6-4C10-9527-0AF7D6A68A78}" dt="2023-01-08T18:55:32.858" v="1019" actId="26606"/>
          <ac:spMkLst>
            <pc:docMk/>
            <pc:sldMk cId="1799319856" sldId="269"/>
            <ac:spMk id="18" creationId="{D7A9900B-CB87-464C-884A-B15D70B64935}"/>
          </ac:spMkLst>
        </pc:spChg>
        <pc:spChg chg="add del">
          <ac:chgData name="Hanžel, Vid" userId="780d8425-279a-48f3-9baa-90c9aff7f53d" providerId="ADAL" clId="{61A95CD7-7CE6-4C10-9527-0AF7D6A68A78}" dt="2023-01-08T18:55:08.157" v="1013" actId="26606"/>
          <ac:spMkLst>
            <pc:docMk/>
            <pc:sldMk cId="1799319856" sldId="269"/>
            <ac:spMk id="28" creationId="{F8CE81BD-5722-2E8C-5D03-C8AEE39F5381}"/>
          </ac:spMkLst>
        </pc:spChg>
        <pc:spChg chg="add del">
          <ac:chgData name="Hanžel, Vid" userId="780d8425-279a-48f3-9baa-90c9aff7f53d" providerId="ADAL" clId="{61A95CD7-7CE6-4C10-9527-0AF7D6A68A78}" dt="2023-01-08T18:55:34.764" v="1021" actId="26606"/>
          <ac:spMkLst>
            <pc:docMk/>
            <pc:sldMk cId="1799319856" sldId="269"/>
            <ac:spMk id="35" creationId="{CE3D4922-3D1C-4679-9A86-15BFC1A252F0}"/>
          </ac:spMkLst>
        </pc:spChg>
        <pc:spChg chg="add del">
          <ac:chgData name="Hanžel, Vid" userId="780d8425-279a-48f3-9baa-90c9aff7f53d" providerId="ADAL" clId="{61A95CD7-7CE6-4C10-9527-0AF7D6A68A78}" dt="2023-01-08T18:55:34.764" v="1021" actId="26606"/>
          <ac:spMkLst>
            <pc:docMk/>
            <pc:sldMk cId="1799319856" sldId="269"/>
            <ac:spMk id="36" creationId="{09F52C08-8FCD-4D4F-96B5-F1ED8C65A799}"/>
          </ac:spMkLst>
        </pc:spChg>
        <pc:spChg chg="add del mod">
          <ac:chgData name="Hanžel, Vid" userId="780d8425-279a-48f3-9baa-90c9aff7f53d" providerId="ADAL" clId="{61A95CD7-7CE6-4C10-9527-0AF7D6A68A78}" dt="2023-01-08T18:59:06.623" v="1147"/>
          <ac:spMkLst>
            <pc:docMk/>
            <pc:sldMk cId="1799319856" sldId="269"/>
            <ac:spMk id="43" creationId="{41C9979D-65B0-758C-BD4B-4C00AAD98B1D}"/>
          </ac:spMkLst>
        </pc:spChg>
        <pc:spChg chg="add mod">
          <ac:chgData name="Hanžel, Vid" userId="780d8425-279a-48f3-9baa-90c9aff7f53d" providerId="ADAL" clId="{61A95CD7-7CE6-4C10-9527-0AF7D6A68A78}" dt="2023-01-08T19:02:09.130" v="1237" actId="113"/>
          <ac:spMkLst>
            <pc:docMk/>
            <pc:sldMk cId="1799319856" sldId="269"/>
            <ac:spMk id="44" creationId="{0F8FE2B7-0A6A-3045-0182-B903EC4D7982}"/>
          </ac:spMkLst>
        </pc:spChg>
        <pc:grpChg chg="add del">
          <ac:chgData name="Hanžel, Vid" userId="780d8425-279a-48f3-9baa-90c9aff7f53d" providerId="ADAL" clId="{61A95CD7-7CE6-4C10-9527-0AF7D6A68A78}" dt="2023-01-08T18:55:32.858" v="1019" actId="26606"/>
          <ac:grpSpMkLst>
            <pc:docMk/>
            <pc:sldMk cId="1799319856" sldId="269"/>
            <ac:grpSpMk id="6" creationId="{E9D059B6-ADD8-488A-B346-63289E90D13F}"/>
          </ac:grpSpMkLst>
        </pc:grpChg>
        <pc:grpChg chg="add del">
          <ac:chgData name="Hanžel, Vid" userId="780d8425-279a-48f3-9baa-90c9aff7f53d" providerId="ADAL" clId="{61A95CD7-7CE6-4C10-9527-0AF7D6A68A78}" dt="2023-01-08T18:55:04.361" v="1011" actId="26606"/>
          <ac:grpSpMkLst>
            <pc:docMk/>
            <pc:sldMk cId="1799319856" sldId="269"/>
            <ac:grpSpMk id="9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5:08.157" v="1013" actId="26606"/>
          <ac:grpSpMkLst>
            <pc:docMk/>
            <pc:sldMk cId="1799319856" sldId="269"/>
            <ac:grpSpMk id="12" creationId="{1E52C707-F508-47B5-8864-8CC3EE0F030B}"/>
          </ac:grpSpMkLst>
        </pc:grpChg>
        <pc:grpChg chg="add del">
          <ac:chgData name="Hanžel, Vid" userId="780d8425-279a-48f3-9baa-90c9aff7f53d" providerId="ADAL" clId="{61A95CD7-7CE6-4C10-9527-0AF7D6A68A78}" dt="2023-01-08T18:55:04.361" v="1011" actId="26606"/>
          <ac:grpSpMkLst>
            <pc:docMk/>
            <pc:sldMk cId="1799319856" sldId="269"/>
            <ac:grpSpMk id="19" creationId="{DE6174AD-DBB0-43E6-98C2-738DB3A15244}"/>
          </ac:grpSpMkLst>
        </pc:grpChg>
        <pc:grpChg chg="add del">
          <ac:chgData name="Hanžel, Vid" userId="780d8425-279a-48f3-9baa-90c9aff7f53d" providerId="ADAL" clId="{61A95CD7-7CE6-4C10-9527-0AF7D6A68A78}" dt="2023-01-08T18:55:34.764" v="1021" actId="26606"/>
          <ac:grpSpMkLst>
            <pc:docMk/>
            <pc:sldMk cId="1799319856" sldId="269"/>
            <ac:grpSpMk id="27" creationId="{E9D059B6-ADD8-488A-B346-63289E90D13F}"/>
          </ac:grpSpMkLst>
        </pc:grpChg>
        <pc:grpChg chg="add del">
          <ac:chgData name="Hanžel, Vid" userId="780d8425-279a-48f3-9baa-90c9aff7f53d" providerId="ADAL" clId="{61A95CD7-7CE6-4C10-9527-0AF7D6A68A78}" dt="2023-01-08T18:55:15.800" v="1015" actId="26606"/>
          <ac:grpSpMkLst>
            <pc:docMk/>
            <pc:sldMk cId="1799319856" sldId="269"/>
            <ac:grpSpMk id="30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5:15.800" v="1015" actId="26606"/>
          <ac:grpSpMkLst>
            <pc:docMk/>
            <pc:sldMk cId="1799319856" sldId="269"/>
            <ac:grpSpMk id="34" creationId="{0A3EF779-83DD-4EB0-9F4C-7304381A2870}"/>
          </ac:grpSpMkLst>
        </pc:grpChg>
        <pc:grpChg chg="add del">
          <ac:chgData name="Hanžel, Vid" userId="780d8425-279a-48f3-9baa-90c9aff7f53d" providerId="ADAL" clId="{61A95CD7-7CE6-4C10-9527-0AF7D6A68A78}" dt="2023-01-08T18:55:20.203" v="1017" actId="26606"/>
          <ac:grpSpMkLst>
            <pc:docMk/>
            <pc:sldMk cId="1799319856" sldId="269"/>
            <ac:grpSpMk id="37" creationId="{08F94D66-27EC-4CB8-8226-D7F41C161863}"/>
          </ac:grpSpMkLst>
        </pc:grpChg>
        <pc:grpChg chg="add del">
          <ac:chgData name="Hanžel, Vid" userId="780d8425-279a-48f3-9baa-90c9aff7f53d" providerId="ADAL" clId="{61A95CD7-7CE6-4C10-9527-0AF7D6A68A78}" dt="2023-01-08T18:55:34.764" v="1021" actId="26606"/>
          <ac:grpSpMkLst>
            <pc:docMk/>
            <pc:sldMk cId="1799319856" sldId="269"/>
            <ac:grpSpMk id="38" creationId="{32238778-9D1D-45F4-BB78-76F208A224B4}"/>
          </ac:grpSpMkLst>
        </pc:grpChg>
        <pc:grpChg chg="add del">
          <ac:chgData name="Hanžel, Vid" userId="780d8425-279a-48f3-9baa-90c9aff7f53d" providerId="ADAL" clId="{61A95CD7-7CE6-4C10-9527-0AF7D6A68A78}" dt="2023-01-08T18:55:20.203" v="1017" actId="26606"/>
          <ac:grpSpMkLst>
            <pc:docMk/>
            <pc:sldMk cId="1799319856" sldId="269"/>
            <ac:grpSpMk id="41" creationId="{503816F2-40D5-4C23-AF57-063E3923610A}"/>
          </ac:grpSpMkLst>
        </pc:grpChg>
        <pc:picChg chg="add del">
          <ac:chgData name="Hanžel, Vid" userId="780d8425-279a-48f3-9baa-90c9aff7f53d" providerId="ADAL" clId="{61A95CD7-7CE6-4C10-9527-0AF7D6A68A78}" dt="2023-01-08T18:55:04.361" v="1011" actId="26606"/>
          <ac:picMkLst>
            <pc:docMk/>
            <pc:sldMk cId="1799319856" sldId="269"/>
            <ac:picMk id="5" creationId="{FD2921A1-AA0A-9D41-EDA9-55CBAC042E39}"/>
          </ac:picMkLst>
        </pc:picChg>
        <pc:picChg chg="add del">
          <ac:chgData name="Hanžel, Vid" userId="780d8425-279a-48f3-9baa-90c9aff7f53d" providerId="ADAL" clId="{61A95CD7-7CE6-4C10-9527-0AF7D6A68A78}" dt="2023-01-08T18:55:15.800" v="1015" actId="26606"/>
          <ac:picMkLst>
            <pc:docMk/>
            <pc:sldMk cId="1799319856" sldId="269"/>
            <ac:picMk id="33" creationId="{F005C27D-0CB2-B424-FB92-F0B91316E9C8}"/>
          </ac:picMkLst>
        </pc:picChg>
        <pc:picChg chg="add del">
          <ac:chgData name="Hanžel, Vid" userId="780d8425-279a-48f3-9baa-90c9aff7f53d" providerId="ADAL" clId="{61A95CD7-7CE6-4C10-9527-0AF7D6A68A78}" dt="2023-01-08T18:55:20.203" v="1017" actId="26606"/>
          <ac:picMkLst>
            <pc:docMk/>
            <pc:sldMk cId="1799319856" sldId="269"/>
            <ac:picMk id="40" creationId="{E9825D42-C6D5-FA41-00C3-23DFF7B9350C}"/>
          </ac:picMkLst>
        </pc:picChg>
        <pc:cxnChg chg="add del">
          <ac:chgData name="Hanžel, Vid" userId="780d8425-279a-48f3-9baa-90c9aff7f53d" providerId="ADAL" clId="{61A95CD7-7CE6-4C10-9527-0AF7D6A68A78}" dt="2023-01-08T18:55:32.858" v="1019" actId="26606"/>
          <ac:cxnSpMkLst>
            <pc:docMk/>
            <pc:sldMk cId="1799319856" sldId="269"/>
            <ac:cxnSpMk id="20" creationId="{2095369B-D528-438E-80C9-A093047670E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60A7-97B4-4438-B7C8-245E957D6AB8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F573E-0981-4DA0-A3E9-F26C8DF3CA5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0261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8688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380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80657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5082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2902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2637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9613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8176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3118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743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78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647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7890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0427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0315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538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617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A1981B-0AC9-42B3-9672-6060290175E9}" type="datetimeFigureOut">
              <a:rPr lang="en-SI" smtClean="0"/>
              <a:t>08/01/2023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1D89EF-51B2-4F65-BDC3-15E30DADDC7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161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1EB3-190F-D14F-08C0-1BA6ECA6E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Biodegradability of Chemicals 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12D56-8491-6D19-4347-1AE99AB38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Aleksander </a:t>
            </a:r>
            <a:r>
              <a:rPr lang="en-US" dirty="0" err="1"/>
              <a:t>Piciga</a:t>
            </a:r>
            <a:r>
              <a:rPr lang="en-US" dirty="0"/>
              <a:t>, Vid Hanžel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1607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8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8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82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83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84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8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AB8027-E384-C09C-C826-11A488BE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Logistic regression</a:t>
            </a:r>
            <a:endParaRPr lang="en-SI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9A09-5648-F934-E8DB-01ACFBB7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Without </a:t>
            </a:r>
            <a:r>
              <a:rPr lang="en-US" sz="1800" dirty="0" err="1"/>
              <a:t>NaN</a:t>
            </a:r>
            <a:r>
              <a:rPr lang="en-US" sz="1800" dirty="0"/>
              <a:t> values</a:t>
            </a:r>
          </a:p>
          <a:p>
            <a:r>
              <a:rPr lang="en-US" sz="1800" dirty="0" err="1"/>
              <a:t>NaNs</a:t>
            </a:r>
            <a:r>
              <a:rPr lang="en-US" sz="1800" dirty="0"/>
              <a:t> replaced with mean</a:t>
            </a:r>
          </a:p>
          <a:p>
            <a:r>
              <a:rPr lang="en-US" sz="1800" dirty="0"/>
              <a:t>Using L1 penalty and </a:t>
            </a:r>
            <a:r>
              <a:rPr lang="en-US" sz="1800" dirty="0" err="1"/>
              <a:t>liblinear</a:t>
            </a:r>
            <a:r>
              <a:rPr lang="en-US" sz="1800" dirty="0"/>
              <a:t> solver</a:t>
            </a:r>
          </a:p>
          <a:p>
            <a:r>
              <a:rPr lang="en-US" sz="1800" dirty="0"/>
              <a:t>Balanced class weights</a:t>
            </a:r>
          </a:p>
          <a:p>
            <a:r>
              <a:rPr lang="en-US" sz="1800" dirty="0"/>
              <a:t>Remove outliers in data</a:t>
            </a:r>
          </a:p>
          <a:p>
            <a:r>
              <a:rPr lang="en-US" sz="1800" dirty="0"/>
              <a:t>Feature construction using Polynomial Transform</a:t>
            </a:r>
          </a:p>
          <a:p>
            <a:endParaRPr lang="en-SI" sz="1800" dirty="0"/>
          </a:p>
        </p:txBody>
      </p:sp>
      <p:sp>
        <p:nvSpPr>
          <p:cNvPr id="308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003B54-91F8-E228-DA9C-DA681AA2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1998664"/>
            <a:ext cx="6237359" cy="25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0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67A0-BCF0-F99E-FB4E-74EDC527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Decision tree</a:t>
            </a:r>
            <a:endParaRPr lang="en-SI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584A-B641-B7CA-72D4-8B9407BC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 dirty="0"/>
              <a:t>Without </a:t>
            </a:r>
            <a:r>
              <a:rPr lang="en-US" sz="1600" dirty="0" err="1"/>
              <a:t>NaN</a:t>
            </a:r>
            <a:r>
              <a:rPr lang="en-US" sz="1600" dirty="0"/>
              <a:t> values</a:t>
            </a:r>
          </a:p>
          <a:p>
            <a:r>
              <a:rPr lang="en-US" sz="1600" dirty="0" err="1"/>
              <a:t>NaNs</a:t>
            </a:r>
            <a:r>
              <a:rPr lang="en-US" sz="1600" dirty="0"/>
              <a:t> replaced with mean</a:t>
            </a:r>
          </a:p>
          <a:p>
            <a:r>
              <a:rPr lang="en-US" sz="1600" dirty="0"/>
              <a:t>Limited height</a:t>
            </a:r>
          </a:p>
          <a:p>
            <a:r>
              <a:rPr lang="en-US" sz="1600" dirty="0"/>
              <a:t>Pruning enabled</a:t>
            </a:r>
          </a:p>
          <a:p>
            <a:r>
              <a:rPr lang="en-US" sz="1600" dirty="0"/>
              <a:t>Remove outliers in data</a:t>
            </a:r>
          </a:p>
          <a:p>
            <a:r>
              <a:rPr lang="en-US" sz="1600" dirty="0"/>
              <a:t>Feature construction using Polynomial Transform</a:t>
            </a:r>
          </a:p>
          <a:p>
            <a:endParaRPr lang="en-SI" sz="1600" dirty="0"/>
          </a:p>
        </p:txBody>
      </p:sp>
      <p:pic>
        <p:nvPicPr>
          <p:cNvPr id="1028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2C4342D-97DE-2D74-84F8-494D17B15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3" y="1948523"/>
            <a:ext cx="6240990" cy="252760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1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4102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0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05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0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0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0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09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01" name="Group 411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1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0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1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1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1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1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119" name="Freeform: Shape 411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C677A0-E043-7050-9EC3-670CDBC3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0437" y="974724"/>
            <a:ext cx="7125854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97FAB-2901-B279-859F-25EA2D52B44F}"/>
              </a:ext>
            </a:extLst>
          </p:cNvPr>
          <p:cNvSpPr txBox="1"/>
          <p:nvPr/>
        </p:nvSpPr>
        <p:spPr>
          <a:xfrm>
            <a:off x="5508075" y="321733"/>
            <a:ext cx="2433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Evaluation</a:t>
            </a:r>
            <a:endParaRPr lang="en-SI" sz="40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970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7" name="Group 512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12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2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3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3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3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3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136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7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38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39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40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41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143" name="Freeform: Shape 5142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AF09C7-B6D9-6474-633B-CB76A614BA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1307" y="2101947"/>
            <a:ext cx="9395063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950AC-D4F5-C73B-9ACA-740A0A6A956B}"/>
              </a:ext>
            </a:extLst>
          </p:cNvPr>
          <p:cNvSpPr txBox="1"/>
          <p:nvPr/>
        </p:nvSpPr>
        <p:spPr>
          <a:xfrm>
            <a:off x="5147585" y="1386958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results of all runs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41410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ED09-3FA5-BFDB-5F5F-DCE40532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81BD-5722-2E8C-5D03-C8AEE39F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603" y="2438399"/>
            <a:ext cx="3787486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Logistical regression</a:t>
            </a:r>
          </a:p>
          <a:p>
            <a:r>
              <a:rPr lang="en-US" dirty="0"/>
              <a:t>F1:  0.9</a:t>
            </a:r>
          </a:p>
          <a:p>
            <a:r>
              <a:rPr lang="en-US" dirty="0"/>
              <a:t>Precision: 0.9</a:t>
            </a:r>
          </a:p>
          <a:p>
            <a:r>
              <a:rPr lang="en-US" dirty="0"/>
              <a:t>Recall: 0.9</a:t>
            </a:r>
          </a:p>
          <a:p>
            <a:r>
              <a:rPr lang="en-US" dirty="0"/>
              <a:t>AUC: 0.86</a:t>
            </a:r>
          </a:p>
          <a:p>
            <a:r>
              <a:rPr lang="en-US" dirty="0"/>
              <a:t>Accuracy: 0.88</a:t>
            </a:r>
          </a:p>
          <a:p>
            <a:endParaRPr lang="en-SI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F8FE2B7-0A6A-3045-0182-B903EC4D7982}"/>
              </a:ext>
            </a:extLst>
          </p:cNvPr>
          <p:cNvSpPr txBox="1">
            <a:spLocks/>
          </p:cNvSpPr>
          <p:nvPr/>
        </p:nvSpPr>
        <p:spPr>
          <a:xfrm>
            <a:off x="7274767" y="2438399"/>
            <a:ext cx="378748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Naïve Bayes</a:t>
            </a:r>
          </a:p>
          <a:p>
            <a:r>
              <a:rPr lang="en-US" dirty="0"/>
              <a:t>F1:  0.8</a:t>
            </a:r>
          </a:p>
          <a:p>
            <a:r>
              <a:rPr lang="en-US" dirty="0"/>
              <a:t>Precision: 0.98</a:t>
            </a:r>
          </a:p>
          <a:p>
            <a:r>
              <a:rPr lang="en-US" dirty="0"/>
              <a:t>Recall: 0.67</a:t>
            </a:r>
          </a:p>
          <a:p>
            <a:r>
              <a:rPr lang="en-US" dirty="0"/>
              <a:t>AUC: 0.82</a:t>
            </a:r>
          </a:p>
          <a:p>
            <a:r>
              <a:rPr lang="en-US" dirty="0"/>
              <a:t>Accuracy: 0.78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79931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4CDD-47DF-4B7D-ECAE-360256DC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365" y="0"/>
            <a:ext cx="10018713" cy="1752599"/>
          </a:xfrm>
        </p:spPr>
        <p:txBody>
          <a:bodyPr/>
          <a:lstStyle/>
          <a:p>
            <a:r>
              <a:rPr lang="en-US" dirty="0"/>
              <a:t>Exploration</a:t>
            </a:r>
            <a:endParaRPr lang="en-S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5BF61-A2B9-217E-544F-7C7BE827FD84}"/>
              </a:ext>
            </a:extLst>
          </p:cNvPr>
          <p:cNvSpPr txBox="1"/>
          <p:nvPr/>
        </p:nvSpPr>
        <p:spPr>
          <a:xfrm>
            <a:off x="1611280" y="5070700"/>
            <a:ext cx="250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value distribution</a:t>
            </a:r>
            <a:endParaRPr lang="en-S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6911DE-7957-0B0D-0BAC-0DE0F924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96" y="2028021"/>
            <a:ext cx="5917340" cy="3344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8E138E-BD31-B5A1-BEDD-3FF118EB1C39}"/>
              </a:ext>
            </a:extLst>
          </p:cNvPr>
          <p:cNvSpPr txBox="1"/>
          <p:nvPr/>
        </p:nvSpPr>
        <p:spPr>
          <a:xfrm>
            <a:off x="6855767" y="552138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NaNs</a:t>
            </a:r>
            <a:r>
              <a:rPr lang="en-US" dirty="0"/>
              <a:t> in columns</a:t>
            </a:r>
            <a:endParaRPr lang="en-SI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D233C2-6EA8-2A8C-52EC-CAC18B37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2778" y="2145575"/>
            <a:ext cx="3101756" cy="31097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4100F1-33CE-2EBA-0916-54E0DDE63FF4}"/>
              </a:ext>
            </a:extLst>
          </p:cNvPr>
          <p:cNvSpPr txBox="1"/>
          <p:nvPr/>
        </p:nvSpPr>
        <p:spPr>
          <a:xfrm>
            <a:off x="1811383" y="236002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SI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8B082-E103-CF1D-4A08-5534A837A8D3}"/>
              </a:ext>
            </a:extLst>
          </p:cNvPr>
          <p:cNvSpPr txBox="1"/>
          <p:nvPr/>
        </p:nvSpPr>
        <p:spPr>
          <a:xfrm>
            <a:off x="3544388" y="449305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9258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87EFF-2F4E-E898-3E28-234B5D7A4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9827" y="974724"/>
            <a:ext cx="8827073" cy="489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C4A92-9AE7-37D7-8066-E9DC953EF173}"/>
              </a:ext>
            </a:extLst>
          </p:cNvPr>
          <p:cNvSpPr txBox="1"/>
          <p:nvPr/>
        </p:nvSpPr>
        <p:spPr>
          <a:xfrm>
            <a:off x="5177928" y="79005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Correlation to class variable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94704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60551-208C-CC94-9E10-08D1B5308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7270" y="974724"/>
            <a:ext cx="6132188" cy="489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BA79D-9C4E-0228-6F49-0DFEC235B68E}"/>
              </a:ext>
            </a:extLst>
          </p:cNvPr>
          <p:cNvSpPr txBox="1"/>
          <p:nvPr/>
        </p:nvSpPr>
        <p:spPr>
          <a:xfrm>
            <a:off x="5013734" y="652991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correlation heatmap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6996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0FA51-3A9A-3BEB-DB11-6DF425A5C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5552" y="974724"/>
            <a:ext cx="6395624" cy="489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F384C-FE0C-B307-7AD5-B67A73D16678}"/>
              </a:ext>
            </a:extLst>
          </p:cNvPr>
          <p:cNvSpPr txBox="1"/>
          <p:nvPr/>
        </p:nvSpPr>
        <p:spPr>
          <a:xfrm>
            <a:off x="4885309" y="629191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Number of unique values per column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3738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FD6D6-D480-8469-93D0-82D38D7BD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42"/>
          <a:stretch/>
        </p:blipFill>
        <p:spPr>
          <a:xfrm>
            <a:off x="4291542" y="1035586"/>
            <a:ext cx="5381268" cy="528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C199C-AA8B-39AB-C6E0-38BC796CEE68}"/>
              </a:ext>
            </a:extLst>
          </p:cNvPr>
          <p:cNvSpPr txBox="1"/>
          <p:nvPr/>
        </p:nvSpPr>
        <p:spPr>
          <a:xfrm>
            <a:off x="6333166" y="635476"/>
            <a:ext cx="197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Outliers in data</a:t>
            </a:r>
            <a:endParaRPr lang="en-SI" sz="2000" dirty="0"/>
          </a:p>
        </p:txBody>
      </p:sp>
    </p:spTree>
    <p:extLst>
      <p:ext uri="{BB962C8B-B14F-4D97-AF65-F5344CB8AC3E}">
        <p14:creationId xmlns:p14="http://schemas.microsoft.com/office/powerpoint/2010/main" val="108093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9D45-40E8-B3DD-0D2B-511DDD7E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8B0-41E7-9F9E-6025-5FA043F4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rows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r>
              <a:rPr lang="en-US" dirty="0"/>
              <a:t>Replaced </a:t>
            </a:r>
            <a:r>
              <a:rPr lang="en-US" dirty="0" err="1"/>
              <a:t>NaNs</a:t>
            </a:r>
            <a:r>
              <a:rPr lang="en-US" dirty="0"/>
              <a:t> with mean</a:t>
            </a:r>
          </a:p>
          <a:p>
            <a:r>
              <a:rPr lang="en-US" dirty="0"/>
              <a:t>Remove outliers in data</a:t>
            </a:r>
          </a:p>
          <a:p>
            <a:r>
              <a:rPr lang="en-US" dirty="0"/>
              <a:t>Polynomial feature transformation</a:t>
            </a:r>
          </a:p>
          <a:p>
            <a:endParaRPr lang="en-US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87199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85C5-7A3E-41C0-6DC4-BB6DC0AB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5928-C74B-F32D-DE2F-88F5FD68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</a:t>
            </a:r>
          </a:p>
          <a:p>
            <a:r>
              <a:rPr lang="en-US" dirty="0"/>
              <a:t>Majority</a:t>
            </a:r>
          </a:p>
          <a:p>
            <a:r>
              <a:rPr lang="en-US" dirty="0"/>
              <a:t>Naïve Bayes 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9205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58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59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60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61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62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52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721FCC-5E48-E3AD-121D-955D465D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Naïve bayes</a:t>
            </a:r>
            <a:endParaRPr lang="en-SI" sz="3200" dirty="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91587B7-3F2E-F6EB-AA5D-1CCD1ADD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Without </a:t>
            </a:r>
            <a:r>
              <a:rPr lang="en-US" sz="1800" dirty="0" err="1"/>
              <a:t>NaN</a:t>
            </a:r>
            <a:r>
              <a:rPr lang="en-US" sz="1800" dirty="0"/>
              <a:t> values</a:t>
            </a:r>
          </a:p>
          <a:p>
            <a:r>
              <a:rPr lang="en-US" sz="1800" dirty="0" err="1"/>
              <a:t>NaNs</a:t>
            </a:r>
            <a:r>
              <a:rPr lang="en-US" sz="1800" dirty="0"/>
              <a:t> replaced with mean</a:t>
            </a:r>
          </a:p>
          <a:p>
            <a:r>
              <a:rPr lang="en-US" sz="1800" dirty="0"/>
              <a:t>Slight variance smoothing</a:t>
            </a:r>
          </a:p>
          <a:p>
            <a:r>
              <a:rPr lang="en-US" sz="1800" dirty="0"/>
              <a:t>Heavy variance smoothing</a:t>
            </a:r>
          </a:p>
          <a:p>
            <a:r>
              <a:rPr lang="en-US" sz="1800" dirty="0"/>
              <a:t>Remove outliers in data</a:t>
            </a:r>
          </a:p>
          <a:p>
            <a:r>
              <a:rPr lang="en-US" sz="1800" dirty="0"/>
              <a:t>Feature construction using Polynomial Transform</a:t>
            </a:r>
          </a:p>
        </p:txBody>
      </p:sp>
      <p:sp>
        <p:nvSpPr>
          <p:cNvPr id="2065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08A14E-866F-BC70-AD7D-16E17D52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2014257"/>
            <a:ext cx="6237359" cy="25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518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138</TotalTime>
  <Words>175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Predicting Biodegradability of Chemicals </vt:lpstr>
      <vt:lpstr>Exploration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Classifiers</vt:lpstr>
      <vt:lpstr>Naïve bayes</vt:lpstr>
      <vt:lpstr>Logistic regression</vt:lpstr>
      <vt:lpstr>Decision tree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Biodegradability of Chemicals </dc:title>
  <dc:creator>Hanžel, Vid</dc:creator>
  <cp:lastModifiedBy>Hanžel, Vid</cp:lastModifiedBy>
  <cp:revision>1</cp:revision>
  <dcterms:created xsi:type="dcterms:W3CDTF">2023-01-08T16:50:32Z</dcterms:created>
  <dcterms:modified xsi:type="dcterms:W3CDTF">2023-01-08T19:08:54Z</dcterms:modified>
</cp:coreProperties>
</file>