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9144000" cy="6858000" type="screen4x3"/>
  <p:notesSz cx="6883400" cy="9906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000"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000"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000"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000"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000"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000"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000"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000"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000"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3936">
          <p15:clr>
            <a:srgbClr val="A4A3A4"/>
          </p15:clr>
        </p15:guide>
        <p15:guide id="3" pos="2880">
          <p15:clr>
            <a:srgbClr val="A4A3A4"/>
          </p15:clr>
        </p15:guide>
        <p15:guide id="4" pos="432">
          <p15:clr>
            <a:srgbClr val="A4A3A4"/>
          </p15:clr>
        </p15:guide>
        <p15:guide id="5" pos="53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35A0"/>
    <a:srgbClr val="003399"/>
    <a:srgbClr val="9FD7F9"/>
    <a:srgbClr val="FFFFFF"/>
    <a:srgbClr val="FFFF99"/>
    <a:srgbClr val="FFFF6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/>
  </p:normalViewPr>
  <p:slideViewPr>
    <p:cSldViewPr>
      <p:cViewPr>
        <p:scale>
          <a:sx n="139" d="100"/>
          <a:sy n="139" d="100"/>
        </p:scale>
        <p:origin x="-882" y="408"/>
      </p:cViewPr>
      <p:guideLst>
        <p:guide orient="horz" pos="2160"/>
        <p:guide orient="horz" pos="3936"/>
        <p:guide pos="2880"/>
        <p:guide pos="432"/>
        <p:guide pos="5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476673"/>
            <a:ext cx="8208912" cy="108012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7544" y="1628800"/>
            <a:ext cx="8208912" cy="5760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>
                <a:solidFill>
                  <a:srgbClr val="0035A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1594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15.gif"/><Relationship Id="rId2" Type="http://schemas.openxmlformats.org/officeDocument/2006/relationships/theme" Target="../theme/theme1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ChangeArrowheads="1"/>
          </p:cNvSpPr>
          <p:nvPr/>
        </p:nvSpPr>
        <p:spPr bwMode="auto">
          <a:xfrm>
            <a:off x="0" y="6103938"/>
            <a:ext cx="9144000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000" b="1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de-DE" altLang="de-DE" sz="1400" b="0" smtClean="0">
              <a:solidFill>
                <a:schemeClr val="tx1"/>
              </a:solidFill>
            </a:endParaRPr>
          </a:p>
        </p:txBody>
      </p:sp>
      <p:sp>
        <p:nvSpPr>
          <p:cNvPr id="1027" name="Line 17"/>
          <p:cNvSpPr>
            <a:spLocks noChangeShapeType="1"/>
          </p:cNvSpPr>
          <p:nvPr/>
        </p:nvSpPr>
        <p:spPr bwMode="auto">
          <a:xfrm>
            <a:off x="0" y="6292850"/>
            <a:ext cx="9144000" cy="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-9525"/>
            <a:ext cx="9144000" cy="2781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defRPr/>
            </a:pPr>
            <a:r>
              <a:rPr lang="de-DE" sz="1050" dirty="0" smtClean="0">
                <a:solidFill>
                  <a:schemeClr val="bg1"/>
                </a:solidFill>
                <a:latin typeface="Arial" charset="0"/>
              </a:rPr>
              <a:t>              FVEE</a:t>
            </a:r>
            <a:r>
              <a:rPr lang="de-DE" sz="9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de-DE" sz="1050" dirty="0" smtClean="0">
                <a:solidFill>
                  <a:schemeClr val="bg1"/>
                </a:solidFill>
                <a:latin typeface="Arial"/>
                <a:cs typeface="Arial"/>
              </a:rPr>
              <a:t>–</a:t>
            </a:r>
            <a:r>
              <a:rPr lang="de-DE" sz="10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de-DE" sz="1050" dirty="0" smtClean="0">
                <a:solidFill>
                  <a:schemeClr val="bg1"/>
                </a:solidFill>
                <a:latin typeface="Arial" charset="0"/>
              </a:rPr>
              <a:t>Jahrestagung 2019: </a:t>
            </a:r>
            <a:r>
              <a:rPr lang="de-DE" sz="1050" dirty="0" err="1" smtClean="0">
                <a:solidFill>
                  <a:schemeClr val="bg1"/>
                </a:solidFill>
                <a:latin typeface="Arial" charset="0"/>
              </a:rPr>
              <a:t>Energy</a:t>
            </a:r>
            <a:r>
              <a:rPr lang="de-DE" sz="1050" dirty="0" smtClean="0">
                <a:solidFill>
                  <a:schemeClr val="bg1"/>
                </a:solidFill>
                <a:latin typeface="Arial" charset="0"/>
              </a:rPr>
              <a:t> Research </a:t>
            </a:r>
            <a:r>
              <a:rPr lang="de-DE" sz="1050" dirty="0" err="1" smtClean="0">
                <a:solidFill>
                  <a:schemeClr val="bg1"/>
                </a:solidFill>
                <a:latin typeface="Arial" charset="0"/>
              </a:rPr>
              <a:t>for</a:t>
            </a:r>
            <a:r>
              <a:rPr lang="de-DE" sz="1050" dirty="0" smtClean="0">
                <a:solidFill>
                  <a:schemeClr val="bg1"/>
                </a:solidFill>
                <a:latin typeface="Arial" charset="0"/>
              </a:rPr>
              <a:t> Future – Forschung für die Herausforderungen</a:t>
            </a:r>
            <a:r>
              <a:rPr lang="de-DE" sz="1050" baseline="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de-DE" sz="1050" dirty="0" smtClean="0">
                <a:solidFill>
                  <a:schemeClr val="bg1"/>
                </a:solidFill>
                <a:latin typeface="Arial" charset="0"/>
              </a:rPr>
              <a:t>der Energiewende</a:t>
            </a:r>
            <a:endParaRPr lang="de-DE" sz="105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1030" name="Picture 46" descr="Logo_fvee_4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32" y="6322305"/>
            <a:ext cx="1441000" cy="479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Grafik 9" descr="DLR-Logo 23 KB"/>
          <p:cNvPicPr>
            <a:picLocks noChangeAspect="1"/>
          </p:cNvPicPr>
          <p:nvPr userDrawn="1"/>
        </p:nvPicPr>
        <p:blipFill>
          <a:blip r:embed="rId4" cstate="print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4" y="6427551"/>
            <a:ext cx="371731" cy="31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Grafik 10" descr="Z:\Grafik\FVEE-Mitgliederlogos\F Z J\logo_1561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12" y="6336483"/>
            <a:ext cx="5556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Grafik 7" descr="2280473-LOGO-GFZ-de-mitFreistellungsraum_RGB_24bit_300dpi_546x390-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35" y="6472238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Grafik 6" descr="hzb_logo_cmyk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554" y="6310313"/>
            <a:ext cx="577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Grafik 5" descr="ISFH-Logo_2012_cmyk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75" y="6338342"/>
            <a:ext cx="6492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Grafik 2" descr="ZAE_Neuland_bunt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080" y="6427551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3" name="Grafik 1" descr="logo_zsw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240" y="6353764"/>
            <a:ext cx="4286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fik 2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369" y="6351406"/>
            <a:ext cx="792088" cy="272969"/>
          </a:xfrm>
          <a:prstGeom prst="rect">
            <a:avLst/>
          </a:prstGeom>
        </p:spPr>
      </p:pic>
      <p:pic>
        <p:nvPicPr>
          <p:cNvPr id="4" name="Picture 2" descr="Z:\Grafik\FVEE-Mitgliederlogos\UFZ Logo 2016\UFZ_verkuerzt Quadrat_130px_400x400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035" y="6398966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407" y="6351406"/>
            <a:ext cx="388994" cy="17902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114" y="6472238"/>
            <a:ext cx="547999" cy="310884"/>
          </a:xfrm>
          <a:prstGeom prst="rect">
            <a:avLst/>
          </a:prstGeom>
        </p:spPr>
      </p:pic>
      <p:pic>
        <p:nvPicPr>
          <p:cNvPr id="1035" name="Grafik 9" descr="Fraunhofer-ISE-logo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459" y="6351406"/>
            <a:ext cx="647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Grafik 8" descr="Fhg_iwes_4c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512" y="6394656"/>
            <a:ext cx="612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928" y="6636195"/>
            <a:ext cx="634563" cy="180088"/>
          </a:xfrm>
          <a:prstGeom prst="rect">
            <a:avLst/>
          </a:prstGeom>
        </p:spPr>
      </p:pic>
      <p:pic>
        <p:nvPicPr>
          <p:cNvPr id="2" name="Grafik 8" descr="Z:\Grafik\FVEE-Mitgliederlogos\DBFZ\logo_DFBZ_rgb.jp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3" y="6336483"/>
            <a:ext cx="36036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Weiterentwicklung der Stromnetze - stromrichterdominiertes Versorgungssystem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u="sng" dirty="0"/>
              <a:t>Welche Fragestellungen untersuchen Sie</a:t>
            </a:r>
            <a:r>
              <a:rPr lang="de-DE" u="sng" dirty="0" smtClean="0"/>
              <a:t>?</a:t>
            </a:r>
          </a:p>
          <a:p>
            <a:r>
              <a:rPr lang="de-DE" i="1" dirty="0" smtClean="0"/>
              <a:t>Wie schnell kann eine Frequenzänderung mit hinreichender Präzision messtechnisch erfasst werden?</a:t>
            </a:r>
          </a:p>
          <a:p>
            <a:r>
              <a:rPr lang="de-DE" dirty="0" smtClean="0"/>
              <a:t>Synchronmaschinen reagieren auf einen veränderten Leistungsfluss </a:t>
            </a:r>
            <a:r>
              <a:rPr lang="de-DE" dirty="0" err="1" smtClean="0"/>
              <a:t>instantan</a:t>
            </a:r>
            <a:r>
              <a:rPr lang="de-DE" dirty="0" smtClean="0"/>
              <a:t>, dieses Verhalten müssen leistungselektronische Systemen durch einen zeitverzögernden Regelkreis nachbilden. Die sichere Messung der Frequenzänderung nimmt dabei aktuell die längst Zeit in Anspruch (ca. 50 – 100ms).  Welche Verfahren ermöglichen eine hinreichend sichere Bestimmung der Frequenzänderung in möglichst kurzer Zeit und wie ist die dabei entstehende Unsicherheit zu berücksichtigen?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56" t="994" r="28399" b="1621"/>
          <a:stretch/>
        </p:blipFill>
        <p:spPr>
          <a:xfrm rot="16200000">
            <a:off x="1736516" y="2808103"/>
            <a:ext cx="1637468" cy="446344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0" r="7443"/>
          <a:stretch/>
        </p:blipFill>
        <p:spPr>
          <a:xfrm>
            <a:off x="4913235" y="3968596"/>
            <a:ext cx="3941024" cy="228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2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Weiterentwicklung der Stromnetze - stromrichterdominiertes Versorgungssystem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u="sng" dirty="0"/>
              <a:t>Welche Fragestellungen untersuchen Sie</a:t>
            </a:r>
            <a:r>
              <a:rPr lang="de-DE" u="sng" dirty="0" smtClean="0"/>
              <a:t>?</a:t>
            </a:r>
          </a:p>
          <a:p>
            <a:r>
              <a:rPr lang="de-DE" i="1" dirty="0" smtClean="0"/>
              <a:t>Wie schnell kann eine Frequenzänderung mit hinreichender Präzision messtechnisch erfasst werden?</a:t>
            </a:r>
          </a:p>
          <a:p>
            <a:r>
              <a:rPr lang="de-DE" dirty="0" smtClean="0"/>
              <a:t>Synchronmaschinen reagieren auf einen veränderten Leistungsfluss </a:t>
            </a:r>
            <a:r>
              <a:rPr lang="de-DE" dirty="0" err="1" smtClean="0"/>
              <a:t>instantan</a:t>
            </a:r>
            <a:r>
              <a:rPr lang="de-DE" dirty="0" smtClean="0"/>
              <a:t>, dieses Verhalten müssen leistungselektronische Systemen durch einen zeitverzögernden Regelkreis nachbilden. Die sichere Messung der Frequenzänderung nimmt dabei aktuell die längst Zeit in Anspruch (ca. 50 – 100ms).  Welche Verfahren ermöglichen eine hinreichend sichere Bestimmung der Frequenzänderung in möglichst kurzer Zeit und wie ist die dabei entstehende Unsicherheit zu berücksichtigen?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56" t="994" r="28399" b="1621"/>
          <a:stretch/>
        </p:blipFill>
        <p:spPr>
          <a:xfrm rot="16200000">
            <a:off x="1543659" y="2808904"/>
            <a:ext cx="1637468" cy="446344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1" t="5319" r="7142"/>
          <a:stretch/>
        </p:blipFill>
        <p:spPr>
          <a:xfrm>
            <a:off x="4760186" y="4005064"/>
            <a:ext cx="4002333" cy="218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6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30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30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</Words>
  <Application>Microsoft Office PowerPoint</Application>
  <PresentationFormat>Bildschirmpräsentation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Standarddesign</vt:lpstr>
      <vt:lpstr>Weiterentwicklung der Stromnetze - stromrichterdominiertes Versorgungssystem</vt:lpstr>
      <vt:lpstr>Weiterentwicklung der Stromnetze - stromrichterdominiertes Versorgungssystem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ich</dc:creator>
  <cp:lastModifiedBy>Rubio, Alejandro</cp:lastModifiedBy>
  <cp:revision>101</cp:revision>
  <dcterms:created xsi:type="dcterms:W3CDTF">2004-10-31T14:22:39Z</dcterms:created>
  <dcterms:modified xsi:type="dcterms:W3CDTF">2019-08-23T13:17:49Z</dcterms:modified>
</cp:coreProperties>
</file>