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84" r:id="rId3"/>
    <p:sldId id="294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21/02/2019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21.02.2019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1080120"/>
          </a:xfrm>
        </p:spPr>
        <p:txBody>
          <a:bodyPr/>
          <a:lstStyle/>
          <a:p>
            <a:r>
              <a:rPr lang="de-DE" dirty="0" err="1" smtClean="0"/>
              <a:t>Literature</a:t>
            </a:r>
            <a:r>
              <a:rPr lang="de-DE" dirty="0" smtClean="0"/>
              <a:t> Review: 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Synthetic</a:t>
            </a:r>
            <a:r>
              <a:rPr lang="de-DE" dirty="0" smtClean="0"/>
              <a:t> Inertia: </a:t>
            </a:r>
            <a:r>
              <a:rPr lang="de-DE" dirty="0"/>
              <a:t>S</a:t>
            </a:r>
            <a:r>
              <a:rPr lang="de-DE" dirty="0" smtClean="0"/>
              <a:t>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dirty="0" smtClean="0"/>
              <a:t>22.02.2019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Review: </a:t>
            </a:r>
            <a:r>
              <a:rPr lang="de-DE" dirty="0" err="1"/>
              <a:t>Synthetic</a:t>
            </a:r>
            <a:r>
              <a:rPr lang="de-DE" dirty="0"/>
              <a:t> Inertia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57200" y="1988840"/>
            <a:ext cx="403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Finding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required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literature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to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know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state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of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Definition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of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case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to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be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studied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(IEEE9busbar)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General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outline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of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procedure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to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follow in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investigation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RoCoF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estimation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with</a:t>
            </a:r>
            <a:r>
              <a:rPr lang="de-DE" sz="1400" dirty="0" smtClean="0">
                <a:solidFill>
                  <a:srgbClr val="43484D"/>
                </a:solidFill>
              </a:rPr>
              <a:t> different </a:t>
            </a:r>
            <a:r>
              <a:rPr lang="de-DE" sz="1400" dirty="0" err="1" smtClean="0">
                <a:solidFill>
                  <a:srgbClr val="43484D"/>
                </a:solidFill>
              </a:rPr>
              <a:t>shares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synchronous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machine</a:t>
            </a:r>
            <a:r>
              <a:rPr lang="de-DE" sz="1400" dirty="0" smtClean="0">
                <a:solidFill>
                  <a:srgbClr val="43484D"/>
                </a:solidFill>
              </a:rPr>
              <a:t> in </a:t>
            </a:r>
            <a:r>
              <a:rPr lang="de-DE" sz="1400" dirty="0" err="1" smtClean="0">
                <a:solidFill>
                  <a:srgbClr val="43484D"/>
                </a:solidFill>
              </a:rPr>
              <a:t>Digsilent</a:t>
            </a:r>
            <a:r>
              <a:rPr lang="de-DE" sz="1400" dirty="0">
                <a:solidFill>
                  <a:srgbClr val="43484D"/>
                </a:solidFill>
              </a:rPr>
              <a:t> </a:t>
            </a:r>
            <a:r>
              <a:rPr lang="de-DE" sz="1400" dirty="0" smtClean="0">
                <a:solidFill>
                  <a:srgbClr val="43484D"/>
                </a:solidFill>
              </a:rPr>
              <a:t>(IEEE9 bar </a:t>
            </a:r>
            <a:r>
              <a:rPr lang="de-DE" sz="1400" dirty="0" err="1" smtClean="0">
                <a:solidFill>
                  <a:srgbClr val="43484D"/>
                </a:solidFill>
              </a:rPr>
              <a:t>template</a:t>
            </a:r>
            <a:r>
              <a:rPr lang="de-DE" sz="1400" dirty="0" smtClean="0">
                <a:solidFill>
                  <a:srgbClr val="43484D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Literature</a:t>
            </a:r>
            <a:r>
              <a:rPr lang="de-DE" sz="1400" dirty="0" smtClean="0">
                <a:solidFill>
                  <a:srgbClr val="43484D"/>
                </a:solidFill>
              </a:rPr>
              <a:t> Review</a:t>
            </a: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3400" y="463731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Writting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Exposé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Preliminary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results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simulations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Implementation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the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simulations</a:t>
            </a:r>
            <a:r>
              <a:rPr lang="de-DE" sz="1400" dirty="0" smtClean="0">
                <a:solidFill>
                  <a:srgbClr val="43484D"/>
                </a:solidFill>
              </a:rPr>
              <a:t> in </a:t>
            </a:r>
            <a:r>
              <a:rPr lang="de-DE" sz="1400" dirty="0" err="1" smtClean="0">
                <a:solidFill>
                  <a:srgbClr val="43484D"/>
                </a:solidFill>
              </a:rPr>
              <a:t>software</a:t>
            </a:r>
            <a:r>
              <a:rPr lang="de-DE" sz="1400" dirty="0" smtClean="0">
                <a:solidFill>
                  <a:srgbClr val="43484D"/>
                </a:solidFill>
              </a:rPr>
              <a:t>. (</a:t>
            </a:r>
            <a:r>
              <a:rPr lang="de-DE" sz="1400" dirty="0" err="1" smtClean="0">
                <a:solidFill>
                  <a:srgbClr val="43484D"/>
                </a:solidFill>
              </a:rPr>
              <a:t>Include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dynamics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controls</a:t>
            </a:r>
            <a:r>
              <a:rPr lang="de-DE" sz="1400" dirty="0" smtClean="0">
                <a:solidFill>
                  <a:srgbClr val="43484D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Digsilent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is</a:t>
            </a:r>
            <a:r>
              <a:rPr lang="de-DE" sz="1400" dirty="0" smtClean="0">
                <a:solidFill>
                  <a:srgbClr val="43484D"/>
                </a:solidFill>
              </a:rPr>
              <a:t> in German</a:t>
            </a: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93</Words>
  <Application>Microsoft Office PowerPoint</Application>
  <PresentationFormat>Bildschirmpräsentation (4:3)</PresentationFormat>
  <Paragraphs>20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170706_ppt_master_dt</vt:lpstr>
      <vt:lpstr>Literature Review:   Synthetic Inertia: State of the art</vt:lpstr>
      <vt:lpstr>Literature Review: Synthetic Inertia state of the art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54</cp:revision>
  <cp:lastPrinted>2017-07-04T06:23:45Z</cp:lastPrinted>
  <dcterms:created xsi:type="dcterms:W3CDTF">2017-08-01T07:09:06Z</dcterms:created>
  <dcterms:modified xsi:type="dcterms:W3CDTF">2019-02-21T16:27:44Z</dcterms:modified>
</cp:coreProperties>
</file>