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84" r:id="rId3"/>
    <p:sldId id="294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12.07.2019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827584" y="908720"/>
            <a:ext cx="7776864" cy="648072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Alejandro Rubio</a:t>
            </a:r>
          </a:p>
          <a:p>
            <a:r>
              <a:rPr lang="de-DE" dirty="0" smtClean="0"/>
              <a:t>12</a:t>
            </a:r>
            <a:r>
              <a:rPr lang="de-DE" dirty="0" smtClean="0"/>
              <a:t>.07.2019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572000" y="1998365"/>
            <a:ext cx="0" cy="371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533400" y="3858590"/>
            <a:ext cx="8071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46745" y="1988840"/>
            <a:ext cx="4038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de-DE" sz="1400" dirty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Wrap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up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of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results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Inverter fast power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reserve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response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algorithm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00600" y="1988840"/>
            <a:ext cx="3733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Scenario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with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combination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of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wind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synthetic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inertia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and</a:t>
            </a:r>
            <a:r>
              <a:rPr lang="de-DE" sz="1400" dirty="0">
                <a:solidFill>
                  <a:srgbClr val="43484D"/>
                </a:solidFill>
                <a:sym typeface="Wingdings" panose="05000000000000000000" pitchFamily="2" charset="2"/>
              </a:rPr>
              <a:t> Inverter fast power </a:t>
            </a:r>
            <a:r>
              <a:rPr lang="de-DE" sz="1400" dirty="0" err="1">
                <a:solidFill>
                  <a:srgbClr val="43484D"/>
                </a:solidFill>
                <a:sym typeface="Wingdings" panose="05000000000000000000" pitchFamily="2" charset="2"/>
              </a:rPr>
              <a:t>reserve</a:t>
            </a:r>
            <a:r>
              <a:rPr lang="de-DE" sz="1400" dirty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43484D"/>
                </a:solidFill>
                <a:sym typeface="Wingdings" panose="05000000000000000000" pitchFamily="2" charset="2"/>
              </a:rPr>
              <a:t>response</a:t>
            </a:r>
            <a:r>
              <a:rPr lang="de-DE" sz="1400" dirty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3400" y="423301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00600" y="4242541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ebogener Pfeil 15"/>
          <p:cNvSpPr/>
          <p:nvPr/>
        </p:nvSpPr>
        <p:spPr>
          <a:xfrm rot="5400000">
            <a:off x="4021832" y="3156512"/>
            <a:ext cx="828092" cy="14041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4350" y="4637313"/>
            <a:ext cx="373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Scaling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up</a:t>
            </a:r>
            <a:r>
              <a:rPr lang="de-DE" sz="1400" dirty="0" smtClean="0">
                <a:solidFill>
                  <a:srgbClr val="43484D"/>
                </a:solidFill>
              </a:rPr>
              <a:t>-down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model</a:t>
            </a:r>
            <a:endParaRPr lang="de-DE" sz="1400" dirty="0" smtClean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</a:rPr>
              <a:t>Analysis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results</a:t>
            </a:r>
            <a:r>
              <a:rPr lang="de-DE" sz="1400" dirty="0" smtClean="0">
                <a:solidFill>
                  <a:srgbClr val="43484D"/>
                </a:solidFill>
              </a:rPr>
              <a:t> (General </a:t>
            </a:r>
            <a:r>
              <a:rPr lang="de-DE" sz="1400" dirty="0" err="1" smtClean="0">
                <a:solidFill>
                  <a:srgbClr val="43484D"/>
                </a:solidFill>
              </a:rPr>
              <a:t>statements</a:t>
            </a:r>
            <a:r>
              <a:rPr lang="de-DE" sz="1400" smtClean="0">
                <a:solidFill>
                  <a:srgbClr val="43484D"/>
                </a:solidFill>
              </a:rPr>
              <a:t>)</a:t>
            </a:r>
            <a:endParaRPr lang="de-DE" sz="1400" dirty="0" smtClean="0">
              <a:solidFill>
                <a:srgbClr val="43484D"/>
              </a:solidFill>
            </a:endParaRPr>
          </a:p>
          <a:p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800599" y="4637313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84</Words>
  <Application>Microsoft Office PowerPoint</Application>
  <PresentationFormat>Bildschirmpräsentation (4:3)</PresentationFormat>
  <Paragraphs>17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170706_ppt_master_dt</vt:lpstr>
      <vt:lpstr>Determination of the required Power Response of Inverters to provide fast Frequency Support in Power Systems with low Synchronous Inertia</vt:lpstr>
      <vt:lpstr>Determination of the required Power Response of Inverters to provide fast Frequency Support in Power Systems with low Synchronous Inertia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S2M – Stand 01.08.2017</dc:title>
  <dc:creator>O.Siepmann</dc:creator>
  <cp:lastModifiedBy>Rubio, Alejandro</cp:lastModifiedBy>
  <cp:revision>69</cp:revision>
  <cp:lastPrinted>2017-07-04T06:23:45Z</cp:lastPrinted>
  <dcterms:created xsi:type="dcterms:W3CDTF">2017-08-01T07:09:06Z</dcterms:created>
  <dcterms:modified xsi:type="dcterms:W3CDTF">2019-07-12T07:59:01Z</dcterms:modified>
</cp:coreProperties>
</file>