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84" r:id="rId3"/>
    <p:sldId id="294" r:id="rId4"/>
    <p:sldId id="29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17.04.2019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 smtClean="0"/>
              <a:t>18</a:t>
            </a:r>
            <a:r>
              <a:rPr lang="de-DE" dirty="0" smtClean="0"/>
              <a:t>.04.2019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326" y="476672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57200" y="198884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Internship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report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&amp;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presentation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(Uni)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Time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for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frequency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measurement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„Research“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small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signal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stability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problem</a:t>
            </a:r>
            <a:r>
              <a:rPr lang="de-DE" sz="1400" dirty="0" smtClean="0">
                <a:solidFill>
                  <a:srgbClr val="43484D"/>
                </a:solidFill>
              </a:rPr>
              <a:t>.</a:t>
            </a: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Simulation </a:t>
            </a:r>
            <a:r>
              <a:rPr lang="de-DE" sz="1400" dirty="0" err="1" smtClean="0">
                <a:solidFill>
                  <a:srgbClr val="43484D"/>
                </a:solidFill>
              </a:rPr>
              <a:t>with</a:t>
            </a:r>
            <a:r>
              <a:rPr lang="de-DE" sz="1400" dirty="0" smtClean="0">
                <a:solidFill>
                  <a:srgbClr val="43484D"/>
                </a:solidFill>
              </a:rPr>
              <a:t> different </a:t>
            </a:r>
            <a:r>
              <a:rPr lang="de-DE" sz="1400" dirty="0" err="1" smtClean="0">
                <a:solidFill>
                  <a:srgbClr val="43484D"/>
                </a:solidFill>
              </a:rPr>
              <a:t>values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reaction</a:t>
            </a:r>
            <a:r>
              <a:rPr lang="de-DE" sz="1400" dirty="0" smtClean="0">
                <a:solidFill>
                  <a:srgbClr val="43484D"/>
                </a:solidFill>
              </a:rPr>
              <a:t> time.</a:t>
            </a:r>
            <a:endParaRPr lang="de-DE" sz="1400" dirty="0" smtClean="0">
              <a:solidFill>
                <a:srgbClr val="43484D"/>
              </a:solidFill>
            </a:endParaRPr>
          </a:p>
          <a:p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326" y="476672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84548" y="2132856"/>
            <a:ext cx="59766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performed</a:t>
            </a:r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Writing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of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Expose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Simulations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in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DigSilent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(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first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approach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to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problem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Simulations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in Simulink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for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ROCOF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estimation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(multiple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inertia-unbalance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combination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Simulations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in Simulink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for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critical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time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estimation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(multiple </a:t>
            </a: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inertia-unbalance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combination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Research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of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fastest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frequency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measurement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(100ms)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20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147</Words>
  <Application>Microsoft Office PowerPoint</Application>
  <PresentationFormat>Bildschirmpräsentation (4:3)</PresentationFormat>
  <Paragraphs>23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170706_ppt_master_dt</vt:lpstr>
      <vt:lpstr>Determination of the required Power Response of Inverters to provide fast Frequency Support in Power Systems with low Synchronous Inertia</vt:lpstr>
      <vt:lpstr>Determination of the required Power Response of Inverters to provide fast Frequency Support in Power Systems with low Synchronous Inertia</vt:lpstr>
      <vt:lpstr>Determination of the required Power Response of Inverters to provide fast Frequency Support in Power Systems with low Synchronous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63</cp:revision>
  <cp:lastPrinted>2017-07-04T06:23:45Z</cp:lastPrinted>
  <dcterms:created xsi:type="dcterms:W3CDTF">2017-08-01T07:09:06Z</dcterms:created>
  <dcterms:modified xsi:type="dcterms:W3CDTF">2019-04-17T12:58:51Z</dcterms:modified>
</cp:coreProperties>
</file>