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84" r:id="rId3"/>
    <p:sldId id="294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2" d="100"/>
          <a:sy n="102" d="100"/>
        </p:scale>
        <p:origin x="-251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4AE8B-A150-4820-BC27-EE42D733F4B8}" type="datetimeFigureOut">
              <a:rPr lang="en-GB" smtClean="0"/>
              <a:t>22/03/2019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05C2D-D39A-48CE-B0EB-51A11E4633C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491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5B75E70-762A-4375-AA7C-DE9BB7CC9339}" type="datetimeFigureOut">
              <a:rPr lang="de-DE" smtClean="0"/>
              <a:pPr/>
              <a:t>22.03.2019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F1895BC-06EC-475A-97CA-BF53472F2E0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6837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895BC-06EC-475A-97CA-BF53472F2E0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939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psf\Host\Users\cd\Desktop\Startbild_4zu3-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45"/>
          <p:cNvSpPr>
            <a:spLocks noGrp="1" noChangeArrowheads="1"/>
          </p:cNvSpPr>
          <p:nvPr>
            <p:ph type="ctrTitle" sz="quarter"/>
          </p:nvPr>
        </p:nvSpPr>
        <p:spPr>
          <a:xfrm>
            <a:off x="878400" y="1573200"/>
            <a:ext cx="7779600" cy="741362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2038350" algn="l"/>
              </a:tabLst>
              <a:defRPr b="1"/>
            </a:lvl1pPr>
          </a:lstStyle>
          <a:p>
            <a:pPr lvl="0"/>
            <a:r>
              <a:rPr lang="de-DE" noProof="0" smtClean="0"/>
              <a:t>Titelmasterformat durch Klicken bearbeiten</a:t>
            </a:r>
            <a:endParaRPr lang="de-DE" noProof="0" dirty="0" smtClean="0"/>
          </a:p>
        </p:txBody>
      </p:sp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8400" y="2429999"/>
            <a:ext cx="7779600" cy="1071009"/>
          </a:xfrm>
        </p:spPr>
        <p:txBody>
          <a:bodyPr/>
          <a:lstStyle>
            <a:lvl1pPr marL="0" indent="0">
              <a:lnSpc>
                <a:spcPct val="125000"/>
              </a:lnSpc>
              <a:buFontTx/>
              <a:buNone/>
              <a:defRPr sz="1800">
                <a:solidFill>
                  <a:srgbClr val="686868"/>
                </a:solidFill>
              </a:defRPr>
            </a:lvl1pPr>
          </a:lstStyle>
          <a:p>
            <a:r>
              <a:rPr lang="de-DE" noProof="0" dirty="0" smtClean="0"/>
              <a:t>Autor</a:t>
            </a:r>
            <a:br>
              <a:rPr lang="de-DE" noProof="0" dirty="0" smtClean="0"/>
            </a:br>
            <a:r>
              <a:rPr lang="de-DE" noProof="0" dirty="0" smtClean="0"/>
              <a:t>Datum</a:t>
            </a:r>
            <a:br>
              <a:rPr lang="de-DE" noProof="0" dirty="0" smtClean="0"/>
            </a:br>
            <a:r>
              <a:rPr lang="de-DE" noProof="0" dirty="0" smtClean="0"/>
              <a:t>Anlass</a:t>
            </a:r>
            <a:endParaRPr lang="de-DE" noProof="0" dirty="0"/>
          </a:p>
        </p:txBody>
      </p:sp>
      <p:pic>
        <p:nvPicPr>
          <p:cNvPr id="17" name="Grafik 10" descr="dlr_sign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00" y="5857200"/>
            <a:ext cx="857250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 userDrawn="1"/>
        </p:nvSpPr>
        <p:spPr>
          <a:xfrm>
            <a:off x="899592" y="3993078"/>
            <a:ext cx="77768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solidFill>
                  <a:schemeClr val="bg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DLR-Institut für Vernetzte Energiesysteme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53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8190456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075751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698000" y="1591200"/>
            <a:ext cx="3960812" cy="433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49095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698864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86000" y="1591199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4662464" y="1576774"/>
            <a:ext cx="4013992" cy="4338000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19916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 dirty="0"/>
          </a:p>
        </p:txBody>
      </p:sp>
      <p:sp>
        <p:nvSpPr>
          <p:cNvPr id="9" name="Textplatzhalter 1"/>
          <p:cNvSpPr>
            <a:spLocks noGrp="1"/>
          </p:cNvSpPr>
          <p:nvPr>
            <p:ph type="body" idx="13"/>
          </p:nvPr>
        </p:nvSpPr>
        <p:spPr>
          <a:xfrm>
            <a:off x="467544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0" name="Textplatzhalter 1"/>
          <p:cNvSpPr>
            <a:spLocks noGrp="1"/>
          </p:cNvSpPr>
          <p:nvPr>
            <p:ph type="body" idx="14"/>
          </p:nvPr>
        </p:nvSpPr>
        <p:spPr>
          <a:xfrm>
            <a:off x="4698000" y="1591200"/>
            <a:ext cx="3960000" cy="333425"/>
          </a:xfr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2"/>
          </p:nvPr>
        </p:nvSpPr>
        <p:spPr>
          <a:xfrm>
            <a:off x="467544" y="2075273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4644008" y="2060848"/>
            <a:ext cx="4013992" cy="4018023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 marL="534988" indent="-182563">
              <a:lnSpc>
                <a:spcPct val="125000"/>
              </a:lnSpc>
              <a:buClr>
                <a:schemeClr val="bg2">
                  <a:lumMod val="75000"/>
                </a:schemeClr>
              </a:buClr>
              <a:buFont typeface="Symbol" panose="05050102010706020507" pitchFamily="18" charset="2"/>
              <a:buChar char="-"/>
              <a:defRPr sz="1600">
                <a:solidFill>
                  <a:schemeClr val="bg2">
                    <a:lumMod val="50000"/>
                  </a:schemeClr>
                </a:solidFill>
              </a:defRPr>
            </a:lvl2pPr>
            <a:lvl3pPr marL="801688" indent="-266700">
              <a:lnSpc>
                <a:spcPct val="125000"/>
              </a:lnSpc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Ø"/>
              <a:defRPr sz="1400">
                <a:solidFill>
                  <a:schemeClr val="bg2">
                    <a:lumMod val="50000"/>
                  </a:schemeClr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9992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471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23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ohne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86000" y="648000"/>
            <a:ext cx="8172000" cy="73818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54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\\psf\Host\Users\cd\Desktop\Startbild_4zu3-Fuss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7138"/>
            <a:ext cx="9144000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6000" y="648000"/>
            <a:ext cx="8172000" cy="73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Mastertitelformat bearbeiten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999" y="1591200"/>
            <a:ext cx="8172000" cy="4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Grafik 10" descr="dlr_signet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6143625"/>
            <a:ext cx="5715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467544" y="127084"/>
            <a:ext cx="129614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kern="1200" dirty="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t>DLR.de/VE • Folie </a:t>
            </a:r>
            <a:fld id="{581D0E90-3643-4067-98F5-DFEFF1267CC4}" type="slidenum">
              <a:rPr lang="de-DE" sz="800" kern="1200" smtClean="0">
                <a:solidFill>
                  <a:srgbClr val="686868"/>
                </a:solidFill>
                <a:latin typeface="Arial" pitchFamily="34" charset="0"/>
                <a:ea typeface="+mn-ea"/>
                <a:cs typeface="+mn-cs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36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6" r:id="rId4"/>
    <p:sldLayoutId id="2147483664" r:id="rId5"/>
    <p:sldLayoutId id="2147483661" r:id="rId6"/>
    <p:sldLayoutId id="2147483662" r:id="rId7"/>
    <p:sldLayoutId id="2147483663" r:id="rId8"/>
    <p:sldLayoutId id="2147483665" r:id="rId9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686868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25000"/>
        </a:lnSpc>
        <a:spcBef>
          <a:spcPts val="300"/>
        </a:spcBef>
        <a:spcAft>
          <a:spcPts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4988" indent="-268288" algn="l" defTabSz="914400" rtl="0" eaLnBrk="1" latinLnBrk="0" hangingPunct="1">
        <a:lnSpc>
          <a:spcPct val="125000"/>
        </a:lnSpc>
        <a:spcBef>
          <a:spcPts val="0"/>
        </a:spcBef>
        <a:buFont typeface="Symbol" panose="05050102010706020507" pitchFamily="18" charset="2"/>
        <a:buChar char="-"/>
        <a:defRPr sz="1600" kern="1200">
          <a:solidFill>
            <a:schemeClr val="bg2">
              <a:lumMod val="7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801688" indent="-17145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1400" kern="1200">
          <a:solidFill>
            <a:schemeClr val="bg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228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969200" indent="-180000" algn="l" defTabSz="914400" rtl="0" eaLnBrk="1" latinLnBrk="0" hangingPunct="1">
        <a:spcBef>
          <a:spcPts val="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 sz="quarter"/>
          </p:nvPr>
        </p:nvSpPr>
        <p:spPr>
          <a:xfrm>
            <a:off x="827584" y="908720"/>
            <a:ext cx="7776864" cy="648072"/>
          </a:xfrm>
        </p:spPr>
        <p:txBody>
          <a:bodyPr/>
          <a:lstStyle/>
          <a:p>
            <a:r>
              <a:rPr lang="de-DE" dirty="0" smtClean="0"/>
              <a:t>Fast Power Reserve</a:t>
            </a:r>
            <a:endParaRPr lang="de-DE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Alejandro Rubio</a:t>
            </a:r>
          </a:p>
          <a:p>
            <a:r>
              <a:rPr lang="de-DE" dirty="0" smtClean="0"/>
              <a:t>22</a:t>
            </a:r>
            <a:r>
              <a:rPr lang="de-DE" dirty="0" smtClean="0"/>
              <a:t>.03.2019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6000" y="674589"/>
            <a:ext cx="8172000" cy="738187"/>
          </a:xfrm>
        </p:spPr>
        <p:txBody>
          <a:bodyPr/>
          <a:lstStyle/>
          <a:p>
            <a:r>
              <a:rPr lang="de-DE" dirty="0" err="1" smtClean="0"/>
              <a:t>Synthetic</a:t>
            </a:r>
            <a:r>
              <a:rPr lang="de-DE" dirty="0" smtClean="0"/>
              <a:t> Inertia</a:t>
            </a:r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4572000" y="1998365"/>
            <a:ext cx="0" cy="3717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533400" y="3858590"/>
            <a:ext cx="807104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457200" y="198884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  <a:endParaRPr lang="de-DE" sz="1400" dirty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First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draft</a:t>
            </a:r>
            <a:r>
              <a:rPr lang="de-DE" sz="1400" dirty="0" smtClean="0">
                <a:solidFill>
                  <a:srgbClr val="43484D"/>
                </a:solidFill>
                <a:sym typeface="Wingdings" panose="05000000000000000000" pitchFamily="2" charset="2"/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  <a:sym typeface="Wingdings" panose="05000000000000000000" pitchFamily="2" charset="2"/>
              </a:rPr>
              <a:t>Expose</a:t>
            </a:r>
            <a:endParaRPr lang="de-DE" sz="1400" dirty="0" smtClean="0">
              <a:solidFill>
                <a:srgbClr val="43484D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800600" y="1988840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>
                <a:solidFill>
                  <a:srgbClr val="43484D"/>
                </a:solidFill>
              </a:rPr>
              <a:t>Model in Simulink</a:t>
            </a: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33400" y="423301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</a:t>
            </a:r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4800600" y="4242541"/>
            <a:ext cx="3733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 err="1" smtClean="0">
                <a:solidFill>
                  <a:srgbClr val="4348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  <a:endParaRPr lang="de-DE" u="sng" dirty="0" smtClean="0">
              <a:solidFill>
                <a:srgbClr val="43484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Gebogener Pfeil 15"/>
          <p:cNvSpPr/>
          <p:nvPr/>
        </p:nvSpPr>
        <p:spPr>
          <a:xfrm rot="5400000">
            <a:off x="4021832" y="3156512"/>
            <a:ext cx="828092" cy="140415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4350" y="4637313"/>
            <a:ext cx="3733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 smtClean="0">
                <a:solidFill>
                  <a:srgbClr val="43484D"/>
                </a:solidFill>
              </a:rPr>
              <a:t>To</a:t>
            </a:r>
            <a:r>
              <a:rPr lang="de-DE" sz="1400" dirty="0" smtClean="0">
                <a:solidFill>
                  <a:srgbClr val="43484D"/>
                </a:solidFill>
              </a:rPr>
              <a:t> find power </a:t>
            </a:r>
            <a:r>
              <a:rPr lang="de-DE" sz="1400" dirty="0" err="1" smtClean="0">
                <a:solidFill>
                  <a:srgbClr val="43484D"/>
                </a:solidFill>
              </a:rPr>
              <a:t>response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to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avoid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frequency</a:t>
            </a:r>
            <a:r>
              <a:rPr lang="de-DE" sz="1400" dirty="0" smtClean="0">
                <a:solidFill>
                  <a:srgbClr val="43484D"/>
                </a:solidFill>
              </a:rPr>
              <a:t> </a:t>
            </a:r>
            <a:r>
              <a:rPr lang="de-DE" sz="1400" dirty="0" err="1" smtClean="0">
                <a:solidFill>
                  <a:srgbClr val="43484D"/>
                </a:solidFill>
              </a:rPr>
              <a:t>collapse</a:t>
            </a:r>
            <a:r>
              <a:rPr lang="de-DE" sz="1400" dirty="0" smtClean="0">
                <a:solidFill>
                  <a:srgbClr val="43484D"/>
                </a:solidFill>
              </a:rPr>
              <a:t>.</a:t>
            </a:r>
            <a:endParaRPr lang="de-DE" sz="1400" dirty="0" smtClean="0">
              <a:solidFill>
                <a:srgbClr val="43484D"/>
              </a:solidFill>
            </a:endParaRPr>
          </a:p>
          <a:p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4800599" y="4637313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 smtClean="0">
              <a:solidFill>
                <a:srgbClr val="43484D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  <a:p>
            <a:endParaRPr lang="de-DE" sz="1400" dirty="0" smtClean="0"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rgbClr val="4348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70706_ppt_master_dt">
  <a:themeElements>
    <a:clrScheme name="DLR">
      <a:dk1>
        <a:srgbClr val="000000"/>
      </a:dk1>
      <a:lt1>
        <a:srgbClr val="FFFFFF"/>
      </a:lt1>
      <a:dk2>
        <a:srgbClr val="464646"/>
      </a:dk2>
      <a:lt2>
        <a:srgbClr val="B1B1B0"/>
      </a:lt2>
      <a:accent1>
        <a:srgbClr val="0075BB"/>
      </a:accent1>
      <a:accent2>
        <a:srgbClr val="819459"/>
      </a:accent2>
      <a:accent3>
        <a:srgbClr val="EAB818"/>
      </a:accent3>
      <a:accent4>
        <a:srgbClr val="B33F3D"/>
      </a:accent4>
      <a:accent5>
        <a:srgbClr val="7B7B7B"/>
      </a:accent5>
      <a:accent6>
        <a:srgbClr val="6898D1"/>
      </a:accent6>
      <a:hlink>
        <a:srgbClr val="A4B085"/>
      </a:hlink>
      <a:folHlink>
        <a:srgbClr val="C77A6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>
        <a:spAutoFit/>
      </a:bodyPr>
      <a:lstStyle>
        <a:defPPr algn="ctr">
          <a:defRPr dirty="0" smtClean="0">
            <a:solidFill>
              <a:schemeClr val="tx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tns:customPropertyEditors xmlns:tns="http://schemas.microsoft.com/office/2006/customDocumentInformationPanel">
  <tns:showOnOpen>false</tns:showOnOpen>
  <tns:defaultPropertyEditorNamespace>Standardeigenschaften</tns:defaultPropertyEditorNamespace>
</tns:customPropertyEditors>
</file>

<file path=customXml/itemProps1.xml><?xml version="1.0" encoding="utf-8"?>
<ds:datastoreItem xmlns:ds="http://schemas.openxmlformats.org/officeDocument/2006/customXml" ds:itemID="{AAE53C7D-4D9A-464B-B166-6AE4B21A465C}">
  <ds:schemaRefs>
    <ds:schemaRef ds:uri="http://schemas.microsoft.com/office/2006/customDocumentInformationPan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170706_ppt_master_dt</Template>
  <TotalTime>0</TotalTime>
  <Words>30</Words>
  <Application>Microsoft Office PowerPoint</Application>
  <PresentationFormat>Bildschirmpräsentation (4:3)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170706_ppt_master_dt</vt:lpstr>
      <vt:lpstr>Fast Power Reserve</vt:lpstr>
      <vt:lpstr>Synthetic Inertia</vt:lpstr>
    </vt:vector>
  </TitlesOfParts>
  <Company>Next-Energy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S2M – Stand 01.08.2017</dc:title>
  <dc:creator>O.Siepmann</dc:creator>
  <cp:lastModifiedBy>Rubio, Alejandro</cp:lastModifiedBy>
  <cp:revision>60</cp:revision>
  <cp:lastPrinted>2017-07-04T06:23:45Z</cp:lastPrinted>
  <dcterms:created xsi:type="dcterms:W3CDTF">2017-08-01T07:09:06Z</dcterms:created>
  <dcterms:modified xsi:type="dcterms:W3CDTF">2019-03-22T07:46:43Z</dcterms:modified>
</cp:coreProperties>
</file>