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94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23.08.2019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6745" y="198884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Methodology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Results</a:t>
            </a:r>
            <a:endParaRPr lang="de-DE" sz="1400" dirty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Conclusions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theory</a:t>
            </a: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Review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9" name="Untertitel 6"/>
          <p:cNvSpPr txBox="1">
            <a:spLocks/>
          </p:cNvSpPr>
          <p:nvPr/>
        </p:nvSpPr>
        <p:spPr>
          <a:xfrm>
            <a:off x="358350" y="332657"/>
            <a:ext cx="6013850" cy="360040"/>
          </a:xfrm>
          <a:prstGeom prst="rect">
            <a:avLst/>
          </a:prstGeom>
        </p:spPr>
        <p:txBody>
          <a:bodyPr/>
          <a:lstStyle>
            <a:lvl1pPr marL="180000" indent="-1800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17145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b="1" dirty="0">
                <a:solidFill>
                  <a:srgbClr val="686868"/>
                </a:solidFill>
                <a:ea typeface="+mj-ea"/>
              </a:rPr>
              <a:t>Alejandro Rubio   </a:t>
            </a:r>
            <a:r>
              <a:rPr lang="de-DE" sz="1200" b="1" dirty="0" smtClean="0">
                <a:solidFill>
                  <a:srgbClr val="686868"/>
                </a:solidFill>
                <a:ea typeface="+mj-ea"/>
              </a:rPr>
              <a:t>23.08.2019 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35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170706_ppt_master_dt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71</cp:revision>
  <cp:lastPrinted>2017-07-04T06:23:45Z</cp:lastPrinted>
  <dcterms:created xsi:type="dcterms:W3CDTF">2017-08-01T07:09:06Z</dcterms:created>
  <dcterms:modified xsi:type="dcterms:W3CDTF">2019-08-23T07:50:10Z</dcterms:modified>
</cp:coreProperties>
</file>