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84" r:id="rId3"/>
    <p:sldId id="294" r:id="rId4"/>
    <p:sldId id="29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27.06.2019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smtClean="0"/>
              <a:t>28.06.2019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6745" y="198884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Institutskolloquium was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good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Synthetic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inertia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rgbClr val="43484D"/>
                </a:solidFill>
                <a:sym typeface="Wingdings" panose="05000000000000000000" pitchFamily="2" charset="2"/>
              </a:rPr>
              <a:t>from</a:t>
            </a:r>
            <a:r>
              <a:rPr lang="de-DE" sz="1400" dirty="0">
                <a:solidFill>
                  <a:srgbClr val="43484D"/>
                </a:solidFill>
                <a:sym typeface="Wingdings" panose="05000000000000000000" pitchFamily="2" charset="2"/>
              </a:rPr>
              <a:t> wind in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model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Wrap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up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results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analysis</a:t>
            </a: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Optimum </a:t>
            </a:r>
            <a:r>
              <a:rPr lang="de-DE" sz="1400" dirty="0" err="1" smtClean="0">
                <a:solidFill>
                  <a:srgbClr val="43484D"/>
                </a:solidFill>
              </a:rPr>
              <a:t>share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for</a:t>
            </a:r>
            <a:r>
              <a:rPr lang="de-DE" sz="1400" dirty="0" smtClean="0">
                <a:solidFill>
                  <a:srgbClr val="43484D"/>
                </a:solidFill>
              </a:rPr>
              <a:t> RE </a:t>
            </a:r>
            <a:r>
              <a:rPr lang="de-DE" sz="1400" dirty="0" err="1" smtClean="0">
                <a:solidFill>
                  <a:srgbClr val="43484D"/>
                </a:solidFill>
              </a:rPr>
              <a:t>reserve</a:t>
            </a:r>
            <a:r>
              <a:rPr lang="de-DE" sz="1400" dirty="0" smtClean="0">
                <a:solidFill>
                  <a:srgbClr val="43484D"/>
                </a:solidFill>
              </a:rPr>
              <a:t>?</a:t>
            </a: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17" y="2385573"/>
            <a:ext cx="5711882" cy="394697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11560" y="198884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rgbClr val="43484D"/>
                </a:solidFill>
              </a:rPr>
              <a:t>If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it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is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interest</a:t>
            </a:r>
            <a:r>
              <a:rPr lang="de-DE" sz="1400" dirty="0" smtClean="0">
                <a:solidFill>
                  <a:srgbClr val="43484D"/>
                </a:solidFill>
              </a:rPr>
              <a:t>…</a:t>
            </a:r>
            <a:endParaRPr lang="de-DE" sz="1400" dirty="0" smtClean="0">
              <a:solidFill>
                <a:srgbClr val="43484D"/>
              </a:solidFill>
            </a:endParaRP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98</Words>
  <Application>Microsoft Office PowerPoint</Application>
  <PresentationFormat>Bildschirmpräsentation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170706_ppt_master_dt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68</cp:revision>
  <cp:lastPrinted>2017-07-04T06:23:45Z</cp:lastPrinted>
  <dcterms:created xsi:type="dcterms:W3CDTF">2017-08-01T07:09:06Z</dcterms:created>
  <dcterms:modified xsi:type="dcterms:W3CDTF">2019-06-27T13:21:46Z</dcterms:modified>
</cp:coreProperties>
</file>