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4" r:id="rId3"/>
    <p:sldId id="29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22.03.2019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22</a:t>
            </a:r>
            <a:r>
              <a:rPr lang="de-DE" dirty="0" smtClean="0"/>
              <a:t>.03.2019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err="1" smtClean="0"/>
              <a:t>Synthetic</a:t>
            </a:r>
            <a:r>
              <a:rPr lang="de-DE" dirty="0" smtClean="0"/>
              <a:t>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57200" y="198884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First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draft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Expose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Model in Simulink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To</a:t>
            </a:r>
            <a:r>
              <a:rPr lang="de-DE" sz="1400" dirty="0" smtClean="0">
                <a:solidFill>
                  <a:srgbClr val="43484D"/>
                </a:solidFill>
              </a:rPr>
              <a:t> find power </a:t>
            </a:r>
            <a:r>
              <a:rPr lang="de-DE" sz="1400" dirty="0" err="1" smtClean="0">
                <a:solidFill>
                  <a:srgbClr val="43484D"/>
                </a:solidFill>
              </a:rPr>
              <a:t>response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to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avoid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frequency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collapse</a:t>
            </a:r>
            <a:r>
              <a:rPr lang="de-DE" sz="1400" dirty="0" smtClean="0">
                <a:solidFill>
                  <a:srgbClr val="43484D"/>
                </a:solidFill>
              </a:rPr>
              <a:t>.</a:t>
            </a:r>
            <a:endParaRPr lang="de-DE" sz="1400" dirty="0" smtClean="0">
              <a:solidFill>
                <a:srgbClr val="43484D"/>
              </a:solidFill>
            </a:endParaRP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30</Words>
  <Application>Microsoft Office PowerPoint</Application>
  <PresentationFormat>Bildschirmpräsentation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170706_ppt_master_dt</vt:lpstr>
      <vt:lpstr>Fast Power Reserve</vt:lpstr>
      <vt:lpstr>Synthetic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60</cp:revision>
  <cp:lastPrinted>2017-07-04T06:23:45Z</cp:lastPrinted>
  <dcterms:created xsi:type="dcterms:W3CDTF">2017-08-01T07:09:06Z</dcterms:created>
  <dcterms:modified xsi:type="dcterms:W3CDTF">2019-03-22T07:46:23Z</dcterms:modified>
</cp:coreProperties>
</file>