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84" r:id="rId3"/>
    <p:sldId id="294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07.05.2019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9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psf\Host\Users\cd\Desktop\Startbild_4zu3-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071009"/>
          </a:xfrm>
        </p:spPr>
        <p:txBody>
          <a:bodyPr/>
          <a:lstStyle>
            <a:lvl1pPr marL="0" indent="0">
              <a:lnSpc>
                <a:spcPct val="125000"/>
              </a:lnSpc>
              <a:buFontTx/>
              <a:buNone/>
              <a:defRPr sz="1800">
                <a:solidFill>
                  <a:srgbClr val="686868"/>
                </a:solidFill>
              </a:defRPr>
            </a:lvl1pPr>
          </a:lstStyle>
          <a:p>
            <a:r>
              <a:rPr lang="de-DE" noProof="0" dirty="0" smtClean="0"/>
              <a:t>Autor</a:t>
            </a:r>
            <a:br>
              <a:rPr lang="de-DE" noProof="0" dirty="0" smtClean="0"/>
            </a:br>
            <a:r>
              <a:rPr lang="de-DE" noProof="0" dirty="0" smtClean="0"/>
              <a:t>Datum</a:t>
            </a:r>
            <a:br>
              <a:rPr lang="de-DE" noProof="0" dirty="0" smtClean="0"/>
            </a:br>
            <a:r>
              <a:rPr lang="de-DE" noProof="0" dirty="0" smtClean="0"/>
              <a:t>Anlass</a:t>
            </a:r>
            <a:endParaRPr lang="de-DE" noProof="0" dirty="0"/>
          </a:p>
        </p:txBody>
      </p:sp>
      <p:pic>
        <p:nvPicPr>
          <p:cNvPr id="17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" y="5857200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899592" y="3993078"/>
            <a:ext cx="77768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DLR-Institut für Vernetzte Energiesysteme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8190456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988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62464" y="1576774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19916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67544" y="2075273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4008" y="2060848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86000" y="648000"/>
            <a:ext cx="8172000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5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6" r:id="rId4"/>
    <p:sldLayoutId id="2147483664" r:id="rId5"/>
    <p:sldLayoutId id="2147483661" r:id="rId6"/>
    <p:sldLayoutId id="2147483662" r:id="rId7"/>
    <p:sldLayoutId id="2147483663" r:id="rId8"/>
    <p:sldLayoutId id="2147483665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25000"/>
        </a:lnSpc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indent="-268288" algn="l" defTabSz="914400" rtl="0" eaLnBrk="1" latinLnBrk="0" hangingPunct="1">
        <a:lnSpc>
          <a:spcPct val="125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bg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1688" indent="-171450" algn="l" defTabSz="914400" rtl="0" eaLnBrk="1" latinLnBrk="0" hangingPunct="1">
        <a:lnSpc>
          <a:spcPct val="125000"/>
        </a:lnSpc>
        <a:spcBef>
          <a:spcPts val="0"/>
        </a:spcBef>
        <a:buFont typeface="Wingdings" panose="05000000000000000000" pitchFamily="2" charset="2"/>
        <a:buChar char="Ø"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xfrm>
            <a:off x="827584" y="908720"/>
            <a:ext cx="7776864" cy="648072"/>
          </a:xfrm>
        </p:spPr>
        <p:txBody>
          <a:bodyPr/>
          <a:lstStyle/>
          <a:p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Alejandro Rubio</a:t>
            </a:r>
          </a:p>
          <a:p>
            <a:r>
              <a:rPr lang="de-DE" dirty="0" smtClean="0"/>
              <a:t>08</a:t>
            </a:r>
            <a:r>
              <a:rPr lang="de-DE" dirty="0" smtClean="0"/>
              <a:t>.05.2019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en-US" dirty="0"/>
              <a:t>Determination of the required Power Response of Inverters to provide fast Frequency Support in Power Systems with low Synchronous Inertia</a:t>
            </a:r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572000" y="1998365"/>
            <a:ext cx="0" cy="371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533400" y="3858590"/>
            <a:ext cx="8071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46745" y="1988840"/>
            <a:ext cx="4038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endParaRPr lang="de-DE" sz="1400" dirty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Grid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model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in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simulink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(SIMSCAPE)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Identification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of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small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signal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instability</a:t>
            </a: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00600" y="1988840"/>
            <a:ext cx="3733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</a:rPr>
              <a:t>Inclusion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of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small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signal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analysis</a:t>
            </a:r>
            <a:r>
              <a:rPr lang="de-DE" sz="1400" dirty="0" smtClean="0">
                <a:solidFill>
                  <a:srgbClr val="43484D"/>
                </a:solidFill>
              </a:rPr>
              <a:t> in </a:t>
            </a:r>
            <a:r>
              <a:rPr lang="de-DE" sz="1400" dirty="0" err="1" smtClean="0">
                <a:solidFill>
                  <a:srgbClr val="43484D"/>
                </a:solidFill>
              </a:rPr>
              <a:t>the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model</a:t>
            </a:r>
            <a:r>
              <a:rPr lang="de-DE" sz="1400" dirty="0" smtClean="0">
                <a:solidFill>
                  <a:srgbClr val="43484D"/>
                </a:solidFill>
              </a:rPr>
              <a:t> (Control </a:t>
            </a:r>
            <a:r>
              <a:rPr lang="de-DE" sz="1400" dirty="0" err="1" smtClean="0">
                <a:solidFill>
                  <a:srgbClr val="43484D"/>
                </a:solidFill>
              </a:rPr>
              <a:t>theory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and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stability</a:t>
            </a:r>
            <a:r>
              <a:rPr lang="de-DE" sz="1400" dirty="0" smtClean="0">
                <a:solidFill>
                  <a:srgbClr val="43484D"/>
                </a:solidFill>
              </a:rPr>
              <a:t>)</a:t>
            </a: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33400" y="423301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800600" y="4242541"/>
            <a:ext cx="373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Gebogener Pfeil 15"/>
          <p:cNvSpPr/>
          <p:nvPr/>
        </p:nvSpPr>
        <p:spPr>
          <a:xfrm rot="5400000">
            <a:off x="4021832" y="3156512"/>
            <a:ext cx="828092" cy="140415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14350" y="4637313"/>
            <a:ext cx="373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</a:rPr>
              <a:t>MATLAB </a:t>
            </a:r>
            <a:r>
              <a:rPr lang="de-DE" sz="1400" dirty="0" err="1" smtClean="0">
                <a:solidFill>
                  <a:srgbClr val="43484D"/>
                </a:solidFill>
              </a:rPr>
              <a:t>code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to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assess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stability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and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provide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required</a:t>
            </a:r>
            <a:r>
              <a:rPr lang="de-DE" sz="1400" dirty="0" smtClean="0">
                <a:solidFill>
                  <a:srgbClr val="43484D"/>
                </a:solidFill>
              </a:rPr>
              <a:t> power </a:t>
            </a:r>
            <a:r>
              <a:rPr lang="de-DE" sz="1400" dirty="0" err="1" smtClean="0">
                <a:solidFill>
                  <a:srgbClr val="43484D"/>
                </a:solidFill>
              </a:rPr>
              <a:t>response</a:t>
            </a:r>
            <a:r>
              <a:rPr lang="de-DE" sz="1400" dirty="0" smtClean="0">
                <a:solidFill>
                  <a:srgbClr val="43484D"/>
                </a:solidFill>
              </a:rPr>
              <a:t>.</a:t>
            </a:r>
            <a:endParaRPr lang="de-DE" sz="1400" dirty="0" smtClean="0">
              <a:solidFill>
                <a:srgbClr val="43484D"/>
              </a:solidFill>
            </a:endParaRPr>
          </a:p>
          <a:p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800599" y="4637313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706_ppt_master_dt">
  <a:themeElements>
    <a:clrScheme name="DLR">
      <a:dk1>
        <a:srgbClr val="000000"/>
      </a:dk1>
      <a:lt1>
        <a:srgbClr val="FFFFFF"/>
      </a:lt1>
      <a:dk2>
        <a:srgbClr val="464646"/>
      </a:dk2>
      <a:lt2>
        <a:srgbClr val="B1B1B0"/>
      </a:lt2>
      <a:accent1>
        <a:srgbClr val="0075BB"/>
      </a:accent1>
      <a:accent2>
        <a:srgbClr val="819459"/>
      </a:accent2>
      <a:accent3>
        <a:srgbClr val="EAB818"/>
      </a:accent3>
      <a:accent4>
        <a:srgbClr val="B33F3D"/>
      </a:accent4>
      <a:accent5>
        <a:srgbClr val="7B7B7B"/>
      </a:accent5>
      <a:accent6>
        <a:srgbClr val="6898D1"/>
      </a:accent6>
      <a:hlink>
        <a:srgbClr val="A4B085"/>
      </a:hlink>
      <a:folHlink>
        <a:srgbClr val="C77A6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sp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AAE53C7D-4D9A-464B-B166-6AE4B21A465C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170706_ppt_master_dt</Template>
  <TotalTime>0</TotalTime>
  <Words>87</Words>
  <Application>Microsoft Office PowerPoint</Application>
  <PresentationFormat>Bildschirmpräsentation (4:3)</PresentationFormat>
  <Paragraphs>16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170706_ppt_master_dt</vt:lpstr>
      <vt:lpstr>Determination of the required Power Response of Inverters to provide fast Frequency Support in Power Systems with low Synchronous Inertia</vt:lpstr>
      <vt:lpstr>Determination of the required Power Response of Inverters to provide fast Frequency Support in Power Systems with low Synchronous Inertia</vt:lpstr>
    </vt:vector>
  </TitlesOfParts>
  <Company>Next-Energy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S2M – Stand 01.08.2017</dc:title>
  <dc:creator>O.Siepmann</dc:creator>
  <cp:lastModifiedBy>Rubio, Alejandro</cp:lastModifiedBy>
  <cp:revision>61</cp:revision>
  <cp:lastPrinted>2017-07-04T06:23:45Z</cp:lastPrinted>
  <dcterms:created xsi:type="dcterms:W3CDTF">2017-08-01T07:09:06Z</dcterms:created>
  <dcterms:modified xsi:type="dcterms:W3CDTF">2019-05-07T13:40:54Z</dcterms:modified>
</cp:coreProperties>
</file>