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95"/>
  </p:normalViewPr>
  <p:slideViewPr>
    <p:cSldViewPr snapToGrid="0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80A393-3C11-9FDE-6853-901E4563E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5B4A1F-8131-B399-987E-AC7A5947A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97334A-2D3E-4E7A-8633-1A8DCF724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8F89-0EF5-5543-94C6-6719E9334B5E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A4F517-4DB8-5AB3-C2EE-0B5A18F7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C9029F-00CD-988F-909E-9413FD99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AB40-F2DB-224D-9573-D97378CD6B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7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4AC0FA-BACF-CF95-0928-11563E674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5D63C6E-E251-FA1B-AFC3-63D748C34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10F67B-E119-618F-1D24-499A06D9B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8F89-0EF5-5543-94C6-6719E9334B5E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C885C8-BDEE-E836-120E-7506D085C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37859A-2FD2-9B40-2D17-DDDF4E960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AB40-F2DB-224D-9573-D97378CD6B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21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268ECB1-6A68-AA04-1F10-E100D3F7AC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3789DC-C2AA-E2ED-99F4-375A181B0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4CAE1D-C187-5253-33DD-F77DA536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8F89-0EF5-5543-94C6-6719E9334B5E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EF918F-B6F0-AD5B-6457-875387A00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3D1946-D55B-DF73-0C80-53314BAB5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AB40-F2DB-224D-9573-D97378CD6B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02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4981EE-BF0D-E9BE-CAE9-700E20E50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29E8AC-BBA3-4A9B-29E8-BA9B369B9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05E485-62A6-AD33-63E4-1528B8F34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8F89-0EF5-5543-94C6-6719E9334B5E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0B8784-87CF-7B20-A709-BF4214E2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C78E1A-563E-DE91-3D34-8ACECD71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AB40-F2DB-224D-9573-D97378CD6B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15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A22589-8280-5768-F8C3-B51E2F56D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C131DB-97FD-347B-18B1-C4EE3E065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D12C45-9D86-3506-76DE-87F520D6B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8F89-0EF5-5543-94C6-6719E9334B5E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75E4B5-E4B2-B95F-7116-99ED04CDB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EF4044-8702-CB54-29A7-A5E9AB5C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AB40-F2DB-224D-9573-D97378CD6B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757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E66E48-B3CD-AA50-67F4-F6E64B856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C7DD55-03EB-DF44-A10A-A93BFE134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733D26-2477-226D-2B22-BF1550DDF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00C560-4BC8-9133-BC79-7393A5445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8F89-0EF5-5543-94C6-6719E9334B5E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85967A-551C-7145-0A0B-08DEB8337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0A0C04-8476-9CB2-4135-DCDED5844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AB40-F2DB-224D-9573-D97378CD6B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9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6E3F7-12F0-C7FA-541E-FEF396CC5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85C7F5-4FAD-A336-826F-6F05C3D10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3E359B-FF87-5CA2-A5BF-8D822E52B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60152A1-DD04-C85A-3EE6-C7CEECA9C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4E17EEF-ACCA-2579-AFF3-FEF1163DF9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390E274-3C7D-67C8-4A10-CFAE37CEA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8F89-0EF5-5543-94C6-6719E9334B5E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4E7C5A1-AE6D-BA03-0179-024EEADEE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55A53AB-E611-D627-B34C-12E354DB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AB40-F2DB-224D-9573-D97378CD6B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7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67BB3B-60F0-34F9-D15E-DB8A42503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76F22AA-1BC3-DB8B-0F17-176FE22B5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8F89-0EF5-5543-94C6-6719E9334B5E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BA6FC39-9A76-E591-327A-B44893003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2E7BBA1-DCF5-AA4C-93BA-B441F91A1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AB40-F2DB-224D-9573-D97378CD6B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935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8DD1180-2F72-4010-F4A7-37E66FA18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8F89-0EF5-5543-94C6-6719E9334B5E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D4228CE-6C80-8E7A-6ACF-6C5A4464D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609BA8-738D-D11A-6C69-33E05FF1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AB40-F2DB-224D-9573-D97378CD6B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71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6295CA-387D-87A9-9DCF-5A5942F2E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420E9A-B75D-DF93-A2B9-DCC671F78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51739B-E57E-2CEC-3967-C24888ADB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543DF8-12A2-FE48-30B9-74A01B7D6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8F89-0EF5-5543-94C6-6719E9334B5E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92DB31-A31E-5948-92FB-70C7B1B8F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496EA5-6CCB-6057-9ACB-3998D0891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AB40-F2DB-224D-9573-D97378CD6B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40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730139-1D56-9581-652C-AB9B450CD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ECD1B1F-6EF5-4005-AF84-16BAF8B83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F8D4B6-F620-1AC6-7BAF-C38341B18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026C87-E3E2-4CA1-3410-6FF20770B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8F89-0EF5-5543-94C6-6719E9334B5E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F18E64-0381-42EA-614C-9E955AF9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A9A78A-E2E2-9391-9975-278BD672F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AB40-F2DB-224D-9573-D97378CD6B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00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275E5C-3795-A4D2-58E0-AE22A9BB5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4EB135-5940-FF76-2920-40095766A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650D44-4F52-1FD9-C2C8-477734272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08F89-0EF5-5543-94C6-6719E9334B5E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56CE69-03F9-6F94-D18A-8E8A7C5F7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BCE2A1-2C2C-15E4-88AC-6A82A951E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2AB40-F2DB-224D-9573-D97378CD6B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067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A49F8043-E21E-E592-AD23-9DD7E0D87B97}"/>
              </a:ext>
            </a:extLst>
          </p:cNvPr>
          <p:cNvSpPr/>
          <p:nvPr/>
        </p:nvSpPr>
        <p:spPr>
          <a:xfrm>
            <a:off x="2701446" y="349882"/>
            <a:ext cx="3118981" cy="8893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enlo" panose="020B0609030804020204" pitchFamily="49" charset="0"/>
              </a:rPr>
              <a:t>App\Console\Commands</a:t>
            </a:r>
          </a:p>
          <a:p>
            <a:pPr algn="ctr"/>
            <a:r>
              <a:rPr lang="e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enlo" panose="020B0609030804020204" pitchFamily="49" charset="0"/>
              </a:rPr>
              <a:t>VkParse</a:t>
            </a:r>
            <a:endParaRPr lang="e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enlo" panose="020B0609030804020204" pitchFamily="49" charset="0"/>
            </a:endParaRPr>
          </a:p>
        </p:txBody>
      </p:sp>
      <p:sp>
        <p:nvSpPr>
          <p:cNvPr id="6" name="Скругленный прямоугольник 5">
            <a:extLst>
              <a:ext uri="{FF2B5EF4-FFF2-40B4-BE49-F238E27FC236}">
                <a16:creationId xmlns:a16="http://schemas.microsoft.com/office/drawing/2014/main" id="{3E03BB6F-8849-BCBE-E4BD-24B7725B038C}"/>
              </a:ext>
            </a:extLst>
          </p:cNvPr>
          <p:cNvSpPr/>
          <p:nvPr/>
        </p:nvSpPr>
        <p:spPr>
          <a:xfrm>
            <a:off x="2701445" y="1949461"/>
            <a:ext cx="3118981" cy="8893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enlo" panose="020B0609030804020204" pitchFamily="49" charset="0"/>
              </a:rPr>
              <a:t>App</a:t>
            </a:r>
          </a:p>
          <a:p>
            <a:pPr algn="ctr"/>
            <a:r>
              <a:rPr lang="e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enlo" panose="020B0609030804020204" pitchFamily="49" charset="0"/>
              </a:rPr>
              <a:t>VkService</a:t>
            </a:r>
            <a:endParaRPr lang="e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enlo" panose="020B0609030804020204" pitchFamily="49" charset="0"/>
            </a:endParaRPr>
          </a:p>
        </p:txBody>
      </p:sp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6174576C-69AC-A15C-5F7A-3AFAF0477CF3}"/>
              </a:ext>
            </a:extLst>
          </p:cNvPr>
          <p:cNvSpPr/>
          <p:nvPr/>
        </p:nvSpPr>
        <p:spPr>
          <a:xfrm>
            <a:off x="2701445" y="3429000"/>
            <a:ext cx="3118981" cy="8893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enlo" panose="020B0609030804020204" pitchFamily="49" charset="0"/>
              </a:rPr>
              <a:t>App\Events</a:t>
            </a:r>
          </a:p>
          <a:p>
            <a:pPr algn="ctr"/>
            <a:r>
              <a:rPr lang="e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enlo" panose="020B0609030804020204" pitchFamily="49" charset="0"/>
              </a:rPr>
              <a:t>GetVkUsers</a:t>
            </a:r>
            <a:endParaRPr lang="e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enlo" panose="020B0609030804020204" pitchFamily="49" charset="0"/>
            </a:endParaRPr>
          </a:p>
        </p:txBody>
      </p:sp>
      <p:sp>
        <p:nvSpPr>
          <p:cNvPr id="8" name="Скругленный прямоугольник 7">
            <a:extLst>
              <a:ext uri="{FF2B5EF4-FFF2-40B4-BE49-F238E27FC236}">
                <a16:creationId xmlns:a16="http://schemas.microsoft.com/office/drawing/2014/main" id="{42726A02-0050-1E7E-7599-FD27CAFE4DD1}"/>
              </a:ext>
            </a:extLst>
          </p:cNvPr>
          <p:cNvSpPr/>
          <p:nvPr/>
        </p:nvSpPr>
        <p:spPr>
          <a:xfrm>
            <a:off x="2701444" y="5114795"/>
            <a:ext cx="3118981" cy="8893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enlo" panose="020B0609030804020204" pitchFamily="49" charset="0"/>
              </a:rPr>
              <a:t>App\Listeners</a:t>
            </a:r>
          </a:p>
          <a:p>
            <a:pPr algn="ctr"/>
            <a:r>
              <a:rPr lang="e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enlo" panose="020B0609030804020204" pitchFamily="49" charset="0"/>
              </a:rPr>
              <a:t>SaveVkUsers</a:t>
            </a:r>
            <a:endParaRPr lang="e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293BF2-FF54-C84E-16C5-F3B3B1E72C23}"/>
              </a:ext>
            </a:extLst>
          </p:cNvPr>
          <p:cNvSpPr txBox="1"/>
          <p:nvPr/>
        </p:nvSpPr>
        <p:spPr>
          <a:xfrm>
            <a:off x="333692" y="307839"/>
            <a:ext cx="1998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Запуск консольной команды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1BFFBA-BA3E-C84F-423C-8893665A58D4}"/>
              </a:ext>
            </a:extLst>
          </p:cNvPr>
          <p:cNvSpPr txBox="1"/>
          <p:nvPr/>
        </p:nvSpPr>
        <p:spPr>
          <a:xfrm>
            <a:off x="302375" y="1915479"/>
            <a:ext cx="1998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Запуск </a:t>
            </a:r>
            <a:r>
              <a:rPr lang="ru-RU" dirty="0" err="1"/>
              <a:t>парсинга</a:t>
            </a:r>
            <a:r>
              <a:rPr lang="ru-RU" dirty="0"/>
              <a:t> с </a:t>
            </a:r>
            <a:r>
              <a:rPr lang="en-US" dirty="0"/>
              <a:t>VK </a:t>
            </a:r>
            <a:r>
              <a:rPr lang="ru-RU" dirty="0"/>
              <a:t>и создание события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03CB43-77C9-C3B1-F5E4-CAFAD206834A}"/>
              </a:ext>
            </a:extLst>
          </p:cNvPr>
          <p:cNvSpPr txBox="1"/>
          <p:nvPr/>
        </p:nvSpPr>
        <p:spPr>
          <a:xfrm>
            <a:off x="333692" y="3395637"/>
            <a:ext cx="1998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Создание нового экземпляра события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FEFE57-3AB9-FDA9-61E3-3F0780782D5B}"/>
              </a:ext>
            </a:extLst>
          </p:cNvPr>
          <p:cNvSpPr txBox="1"/>
          <p:nvPr/>
        </p:nvSpPr>
        <p:spPr>
          <a:xfrm>
            <a:off x="333692" y="4914843"/>
            <a:ext cx="1998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Сохранение информации о пользователей в СУБД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7A040E66-B16B-37D6-9165-1652682A998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4260936" y="1239230"/>
            <a:ext cx="1" cy="710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80B3AE48-9980-C078-1012-35E3DA8E752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4260934" y="2838809"/>
            <a:ext cx="2" cy="590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3FC4BFE6-D122-443B-A824-42D0BF9A92E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260934" y="4318348"/>
            <a:ext cx="2" cy="796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E10BD78-0532-DC1A-AC2A-5B5C485BC2E8}"/>
              </a:ext>
            </a:extLst>
          </p:cNvPr>
          <p:cNvSpPr txBox="1"/>
          <p:nvPr/>
        </p:nvSpPr>
        <p:spPr>
          <a:xfrm>
            <a:off x="7237956" y="1419918"/>
            <a:ext cx="3933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Получить всех пользователей: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DD5200D6-381C-1DE9-8454-35BF6F9633B7}"/>
              </a:ext>
            </a:extLst>
          </p:cNvPr>
          <p:cNvSpPr/>
          <p:nvPr/>
        </p:nvSpPr>
        <p:spPr>
          <a:xfrm>
            <a:off x="7237957" y="2053422"/>
            <a:ext cx="3933172" cy="463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dirty="0"/>
              <a:t>http://localhost/</a:t>
            </a:r>
            <a:r>
              <a:rPr lang="en" dirty="0" err="1"/>
              <a:t>api</a:t>
            </a:r>
            <a:r>
              <a:rPr lang="en" dirty="0"/>
              <a:t>/users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30621F-F40E-3C89-AA6C-FDD0550B9DD1}"/>
              </a:ext>
            </a:extLst>
          </p:cNvPr>
          <p:cNvSpPr txBox="1"/>
          <p:nvPr/>
        </p:nvSpPr>
        <p:spPr>
          <a:xfrm>
            <a:off x="7237957" y="3150389"/>
            <a:ext cx="39331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Получить подробную информацию о пользователе: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CFCEC430-78EB-010A-37FC-3D8DBF0DAEE6}"/>
              </a:ext>
            </a:extLst>
          </p:cNvPr>
          <p:cNvSpPr/>
          <p:nvPr/>
        </p:nvSpPr>
        <p:spPr>
          <a:xfrm>
            <a:off x="7237957" y="3854885"/>
            <a:ext cx="3933172" cy="463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dirty="0"/>
              <a:t>http://localhost/</a:t>
            </a:r>
            <a:r>
              <a:rPr lang="en" dirty="0" err="1"/>
              <a:t>api</a:t>
            </a:r>
            <a:r>
              <a:rPr lang="en" dirty="0"/>
              <a:t>/user/1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49856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62</Words>
  <Application>Microsoft Macintosh PowerPoint</Application>
  <PresentationFormat>Широкоэкранный</PresentationFormat>
  <Paragraphs>16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Зиновьев Алексей Андреевич</dc:creator>
  <cp:lastModifiedBy>Зиновьев Алексей Андреевич</cp:lastModifiedBy>
  <cp:revision>1</cp:revision>
  <dcterms:created xsi:type="dcterms:W3CDTF">2022-11-25T06:55:13Z</dcterms:created>
  <dcterms:modified xsi:type="dcterms:W3CDTF">2022-11-25T07:11:06Z</dcterms:modified>
</cp:coreProperties>
</file>