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2" r:id="rId6"/>
    <p:sldId id="263" r:id="rId7"/>
    <p:sldId id="261" r:id="rId8"/>
    <p:sldId id="264" r:id="rId9"/>
    <p:sldId id="265" r:id="rId10"/>
    <p:sldId id="266" r:id="rId11"/>
  </p:sldIdLst>
  <p:sldSz cx="12192000" cy="6858000"/>
  <p:notesSz cx="6858000" cy="9144000"/>
  <p:defaultTextStyle>
    <a:defPPr>
      <a:defRPr lang="ko-Kore-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26"/>
    <p:restoredTop sz="94694"/>
  </p:normalViewPr>
  <p:slideViewPr>
    <p:cSldViewPr snapToGrid="0">
      <p:cViewPr varScale="1">
        <p:scale>
          <a:sx n="121" d="100"/>
          <a:sy n="121" d="100"/>
        </p:scale>
        <p:origin x="960" y="176"/>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FA36C63-9563-7DAB-AD20-4A546EB1609F}"/>
              </a:ext>
            </a:extLst>
          </p:cNvPr>
          <p:cNvSpPr>
            <a:spLocks noGrp="1"/>
          </p:cNvSpPr>
          <p:nvPr>
            <p:ph type="ctrTitle"/>
          </p:nvPr>
        </p:nvSpPr>
        <p:spPr>
          <a:xfrm>
            <a:off x="1524000" y="1122363"/>
            <a:ext cx="9144000" cy="2387600"/>
          </a:xfrm>
        </p:spPr>
        <p:txBody>
          <a:bodyPr anchor="b"/>
          <a:lstStyle>
            <a:lvl1pPr algn="ctr">
              <a:defRPr sz="6000"/>
            </a:lvl1pPr>
          </a:lstStyle>
          <a:p>
            <a:r>
              <a:rPr kumimoji="1" lang="ko-KR" altLang="en-US"/>
              <a:t>마스터 제목 스타일 편집</a:t>
            </a:r>
            <a:endParaRPr kumimoji="1" lang="ko-Kore-KR" altLang="en-US"/>
          </a:p>
        </p:txBody>
      </p:sp>
      <p:sp>
        <p:nvSpPr>
          <p:cNvPr id="3" name="부제목 2">
            <a:extLst>
              <a:ext uri="{FF2B5EF4-FFF2-40B4-BE49-F238E27FC236}">
                <a16:creationId xmlns:a16="http://schemas.microsoft.com/office/drawing/2014/main" id="{D83E207A-A5EE-27C4-5812-DC631EC49F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ko-KR" altLang="en-US"/>
              <a:t>클릭하여 마스터 부제목 스타일 편집</a:t>
            </a:r>
            <a:endParaRPr kumimoji="1" lang="ko-Kore-KR" altLang="en-US"/>
          </a:p>
        </p:txBody>
      </p:sp>
      <p:sp>
        <p:nvSpPr>
          <p:cNvPr id="4" name="날짜 개체 틀 3">
            <a:extLst>
              <a:ext uri="{FF2B5EF4-FFF2-40B4-BE49-F238E27FC236}">
                <a16:creationId xmlns:a16="http://schemas.microsoft.com/office/drawing/2014/main" id="{227B4C35-D071-45DF-FCB6-CBB57E97ADA5}"/>
              </a:ext>
            </a:extLst>
          </p:cNvPr>
          <p:cNvSpPr>
            <a:spLocks noGrp="1"/>
          </p:cNvSpPr>
          <p:nvPr>
            <p:ph type="dt" sz="half" idx="10"/>
          </p:nvPr>
        </p:nvSpPr>
        <p:spPr/>
        <p:txBody>
          <a:bodyPr/>
          <a:lstStyle/>
          <a:p>
            <a:fld id="{E65B70F6-FEF0-B74B-9BB3-313F820B4EB1}" type="datetimeFigureOut">
              <a:rPr kumimoji="1" lang="ko-Kore-KR" altLang="en-US" smtClean="0"/>
              <a:t>2022. 11. 19.</a:t>
            </a:fld>
            <a:endParaRPr kumimoji="1" lang="ko-Kore-KR" altLang="en-US"/>
          </a:p>
        </p:txBody>
      </p:sp>
      <p:sp>
        <p:nvSpPr>
          <p:cNvPr id="5" name="바닥글 개체 틀 4">
            <a:extLst>
              <a:ext uri="{FF2B5EF4-FFF2-40B4-BE49-F238E27FC236}">
                <a16:creationId xmlns:a16="http://schemas.microsoft.com/office/drawing/2014/main" id="{2DB1DC93-B46F-C1BF-528E-62EFF3488DC8}"/>
              </a:ext>
            </a:extLst>
          </p:cNvPr>
          <p:cNvSpPr>
            <a:spLocks noGrp="1"/>
          </p:cNvSpPr>
          <p:nvPr>
            <p:ph type="ftr" sz="quarter" idx="11"/>
          </p:nvPr>
        </p:nvSpPr>
        <p:spPr/>
        <p:txBody>
          <a:bodyPr/>
          <a:lstStyle/>
          <a:p>
            <a:endParaRPr kumimoji="1" lang="ko-Kore-KR" altLang="en-US"/>
          </a:p>
        </p:txBody>
      </p:sp>
      <p:sp>
        <p:nvSpPr>
          <p:cNvPr id="6" name="슬라이드 번호 개체 틀 5">
            <a:extLst>
              <a:ext uri="{FF2B5EF4-FFF2-40B4-BE49-F238E27FC236}">
                <a16:creationId xmlns:a16="http://schemas.microsoft.com/office/drawing/2014/main" id="{22C60687-EF8E-5AFF-894E-88C1AD4D6EE5}"/>
              </a:ext>
            </a:extLst>
          </p:cNvPr>
          <p:cNvSpPr>
            <a:spLocks noGrp="1"/>
          </p:cNvSpPr>
          <p:nvPr>
            <p:ph type="sldNum" sz="quarter" idx="12"/>
          </p:nvPr>
        </p:nvSpPr>
        <p:spPr/>
        <p:txBody>
          <a:bodyPr/>
          <a:lstStyle/>
          <a:p>
            <a:fld id="{CDCEA38C-D172-3E46-A4EF-6311ADF17B86}" type="slidenum">
              <a:rPr kumimoji="1" lang="ko-Kore-KR" altLang="en-US" smtClean="0"/>
              <a:t>‹#›</a:t>
            </a:fld>
            <a:endParaRPr kumimoji="1" lang="ko-Kore-KR" altLang="en-US"/>
          </a:p>
        </p:txBody>
      </p:sp>
    </p:spTree>
    <p:extLst>
      <p:ext uri="{BB962C8B-B14F-4D97-AF65-F5344CB8AC3E}">
        <p14:creationId xmlns:p14="http://schemas.microsoft.com/office/powerpoint/2010/main" val="2159200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8CA740C-5D71-77A6-FB40-89E9CB81BABD}"/>
              </a:ext>
            </a:extLst>
          </p:cNvPr>
          <p:cNvSpPr>
            <a:spLocks noGrp="1"/>
          </p:cNvSpPr>
          <p:nvPr>
            <p:ph type="title"/>
          </p:nvPr>
        </p:nvSpPr>
        <p:spPr/>
        <p:txBody>
          <a:bodyPr/>
          <a:lstStyle/>
          <a:p>
            <a:r>
              <a:rPr kumimoji="1" lang="ko-KR" altLang="en-US"/>
              <a:t>마스터 제목 스타일 편집</a:t>
            </a:r>
            <a:endParaRPr kumimoji="1" lang="ko-Kore-KR" altLang="en-US"/>
          </a:p>
        </p:txBody>
      </p:sp>
      <p:sp>
        <p:nvSpPr>
          <p:cNvPr id="3" name="세로 텍스트 개체 틀 2">
            <a:extLst>
              <a:ext uri="{FF2B5EF4-FFF2-40B4-BE49-F238E27FC236}">
                <a16:creationId xmlns:a16="http://schemas.microsoft.com/office/drawing/2014/main" id="{C22DDB53-0DF7-3BF4-D29D-B019089DC6C2}"/>
              </a:ext>
            </a:extLst>
          </p:cNvPr>
          <p:cNvSpPr>
            <a:spLocks noGrp="1"/>
          </p:cNvSpPr>
          <p:nvPr>
            <p:ph type="body" orient="vert" idx="1"/>
          </p:nvPr>
        </p:nvSpPr>
        <p:spPr/>
        <p:txBody>
          <a:bodyPr vert="eaVert"/>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4" name="날짜 개체 틀 3">
            <a:extLst>
              <a:ext uri="{FF2B5EF4-FFF2-40B4-BE49-F238E27FC236}">
                <a16:creationId xmlns:a16="http://schemas.microsoft.com/office/drawing/2014/main" id="{EA4DB5C9-32BD-C5FD-AAA9-C20B807B65F1}"/>
              </a:ext>
            </a:extLst>
          </p:cNvPr>
          <p:cNvSpPr>
            <a:spLocks noGrp="1"/>
          </p:cNvSpPr>
          <p:nvPr>
            <p:ph type="dt" sz="half" idx="10"/>
          </p:nvPr>
        </p:nvSpPr>
        <p:spPr/>
        <p:txBody>
          <a:bodyPr/>
          <a:lstStyle/>
          <a:p>
            <a:fld id="{E65B70F6-FEF0-B74B-9BB3-313F820B4EB1}" type="datetimeFigureOut">
              <a:rPr kumimoji="1" lang="ko-Kore-KR" altLang="en-US" smtClean="0"/>
              <a:t>2022. 11. 19.</a:t>
            </a:fld>
            <a:endParaRPr kumimoji="1" lang="ko-Kore-KR" altLang="en-US"/>
          </a:p>
        </p:txBody>
      </p:sp>
      <p:sp>
        <p:nvSpPr>
          <p:cNvPr id="5" name="바닥글 개체 틀 4">
            <a:extLst>
              <a:ext uri="{FF2B5EF4-FFF2-40B4-BE49-F238E27FC236}">
                <a16:creationId xmlns:a16="http://schemas.microsoft.com/office/drawing/2014/main" id="{55BFAB11-D9B6-D339-5070-C13C390B9D2C}"/>
              </a:ext>
            </a:extLst>
          </p:cNvPr>
          <p:cNvSpPr>
            <a:spLocks noGrp="1"/>
          </p:cNvSpPr>
          <p:nvPr>
            <p:ph type="ftr" sz="quarter" idx="11"/>
          </p:nvPr>
        </p:nvSpPr>
        <p:spPr/>
        <p:txBody>
          <a:bodyPr/>
          <a:lstStyle/>
          <a:p>
            <a:endParaRPr kumimoji="1" lang="ko-Kore-KR" altLang="en-US"/>
          </a:p>
        </p:txBody>
      </p:sp>
      <p:sp>
        <p:nvSpPr>
          <p:cNvPr id="6" name="슬라이드 번호 개체 틀 5">
            <a:extLst>
              <a:ext uri="{FF2B5EF4-FFF2-40B4-BE49-F238E27FC236}">
                <a16:creationId xmlns:a16="http://schemas.microsoft.com/office/drawing/2014/main" id="{24235A95-DF74-F167-34CE-8E698184A024}"/>
              </a:ext>
            </a:extLst>
          </p:cNvPr>
          <p:cNvSpPr>
            <a:spLocks noGrp="1"/>
          </p:cNvSpPr>
          <p:nvPr>
            <p:ph type="sldNum" sz="quarter" idx="12"/>
          </p:nvPr>
        </p:nvSpPr>
        <p:spPr/>
        <p:txBody>
          <a:bodyPr/>
          <a:lstStyle/>
          <a:p>
            <a:fld id="{CDCEA38C-D172-3E46-A4EF-6311ADF17B86}" type="slidenum">
              <a:rPr kumimoji="1" lang="ko-Kore-KR" altLang="en-US" smtClean="0"/>
              <a:t>‹#›</a:t>
            </a:fld>
            <a:endParaRPr kumimoji="1" lang="ko-Kore-KR" altLang="en-US"/>
          </a:p>
        </p:txBody>
      </p:sp>
    </p:spTree>
    <p:extLst>
      <p:ext uri="{BB962C8B-B14F-4D97-AF65-F5344CB8AC3E}">
        <p14:creationId xmlns:p14="http://schemas.microsoft.com/office/powerpoint/2010/main" val="1228708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393CBB26-3B03-BB5A-DF85-129A78F1AE9A}"/>
              </a:ext>
            </a:extLst>
          </p:cNvPr>
          <p:cNvSpPr>
            <a:spLocks noGrp="1"/>
          </p:cNvSpPr>
          <p:nvPr>
            <p:ph type="title" orient="vert"/>
          </p:nvPr>
        </p:nvSpPr>
        <p:spPr>
          <a:xfrm>
            <a:off x="8724900" y="365125"/>
            <a:ext cx="2628900" cy="5811838"/>
          </a:xfrm>
        </p:spPr>
        <p:txBody>
          <a:bodyPr vert="eaVert"/>
          <a:lstStyle/>
          <a:p>
            <a:r>
              <a:rPr kumimoji="1" lang="ko-KR" altLang="en-US"/>
              <a:t>마스터 제목 스타일 편집</a:t>
            </a:r>
            <a:endParaRPr kumimoji="1" lang="ko-Kore-KR" altLang="en-US"/>
          </a:p>
        </p:txBody>
      </p:sp>
      <p:sp>
        <p:nvSpPr>
          <p:cNvPr id="3" name="세로 텍스트 개체 틀 2">
            <a:extLst>
              <a:ext uri="{FF2B5EF4-FFF2-40B4-BE49-F238E27FC236}">
                <a16:creationId xmlns:a16="http://schemas.microsoft.com/office/drawing/2014/main" id="{13DAE774-4091-250A-0727-FD28B8F6B52E}"/>
              </a:ext>
            </a:extLst>
          </p:cNvPr>
          <p:cNvSpPr>
            <a:spLocks noGrp="1"/>
          </p:cNvSpPr>
          <p:nvPr>
            <p:ph type="body" orient="vert" idx="1"/>
          </p:nvPr>
        </p:nvSpPr>
        <p:spPr>
          <a:xfrm>
            <a:off x="838200" y="365125"/>
            <a:ext cx="7734300" cy="5811838"/>
          </a:xfrm>
        </p:spPr>
        <p:txBody>
          <a:bodyPr vert="eaVert"/>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4" name="날짜 개체 틀 3">
            <a:extLst>
              <a:ext uri="{FF2B5EF4-FFF2-40B4-BE49-F238E27FC236}">
                <a16:creationId xmlns:a16="http://schemas.microsoft.com/office/drawing/2014/main" id="{492E0947-070D-29F4-9D1E-6407216391CB}"/>
              </a:ext>
            </a:extLst>
          </p:cNvPr>
          <p:cNvSpPr>
            <a:spLocks noGrp="1"/>
          </p:cNvSpPr>
          <p:nvPr>
            <p:ph type="dt" sz="half" idx="10"/>
          </p:nvPr>
        </p:nvSpPr>
        <p:spPr/>
        <p:txBody>
          <a:bodyPr/>
          <a:lstStyle/>
          <a:p>
            <a:fld id="{E65B70F6-FEF0-B74B-9BB3-313F820B4EB1}" type="datetimeFigureOut">
              <a:rPr kumimoji="1" lang="ko-Kore-KR" altLang="en-US" smtClean="0"/>
              <a:t>2022. 11. 19.</a:t>
            </a:fld>
            <a:endParaRPr kumimoji="1" lang="ko-Kore-KR" altLang="en-US"/>
          </a:p>
        </p:txBody>
      </p:sp>
      <p:sp>
        <p:nvSpPr>
          <p:cNvPr id="5" name="바닥글 개체 틀 4">
            <a:extLst>
              <a:ext uri="{FF2B5EF4-FFF2-40B4-BE49-F238E27FC236}">
                <a16:creationId xmlns:a16="http://schemas.microsoft.com/office/drawing/2014/main" id="{1B0C2428-F91E-FCB7-DA35-23F969D5EC0D}"/>
              </a:ext>
            </a:extLst>
          </p:cNvPr>
          <p:cNvSpPr>
            <a:spLocks noGrp="1"/>
          </p:cNvSpPr>
          <p:nvPr>
            <p:ph type="ftr" sz="quarter" idx="11"/>
          </p:nvPr>
        </p:nvSpPr>
        <p:spPr/>
        <p:txBody>
          <a:bodyPr/>
          <a:lstStyle/>
          <a:p>
            <a:endParaRPr kumimoji="1" lang="ko-Kore-KR" altLang="en-US"/>
          </a:p>
        </p:txBody>
      </p:sp>
      <p:sp>
        <p:nvSpPr>
          <p:cNvPr id="6" name="슬라이드 번호 개체 틀 5">
            <a:extLst>
              <a:ext uri="{FF2B5EF4-FFF2-40B4-BE49-F238E27FC236}">
                <a16:creationId xmlns:a16="http://schemas.microsoft.com/office/drawing/2014/main" id="{C98513D3-838E-1A9F-4406-05BFF109D083}"/>
              </a:ext>
            </a:extLst>
          </p:cNvPr>
          <p:cNvSpPr>
            <a:spLocks noGrp="1"/>
          </p:cNvSpPr>
          <p:nvPr>
            <p:ph type="sldNum" sz="quarter" idx="12"/>
          </p:nvPr>
        </p:nvSpPr>
        <p:spPr/>
        <p:txBody>
          <a:bodyPr/>
          <a:lstStyle/>
          <a:p>
            <a:fld id="{CDCEA38C-D172-3E46-A4EF-6311ADF17B86}" type="slidenum">
              <a:rPr kumimoji="1" lang="ko-Kore-KR" altLang="en-US" smtClean="0"/>
              <a:t>‹#›</a:t>
            </a:fld>
            <a:endParaRPr kumimoji="1" lang="ko-Kore-KR" altLang="en-US"/>
          </a:p>
        </p:txBody>
      </p:sp>
    </p:spTree>
    <p:extLst>
      <p:ext uri="{BB962C8B-B14F-4D97-AF65-F5344CB8AC3E}">
        <p14:creationId xmlns:p14="http://schemas.microsoft.com/office/powerpoint/2010/main" val="1241463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
        <p:nvSpPr>
          <p:cNvPr id="4" name="날짜 개체 틀 3">
            <a:extLst>
              <a:ext uri="{FF2B5EF4-FFF2-40B4-BE49-F238E27FC236}">
                <a16:creationId xmlns:a16="http://schemas.microsoft.com/office/drawing/2014/main" id="{62033532-2274-85AB-1DDF-7BCAFCAAAFFB}"/>
              </a:ext>
            </a:extLst>
          </p:cNvPr>
          <p:cNvSpPr>
            <a:spLocks noGrp="1"/>
          </p:cNvSpPr>
          <p:nvPr>
            <p:ph type="dt" sz="half" idx="10"/>
          </p:nvPr>
        </p:nvSpPr>
        <p:spPr/>
        <p:txBody>
          <a:bodyPr/>
          <a:lstStyle/>
          <a:p>
            <a:fld id="{E65B70F6-FEF0-B74B-9BB3-313F820B4EB1}" type="datetimeFigureOut">
              <a:rPr kumimoji="1" lang="ko-Kore-KR" altLang="en-US" smtClean="0"/>
              <a:t>2022. 11. 19.</a:t>
            </a:fld>
            <a:endParaRPr kumimoji="1" lang="ko-Kore-KR" altLang="en-US"/>
          </a:p>
        </p:txBody>
      </p:sp>
      <p:sp>
        <p:nvSpPr>
          <p:cNvPr id="5" name="바닥글 개체 틀 4">
            <a:extLst>
              <a:ext uri="{FF2B5EF4-FFF2-40B4-BE49-F238E27FC236}">
                <a16:creationId xmlns:a16="http://schemas.microsoft.com/office/drawing/2014/main" id="{7083BE65-D772-5B56-AC35-302F7A49DCDE}"/>
              </a:ext>
            </a:extLst>
          </p:cNvPr>
          <p:cNvSpPr>
            <a:spLocks noGrp="1"/>
          </p:cNvSpPr>
          <p:nvPr>
            <p:ph type="ftr" sz="quarter" idx="11"/>
          </p:nvPr>
        </p:nvSpPr>
        <p:spPr/>
        <p:txBody>
          <a:bodyPr/>
          <a:lstStyle/>
          <a:p>
            <a:endParaRPr kumimoji="1" lang="ko-Kore-KR" altLang="en-US"/>
          </a:p>
        </p:txBody>
      </p:sp>
      <p:sp>
        <p:nvSpPr>
          <p:cNvPr id="6" name="슬라이드 번호 개체 틀 5">
            <a:extLst>
              <a:ext uri="{FF2B5EF4-FFF2-40B4-BE49-F238E27FC236}">
                <a16:creationId xmlns:a16="http://schemas.microsoft.com/office/drawing/2014/main" id="{C55474F9-0605-42DA-1269-9E96BC618455}"/>
              </a:ext>
            </a:extLst>
          </p:cNvPr>
          <p:cNvSpPr>
            <a:spLocks noGrp="1"/>
          </p:cNvSpPr>
          <p:nvPr>
            <p:ph type="sldNum" sz="quarter" idx="12"/>
          </p:nvPr>
        </p:nvSpPr>
        <p:spPr/>
        <p:txBody>
          <a:bodyPr/>
          <a:lstStyle/>
          <a:p>
            <a:fld id="{CDCEA38C-D172-3E46-A4EF-6311ADF17B86}" type="slidenum">
              <a:rPr kumimoji="1" lang="ko-Kore-KR" altLang="en-US" smtClean="0"/>
              <a:t>‹#›</a:t>
            </a:fld>
            <a:endParaRPr kumimoji="1" lang="ko-Kore-KR" altLang="en-US"/>
          </a:p>
        </p:txBody>
      </p:sp>
    </p:spTree>
    <p:extLst>
      <p:ext uri="{BB962C8B-B14F-4D97-AF65-F5344CB8AC3E}">
        <p14:creationId xmlns:p14="http://schemas.microsoft.com/office/powerpoint/2010/main" val="3348944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E59B470-2A23-BDAE-FC0B-048005B26100}"/>
              </a:ext>
            </a:extLst>
          </p:cNvPr>
          <p:cNvSpPr>
            <a:spLocks noGrp="1"/>
          </p:cNvSpPr>
          <p:nvPr>
            <p:ph type="title"/>
          </p:nvPr>
        </p:nvSpPr>
        <p:spPr>
          <a:xfrm>
            <a:off x="831850" y="1709738"/>
            <a:ext cx="10515600" cy="2852737"/>
          </a:xfrm>
        </p:spPr>
        <p:txBody>
          <a:bodyPr anchor="b"/>
          <a:lstStyle>
            <a:lvl1pPr>
              <a:defRPr sz="6000"/>
            </a:lvl1pPr>
          </a:lstStyle>
          <a:p>
            <a:r>
              <a:rPr kumimoji="1" lang="ko-KR" altLang="en-US"/>
              <a:t>마스터 제목 스타일 편집</a:t>
            </a:r>
            <a:endParaRPr kumimoji="1" lang="ko-Kore-KR" altLang="en-US"/>
          </a:p>
        </p:txBody>
      </p:sp>
      <p:sp>
        <p:nvSpPr>
          <p:cNvPr id="3" name="텍스트 개체 틀 2">
            <a:extLst>
              <a:ext uri="{FF2B5EF4-FFF2-40B4-BE49-F238E27FC236}">
                <a16:creationId xmlns:a16="http://schemas.microsoft.com/office/drawing/2014/main" id="{A01E4FE6-92C2-70FE-B490-FED9379106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ko-KR" altLang="en-US"/>
              <a:t>마스터 텍스트 스타일을 편집하려면 클릭</a:t>
            </a:r>
          </a:p>
        </p:txBody>
      </p:sp>
      <p:sp>
        <p:nvSpPr>
          <p:cNvPr id="4" name="날짜 개체 틀 3">
            <a:extLst>
              <a:ext uri="{FF2B5EF4-FFF2-40B4-BE49-F238E27FC236}">
                <a16:creationId xmlns:a16="http://schemas.microsoft.com/office/drawing/2014/main" id="{C66E1B8B-92D6-553B-9E2F-96B94E85FC75}"/>
              </a:ext>
            </a:extLst>
          </p:cNvPr>
          <p:cNvSpPr>
            <a:spLocks noGrp="1"/>
          </p:cNvSpPr>
          <p:nvPr>
            <p:ph type="dt" sz="half" idx="10"/>
          </p:nvPr>
        </p:nvSpPr>
        <p:spPr/>
        <p:txBody>
          <a:bodyPr/>
          <a:lstStyle/>
          <a:p>
            <a:fld id="{E65B70F6-FEF0-B74B-9BB3-313F820B4EB1}" type="datetimeFigureOut">
              <a:rPr kumimoji="1" lang="ko-Kore-KR" altLang="en-US" smtClean="0"/>
              <a:t>2022. 11. 19.</a:t>
            </a:fld>
            <a:endParaRPr kumimoji="1" lang="ko-Kore-KR" altLang="en-US"/>
          </a:p>
        </p:txBody>
      </p:sp>
      <p:sp>
        <p:nvSpPr>
          <p:cNvPr id="5" name="바닥글 개체 틀 4">
            <a:extLst>
              <a:ext uri="{FF2B5EF4-FFF2-40B4-BE49-F238E27FC236}">
                <a16:creationId xmlns:a16="http://schemas.microsoft.com/office/drawing/2014/main" id="{CCB16182-FB87-A1D7-23E7-69989C41A8BE}"/>
              </a:ext>
            </a:extLst>
          </p:cNvPr>
          <p:cNvSpPr>
            <a:spLocks noGrp="1"/>
          </p:cNvSpPr>
          <p:nvPr>
            <p:ph type="ftr" sz="quarter" idx="11"/>
          </p:nvPr>
        </p:nvSpPr>
        <p:spPr/>
        <p:txBody>
          <a:bodyPr/>
          <a:lstStyle/>
          <a:p>
            <a:endParaRPr kumimoji="1" lang="ko-Kore-KR" altLang="en-US"/>
          </a:p>
        </p:txBody>
      </p:sp>
      <p:sp>
        <p:nvSpPr>
          <p:cNvPr id="6" name="슬라이드 번호 개체 틀 5">
            <a:extLst>
              <a:ext uri="{FF2B5EF4-FFF2-40B4-BE49-F238E27FC236}">
                <a16:creationId xmlns:a16="http://schemas.microsoft.com/office/drawing/2014/main" id="{4A9C2681-46F4-C988-9E9B-2F56D0B4417B}"/>
              </a:ext>
            </a:extLst>
          </p:cNvPr>
          <p:cNvSpPr>
            <a:spLocks noGrp="1"/>
          </p:cNvSpPr>
          <p:nvPr>
            <p:ph type="sldNum" sz="quarter" idx="12"/>
          </p:nvPr>
        </p:nvSpPr>
        <p:spPr/>
        <p:txBody>
          <a:bodyPr/>
          <a:lstStyle/>
          <a:p>
            <a:fld id="{CDCEA38C-D172-3E46-A4EF-6311ADF17B86}" type="slidenum">
              <a:rPr kumimoji="1" lang="ko-Kore-KR" altLang="en-US" smtClean="0"/>
              <a:t>‹#›</a:t>
            </a:fld>
            <a:endParaRPr kumimoji="1" lang="ko-Kore-KR" altLang="en-US"/>
          </a:p>
        </p:txBody>
      </p:sp>
    </p:spTree>
    <p:extLst>
      <p:ext uri="{BB962C8B-B14F-4D97-AF65-F5344CB8AC3E}">
        <p14:creationId xmlns:p14="http://schemas.microsoft.com/office/powerpoint/2010/main" val="3036007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F4E5BE5-9F06-A58A-A63B-522D0766BCD5}"/>
              </a:ext>
            </a:extLst>
          </p:cNvPr>
          <p:cNvSpPr>
            <a:spLocks noGrp="1"/>
          </p:cNvSpPr>
          <p:nvPr>
            <p:ph type="title"/>
          </p:nvPr>
        </p:nvSpPr>
        <p:spPr/>
        <p:txBody>
          <a:bodyPr/>
          <a:lstStyle/>
          <a:p>
            <a:r>
              <a:rPr kumimoji="1" lang="ko-KR" altLang="en-US"/>
              <a:t>마스터 제목 스타일 편집</a:t>
            </a:r>
            <a:endParaRPr kumimoji="1" lang="ko-Kore-KR" altLang="en-US"/>
          </a:p>
        </p:txBody>
      </p:sp>
      <p:sp>
        <p:nvSpPr>
          <p:cNvPr id="3" name="내용 개체 틀 2">
            <a:extLst>
              <a:ext uri="{FF2B5EF4-FFF2-40B4-BE49-F238E27FC236}">
                <a16:creationId xmlns:a16="http://schemas.microsoft.com/office/drawing/2014/main" id="{1A230536-5C46-8B0C-A592-3431A06C15FE}"/>
              </a:ext>
            </a:extLst>
          </p:cNvPr>
          <p:cNvSpPr>
            <a:spLocks noGrp="1"/>
          </p:cNvSpPr>
          <p:nvPr>
            <p:ph sz="half" idx="1"/>
          </p:nvPr>
        </p:nvSpPr>
        <p:spPr>
          <a:xfrm>
            <a:off x="838200" y="1825625"/>
            <a:ext cx="5181600" cy="435133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4" name="내용 개체 틀 3">
            <a:extLst>
              <a:ext uri="{FF2B5EF4-FFF2-40B4-BE49-F238E27FC236}">
                <a16:creationId xmlns:a16="http://schemas.microsoft.com/office/drawing/2014/main" id="{323217C5-20B2-DB71-EE6A-15293E2B380F}"/>
              </a:ext>
            </a:extLst>
          </p:cNvPr>
          <p:cNvSpPr>
            <a:spLocks noGrp="1"/>
          </p:cNvSpPr>
          <p:nvPr>
            <p:ph sz="half" idx="2"/>
          </p:nvPr>
        </p:nvSpPr>
        <p:spPr>
          <a:xfrm>
            <a:off x="6172200" y="1825625"/>
            <a:ext cx="5181600" cy="435133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5" name="날짜 개체 틀 4">
            <a:extLst>
              <a:ext uri="{FF2B5EF4-FFF2-40B4-BE49-F238E27FC236}">
                <a16:creationId xmlns:a16="http://schemas.microsoft.com/office/drawing/2014/main" id="{40267501-6041-93EB-498E-E2DC05A25EED}"/>
              </a:ext>
            </a:extLst>
          </p:cNvPr>
          <p:cNvSpPr>
            <a:spLocks noGrp="1"/>
          </p:cNvSpPr>
          <p:nvPr>
            <p:ph type="dt" sz="half" idx="10"/>
          </p:nvPr>
        </p:nvSpPr>
        <p:spPr/>
        <p:txBody>
          <a:bodyPr/>
          <a:lstStyle/>
          <a:p>
            <a:fld id="{E65B70F6-FEF0-B74B-9BB3-313F820B4EB1}" type="datetimeFigureOut">
              <a:rPr kumimoji="1" lang="ko-Kore-KR" altLang="en-US" smtClean="0"/>
              <a:t>2022. 11. 19.</a:t>
            </a:fld>
            <a:endParaRPr kumimoji="1" lang="ko-Kore-KR" altLang="en-US"/>
          </a:p>
        </p:txBody>
      </p:sp>
      <p:sp>
        <p:nvSpPr>
          <p:cNvPr id="6" name="바닥글 개체 틀 5">
            <a:extLst>
              <a:ext uri="{FF2B5EF4-FFF2-40B4-BE49-F238E27FC236}">
                <a16:creationId xmlns:a16="http://schemas.microsoft.com/office/drawing/2014/main" id="{C23181B8-CFCB-8C26-1A20-1C02CC6EDE96}"/>
              </a:ext>
            </a:extLst>
          </p:cNvPr>
          <p:cNvSpPr>
            <a:spLocks noGrp="1"/>
          </p:cNvSpPr>
          <p:nvPr>
            <p:ph type="ftr" sz="quarter" idx="11"/>
          </p:nvPr>
        </p:nvSpPr>
        <p:spPr/>
        <p:txBody>
          <a:bodyPr/>
          <a:lstStyle/>
          <a:p>
            <a:endParaRPr kumimoji="1" lang="ko-Kore-KR" altLang="en-US"/>
          </a:p>
        </p:txBody>
      </p:sp>
      <p:sp>
        <p:nvSpPr>
          <p:cNvPr id="7" name="슬라이드 번호 개체 틀 6">
            <a:extLst>
              <a:ext uri="{FF2B5EF4-FFF2-40B4-BE49-F238E27FC236}">
                <a16:creationId xmlns:a16="http://schemas.microsoft.com/office/drawing/2014/main" id="{2E93E75B-9968-2DD2-A80C-8A7FE6D1CFE3}"/>
              </a:ext>
            </a:extLst>
          </p:cNvPr>
          <p:cNvSpPr>
            <a:spLocks noGrp="1"/>
          </p:cNvSpPr>
          <p:nvPr>
            <p:ph type="sldNum" sz="quarter" idx="12"/>
          </p:nvPr>
        </p:nvSpPr>
        <p:spPr/>
        <p:txBody>
          <a:bodyPr/>
          <a:lstStyle/>
          <a:p>
            <a:fld id="{CDCEA38C-D172-3E46-A4EF-6311ADF17B86}" type="slidenum">
              <a:rPr kumimoji="1" lang="ko-Kore-KR" altLang="en-US" smtClean="0"/>
              <a:t>‹#›</a:t>
            </a:fld>
            <a:endParaRPr kumimoji="1" lang="ko-Kore-KR" altLang="en-US"/>
          </a:p>
        </p:txBody>
      </p:sp>
    </p:spTree>
    <p:extLst>
      <p:ext uri="{BB962C8B-B14F-4D97-AF65-F5344CB8AC3E}">
        <p14:creationId xmlns:p14="http://schemas.microsoft.com/office/powerpoint/2010/main" val="1122429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A5A3D6B-2449-5EC2-5D0F-B9664A6BEFDC}"/>
              </a:ext>
            </a:extLst>
          </p:cNvPr>
          <p:cNvSpPr>
            <a:spLocks noGrp="1"/>
          </p:cNvSpPr>
          <p:nvPr>
            <p:ph type="title"/>
          </p:nvPr>
        </p:nvSpPr>
        <p:spPr>
          <a:xfrm>
            <a:off x="839788" y="365125"/>
            <a:ext cx="10515600" cy="1325563"/>
          </a:xfrm>
        </p:spPr>
        <p:txBody>
          <a:bodyPr/>
          <a:lstStyle/>
          <a:p>
            <a:r>
              <a:rPr kumimoji="1" lang="ko-KR" altLang="en-US"/>
              <a:t>마스터 제목 스타일 편집</a:t>
            </a:r>
            <a:endParaRPr kumimoji="1" lang="ko-Kore-KR" altLang="en-US"/>
          </a:p>
        </p:txBody>
      </p:sp>
      <p:sp>
        <p:nvSpPr>
          <p:cNvPr id="3" name="텍스트 개체 틀 2">
            <a:extLst>
              <a:ext uri="{FF2B5EF4-FFF2-40B4-BE49-F238E27FC236}">
                <a16:creationId xmlns:a16="http://schemas.microsoft.com/office/drawing/2014/main" id="{71B2C2CA-CBC5-63E9-D08B-9624180C45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ko-KR" altLang="en-US"/>
              <a:t>마스터 텍스트 스타일을 편집하려면 클릭</a:t>
            </a:r>
          </a:p>
        </p:txBody>
      </p:sp>
      <p:sp>
        <p:nvSpPr>
          <p:cNvPr id="4" name="내용 개체 틀 3">
            <a:extLst>
              <a:ext uri="{FF2B5EF4-FFF2-40B4-BE49-F238E27FC236}">
                <a16:creationId xmlns:a16="http://schemas.microsoft.com/office/drawing/2014/main" id="{E3E0E666-35A8-3D8D-8730-973A19706E18}"/>
              </a:ext>
            </a:extLst>
          </p:cNvPr>
          <p:cNvSpPr>
            <a:spLocks noGrp="1"/>
          </p:cNvSpPr>
          <p:nvPr>
            <p:ph sz="half" idx="2"/>
          </p:nvPr>
        </p:nvSpPr>
        <p:spPr>
          <a:xfrm>
            <a:off x="839788" y="2505075"/>
            <a:ext cx="5157787" cy="368458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5" name="텍스트 개체 틀 4">
            <a:extLst>
              <a:ext uri="{FF2B5EF4-FFF2-40B4-BE49-F238E27FC236}">
                <a16:creationId xmlns:a16="http://schemas.microsoft.com/office/drawing/2014/main" id="{77DCD70D-3857-35B1-708F-6CC104E0B0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ko-KR" altLang="en-US"/>
              <a:t>마스터 텍스트 스타일을 편집하려면 클릭</a:t>
            </a:r>
          </a:p>
        </p:txBody>
      </p:sp>
      <p:sp>
        <p:nvSpPr>
          <p:cNvPr id="6" name="내용 개체 틀 5">
            <a:extLst>
              <a:ext uri="{FF2B5EF4-FFF2-40B4-BE49-F238E27FC236}">
                <a16:creationId xmlns:a16="http://schemas.microsoft.com/office/drawing/2014/main" id="{223DF2A9-A006-D0A4-F1FB-ACDAF4FC063A}"/>
              </a:ext>
            </a:extLst>
          </p:cNvPr>
          <p:cNvSpPr>
            <a:spLocks noGrp="1"/>
          </p:cNvSpPr>
          <p:nvPr>
            <p:ph sz="quarter" idx="4"/>
          </p:nvPr>
        </p:nvSpPr>
        <p:spPr>
          <a:xfrm>
            <a:off x="6172200" y="2505075"/>
            <a:ext cx="5183188" cy="368458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7" name="날짜 개체 틀 6">
            <a:extLst>
              <a:ext uri="{FF2B5EF4-FFF2-40B4-BE49-F238E27FC236}">
                <a16:creationId xmlns:a16="http://schemas.microsoft.com/office/drawing/2014/main" id="{2E931C3F-9F23-EB51-E0F9-0D529A67DF78}"/>
              </a:ext>
            </a:extLst>
          </p:cNvPr>
          <p:cNvSpPr>
            <a:spLocks noGrp="1"/>
          </p:cNvSpPr>
          <p:nvPr>
            <p:ph type="dt" sz="half" idx="10"/>
          </p:nvPr>
        </p:nvSpPr>
        <p:spPr/>
        <p:txBody>
          <a:bodyPr/>
          <a:lstStyle/>
          <a:p>
            <a:fld id="{E65B70F6-FEF0-B74B-9BB3-313F820B4EB1}" type="datetimeFigureOut">
              <a:rPr kumimoji="1" lang="ko-Kore-KR" altLang="en-US" smtClean="0"/>
              <a:t>2022. 11. 19.</a:t>
            </a:fld>
            <a:endParaRPr kumimoji="1" lang="ko-Kore-KR" altLang="en-US"/>
          </a:p>
        </p:txBody>
      </p:sp>
      <p:sp>
        <p:nvSpPr>
          <p:cNvPr id="8" name="바닥글 개체 틀 7">
            <a:extLst>
              <a:ext uri="{FF2B5EF4-FFF2-40B4-BE49-F238E27FC236}">
                <a16:creationId xmlns:a16="http://schemas.microsoft.com/office/drawing/2014/main" id="{4ED87E99-6C23-8DBB-047D-05493D443F2F}"/>
              </a:ext>
            </a:extLst>
          </p:cNvPr>
          <p:cNvSpPr>
            <a:spLocks noGrp="1"/>
          </p:cNvSpPr>
          <p:nvPr>
            <p:ph type="ftr" sz="quarter" idx="11"/>
          </p:nvPr>
        </p:nvSpPr>
        <p:spPr/>
        <p:txBody>
          <a:bodyPr/>
          <a:lstStyle/>
          <a:p>
            <a:endParaRPr kumimoji="1" lang="ko-Kore-KR" altLang="en-US"/>
          </a:p>
        </p:txBody>
      </p:sp>
      <p:sp>
        <p:nvSpPr>
          <p:cNvPr id="9" name="슬라이드 번호 개체 틀 8">
            <a:extLst>
              <a:ext uri="{FF2B5EF4-FFF2-40B4-BE49-F238E27FC236}">
                <a16:creationId xmlns:a16="http://schemas.microsoft.com/office/drawing/2014/main" id="{85C512EF-626C-551F-D226-0E9133A42227}"/>
              </a:ext>
            </a:extLst>
          </p:cNvPr>
          <p:cNvSpPr>
            <a:spLocks noGrp="1"/>
          </p:cNvSpPr>
          <p:nvPr>
            <p:ph type="sldNum" sz="quarter" idx="12"/>
          </p:nvPr>
        </p:nvSpPr>
        <p:spPr/>
        <p:txBody>
          <a:bodyPr/>
          <a:lstStyle/>
          <a:p>
            <a:fld id="{CDCEA38C-D172-3E46-A4EF-6311ADF17B86}" type="slidenum">
              <a:rPr kumimoji="1" lang="ko-Kore-KR" altLang="en-US" smtClean="0"/>
              <a:t>‹#›</a:t>
            </a:fld>
            <a:endParaRPr kumimoji="1" lang="ko-Kore-KR" altLang="en-US"/>
          </a:p>
        </p:txBody>
      </p:sp>
    </p:spTree>
    <p:extLst>
      <p:ext uri="{BB962C8B-B14F-4D97-AF65-F5344CB8AC3E}">
        <p14:creationId xmlns:p14="http://schemas.microsoft.com/office/powerpoint/2010/main" val="2376390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7B66EF9-D971-E043-E3E9-D988DBC48005}"/>
              </a:ext>
            </a:extLst>
          </p:cNvPr>
          <p:cNvSpPr>
            <a:spLocks noGrp="1"/>
          </p:cNvSpPr>
          <p:nvPr>
            <p:ph type="title"/>
          </p:nvPr>
        </p:nvSpPr>
        <p:spPr/>
        <p:txBody>
          <a:bodyPr/>
          <a:lstStyle/>
          <a:p>
            <a:r>
              <a:rPr kumimoji="1" lang="ko-KR" altLang="en-US"/>
              <a:t>마스터 제목 스타일 편집</a:t>
            </a:r>
            <a:endParaRPr kumimoji="1" lang="ko-Kore-KR" altLang="en-US"/>
          </a:p>
        </p:txBody>
      </p:sp>
      <p:sp>
        <p:nvSpPr>
          <p:cNvPr id="3" name="날짜 개체 틀 2">
            <a:extLst>
              <a:ext uri="{FF2B5EF4-FFF2-40B4-BE49-F238E27FC236}">
                <a16:creationId xmlns:a16="http://schemas.microsoft.com/office/drawing/2014/main" id="{98224308-9B1B-7433-E077-A4EC34E7002C}"/>
              </a:ext>
            </a:extLst>
          </p:cNvPr>
          <p:cNvSpPr>
            <a:spLocks noGrp="1"/>
          </p:cNvSpPr>
          <p:nvPr>
            <p:ph type="dt" sz="half" idx="10"/>
          </p:nvPr>
        </p:nvSpPr>
        <p:spPr/>
        <p:txBody>
          <a:bodyPr/>
          <a:lstStyle/>
          <a:p>
            <a:fld id="{E65B70F6-FEF0-B74B-9BB3-313F820B4EB1}" type="datetimeFigureOut">
              <a:rPr kumimoji="1" lang="ko-Kore-KR" altLang="en-US" smtClean="0"/>
              <a:t>2022. 11. 19.</a:t>
            </a:fld>
            <a:endParaRPr kumimoji="1" lang="ko-Kore-KR" altLang="en-US"/>
          </a:p>
        </p:txBody>
      </p:sp>
      <p:sp>
        <p:nvSpPr>
          <p:cNvPr id="4" name="바닥글 개체 틀 3">
            <a:extLst>
              <a:ext uri="{FF2B5EF4-FFF2-40B4-BE49-F238E27FC236}">
                <a16:creationId xmlns:a16="http://schemas.microsoft.com/office/drawing/2014/main" id="{660DCFAB-1B48-801F-C73A-F2237DE4DE85}"/>
              </a:ext>
            </a:extLst>
          </p:cNvPr>
          <p:cNvSpPr>
            <a:spLocks noGrp="1"/>
          </p:cNvSpPr>
          <p:nvPr>
            <p:ph type="ftr" sz="quarter" idx="11"/>
          </p:nvPr>
        </p:nvSpPr>
        <p:spPr/>
        <p:txBody>
          <a:bodyPr/>
          <a:lstStyle/>
          <a:p>
            <a:endParaRPr kumimoji="1" lang="ko-Kore-KR" altLang="en-US"/>
          </a:p>
        </p:txBody>
      </p:sp>
      <p:sp>
        <p:nvSpPr>
          <p:cNvPr id="5" name="슬라이드 번호 개체 틀 4">
            <a:extLst>
              <a:ext uri="{FF2B5EF4-FFF2-40B4-BE49-F238E27FC236}">
                <a16:creationId xmlns:a16="http://schemas.microsoft.com/office/drawing/2014/main" id="{1AF63053-B96B-8BE6-23D1-644F3DE3BA22}"/>
              </a:ext>
            </a:extLst>
          </p:cNvPr>
          <p:cNvSpPr>
            <a:spLocks noGrp="1"/>
          </p:cNvSpPr>
          <p:nvPr>
            <p:ph type="sldNum" sz="quarter" idx="12"/>
          </p:nvPr>
        </p:nvSpPr>
        <p:spPr/>
        <p:txBody>
          <a:bodyPr/>
          <a:lstStyle/>
          <a:p>
            <a:fld id="{CDCEA38C-D172-3E46-A4EF-6311ADF17B86}" type="slidenum">
              <a:rPr kumimoji="1" lang="ko-Kore-KR" altLang="en-US" smtClean="0"/>
              <a:t>‹#›</a:t>
            </a:fld>
            <a:endParaRPr kumimoji="1" lang="ko-Kore-KR" altLang="en-US"/>
          </a:p>
        </p:txBody>
      </p:sp>
    </p:spTree>
    <p:extLst>
      <p:ext uri="{BB962C8B-B14F-4D97-AF65-F5344CB8AC3E}">
        <p14:creationId xmlns:p14="http://schemas.microsoft.com/office/powerpoint/2010/main" val="451877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CD9FEC6C-5D7F-1E67-E384-AAED383CE1B2}"/>
              </a:ext>
            </a:extLst>
          </p:cNvPr>
          <p:cNvSpPr>
            <a:spLocks noGrp="1"/>
          </p:cNvSpPr>
          <p:nvPr>
            <p:ph type="dt" sz="half" idx="10"/>
          </p:nvPr>
        </p:nvSpPr>
        <p:spPr/>
        <p:txBody>
          <a:bodyPr/>
          <a:lstStyle/>
          <a:p>
            <a:fld id="{E65B70F6-FEF0-B74B-9BB3-313F820B4EB1}" type="datetimeFigureOut">
              <a:rPr kumimoji="1" lang="ko-Kore-KR" altLang="en-US" smtClean="0"/>
              <a:t>2022. 11. 19.</a:t>
            </a:fld>
            <a:endParaRPr kumimoji="1" lang="ko-Kore-KR" altLang="en-US"/>
          </a:p>
        </p:txBody>
      </p:sp>
      <p:sp>
        <p:nvSpPr>
          <p:cNvPr id="3" name="바닥글 개체 틀 2">
            <a:extLst>
              <a:ext uri="{FF2B5EF4-FFF2-40B4-BE49-F238E27FC236}">
                <a16:creationId xmlns:a16="http://schemas.microsoft.com/office/drawing/2014/main" id="{2CAC504C-0849-5938-2AE5-4897BC1BD836}"/>
              </a:ext>
            </a:extLst>
          </p:cNvPr>
          <p:cNvSpPr>
            <a:spLocks noGrp="1"/>
          </p:cNvSpPr>
          <p:nvPr>
            <p:ph type="ftr" sz="quarter" idx="11"/>
          </p:nvPr>
        </p:nvSpPr>
        <p:spPr/>
        <p:txBody>
          <a:bodyPr/>
          <a:lstStyle/>
          <a:p>
            <a:endParaRPr kumimoji="1" lang="ko-Kore-KR" altLang="en-US"/>
          </a:p>
        </p:txBody>
      </p:sp>
      <p:sp>
        <p:nvSpPr>
          <p:cNvPr id="4" name="슬라이드 번호 개체 틀 3">
            <a:extLst>
              <a:ext uri="{FF2B5EF4-FFF2-40B4-BE49-F238E27FC236}">
                <a16:creationId xmlns:a16="http://schemas.microsoft.com/office/drawing/2014/main" id="{A551BA70-1BE3-D58D-48D8-232B359F978B}"/>
              </a:ext>
            </a:extLst>
          </p:cNvPr>
          <p:cNvSpPr>
            <a:spLocks noGrp="1"/>
          </p:cNvSpPr>
          <p:nvPr>
            <p:ph type="sldNum" sz="quarter" idx="12"/>
          </p:nvPr>
        </p:nvSpPr>
        <p:spPr/>
        <p:txBody>
          <a:bodyPr/>
          <a:lstStyle/>
          <a:p>
            <a:fld id="{CDCEA38C-D172-3E46-A4EF-6311ADF17B86}" type="slidenum">
              <a:rPr kumimoji="1" lang="ko-Kore-KR" altLang="en-US" smtClean="0"/>
              <a:t>‹#›</a:t>
            </a:fld>
            <a:endParaRPr kumimoji="1" lang="ko-Kore-KR" altLang="en-US"/>
          </a:p>
        </p:txBody>
      </p:sp>
    </p:spTree>
    <p:extLst>
      <p:ext uri="{BB962C8B-B14F-4D97-AF65-F5344CB8AC3E}">
        <p14:creationId xmlns:p14="http://schemas.microsoft.com/office/powerpoint/2010/main" val="264816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0ED1CC3-AC1E-4308-1043-144FDAA3DFA2}"/>
              </a:ext>
            </a:extLst>
          </p:cNvPr>
          <p:cNvSpPr>
            <a:spLocks noGrp="1"/>
          </p:cNvSpPr>
          <p:nvPr>
            <p:ph type="title"/>
          </p:nvPr>
        </p:nvSpPr>
        <p:spPr>
          <a:xfrm>
            <a:off x="839788" y="457200"/>
            <a:ext cx="3932237" cy="1600200"/>
          </a:xfrm>
        </p:spPr>
        <p:txBody>
          <a:bodyPr anchor="b"/>
          <a:lstStyle>
            <a:lvl1pPr>
              <a:defRPr sz="3200"/>
            </a:lvl1pPr>
          </a:lstStyle>
          <a:p>
            <a:r>
              <a:rPr kumimoji="1" lang="ko-KR" altLang="en-US"/>
              <a:t>마스터 제목 스타일 편집</a:t>
            </a:r>
            <a:endParaRPr kumimoji="1" lang="ko-Kore-KR" altLang="en-US"/>
          </a:p>
        </p:txBody>
      </p:sp>
      <p:sp>
        <p:nvSpPr>
          <p:cNvPr id="3" name="내용 개체 틀 2">
            <a:extLst>
              <a:ext uri="{FF2B5EF4-FFF2-40B4-BE49-F238E27FC236}">
                <a16:creationId xmlns:a16="http://schemas.microsoft.com/office/drawing/2014/main" id="{FA2597F8-83FD-59C2-97D0-E017D05FA6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4" name="텍스트 개체 틀 3">
            <a:extLst>
              <a:ext uri="{FF2B5EF4-FFF2-40B4-BE49-F238E27FC236}">
                <a16:creationId xmlns:a16="http://schemas.microsoft.com/office/drawing/2014/main" id="{95DF8C0C-125B-BBD6-764B-3F9652FAA7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ko-KR" altLang="en-US"/>
              <a:t>마스터 텍스트 스타일을 편집하려면 클릭</a:t>
            </a:r>
          </a:p>
        </p:txBody>
      </p:sp>
      <p:sp>
        <p:nvSpPr>
          <p:cNvPr id="5" name="날짜 개체 틀 4">
            <a:extLst>
              <a:ext uri="{FF2B5EF4-FFF2-40B4-BE49-F238E27FC236}">
                <a16:creationId xmlns:a16="http://schemas.microsoft.com/office/drawing/2014/main" id="{F609D4A9-0179-90BE-05BE-1E976351D159}"/>
              </a:ext>
            </a:extLst>
          </p:cNvPr>
          <p:cNvSpPr>
            <a:spLocks noGrp="1"/>
          </p:cNvSpPr>
          <p:nvPr>
            <p:ph type="dt" sz="half" idx="10"/>
          </p:nvPr>
        </p:nvSpPr>
        <p:spPr/>
        <p:txBody>
          <a:bodyPr/>
          <a:lstStyle/>
          <a:p>
            <a:fld id="{E65B70F6-FEF0-B74B-9BB3-313F820B4EB1}" type="datetimeFigureOut">
              <a:rPr kumimoji="1" lang="ko-Kore-KR" altLang="en-US" smtClean="0"/>
              <a:t>2022. 11. 19.</a:t>
            </a:fld>
            <a:endParaRPr kumimoji="1" lang="ko-Kore-KR" altLang="en-US"/>
          </a:p>
        </p:txBody>
      </p:sp>
      <p:sp>
        <p:nvSpPr>
          <p:cNvPr id="6" name="바닥글 개체 틀 5">
            <a:extLst>
              <a:ext uri="{FF2B5EF4-FFF2-40B4-BE49-F238E27FC236}">
                <a16:creationId xmlns:a16="http://schemas.microsoft.com/office/drawing/2014/main" id="{BAFD3654-9FF9-FA43-708B-4CB65645E6B8}"/>
              </a:ext>
            </a:extLst>
          </p:cNvPr>
          <p:cNvSpPr>
            <a:spLocks noGrp="1"/>
          </p:cNvSpPr>
          <p:nvPr>
            <p:ph type="ftr" sz="quarter" idx="11"/>
          </p:nvPr>
        </p:nvSpPr>
        <p:spPr/>
        <p:txBody>
          <a:bodyPr/>
          <a:lstStyle/>
          <a:p>
            <a:endParaRPr kumimoji="1" lang="ko-Kore-KR" altLang="en-US"/>
          </a:p>
        </p:txBody>
      </p:sp>
      <p:sp>
        <p:nvSpPr>
          <p:cNvPr id="7" name="슬라이드 번호 개체 틀 6">
            <a:extLst>
              <a:ext uri="{FF2B5EF4-FFF2-40B4-BE49-F238E27FC236}">
                <a16:creationId xmlns:a16="http://schemas.microsoft.com/office/drawing/2014/main" id="{D6105EDA-ACAD-9046-0D7B-6B7E19D1E6D2}"/>
              </a:ext>
            </a:extLst>
          </p:cNvPr>
          <p:cNvSpPr>
            <a:spLocks noGrp="1"/>
          </p:cNvSpPr>
          <p:nvPr>
            <p:ph type="sldNum" sz="quarter" idx="12"/>
          </p:nvPr>
        </p:nvSpPr>
        <p:spPr/>
        <p:txBody>
          <a:bodyPr/>
          <a:lstStyle/>
          <a:p>
            <a:fld id="{CDCEA38C-D172-3E46-A4EF-6311ADF17B86}" type="slidenum">
              <a:rPr kumimoji="1" lang="ko-Kore-KR" altLang="en-US" smtClean="0"/>
              <a:t>‹#›</a:t>
            </a:fld>
            <a:endParaRPr kumimoji="1" lang="ko-Kore-KR" altLang="en-US"/>
          </a:p>
        </p:txBody>
      </p:sp>
    </p:spTree>
    <p:extLst>
      <p:ext uri="{BB962C8B-B14F-4D97-AF65-F5344CB8AC3E}">
        <p14:creationId xmlns:p14="http://schemas.microsoft.com/office/powerpoint/2010/main" val="1979229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79E9C80-EA73-E2C5-1584-47A18BD9905B}"/>
              </a:ext>
            </a:extLst>
          </p:cNvPr>
          <p:cNvSpPr>
            <a:spLocks noGrp="1"/>
          </p:cNvSpPr>
          <p:nvPr>
            <p:ph type="title"/>
          </p:nvPr>
        </p:nvSpPr>
        <p:spPr>
          <a:xfrm>
            <a:off x="839788" y="457200"/>
            <a:ext cx="3932237" cy="1600200"/>
          </a:xfrm>
        </p:spPr>
        <p:txBody>
          <a:bodyPr anchor="b"/>
          <a:lstStyle>
            <a:lvl1pPr>
              <a:defRPr sz="3200"/>
            </a:lvl1pPr>
          </a:lstStyle>
          <a:p>
            <a:r>
              <a:rPr kumimoji="1" lang="ko-KR" altLang="en-US"/>
              <a:t>마스터 제목 스타일 편집</a:t>
            </a:r>
            <a:endParaRPr kumimoji="1" lang="ko-Kore-KR" altLang="en-US"/>
          </a:p>
        </p:txBody>
      </p:sp>
      <p:sp>
        <p:nvSpPr>
          <p:cNvPr id="3" name="그림 개체 틀 2">
            <a:extLst>
              <a:ext uri="{FF2B5EF4-FFF2-40B4-BE49-F238E27FC236}">
                <a16:creationId xmlns:a16="http://schemas.microsoft.com/office/drawing/2014/main" id="{8910A3F2-56A3-C8B6-3BF6-0B9843DD52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ko-Kore-KR" altLang="en-US"/>
          </a:p>
        </p:txBody>
      </p:sp>
      <p:sp>
        <p:nvSpPr>
          <p:cNvPr id="4" name="텍스트 개체 틀 3">
            <a:extLst>
              <a:ext uri="{FF2B5EF4-FFF2-40B4-BE49-F238E27FC236}">
                <a16:creationId xmlns:a16="http://schemas.microsoft.com/office/drawing/2014/main" id="{B1F19B6B-358A-A70E-E299-1BB4AF61C9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ko-KR" altLang="en-US"/>
              <a:t>마스터 텍스트 스타일을 편집하려면 클릭</a:t>
            </a:r>
          </a:p>
        </p:txBody>
      </p:sp>
      <p:sp>
        <p:nvSpPr>
          <p:cNvPr id="5" name="날짜 개체 틀 4">
            <a:extLst>
              <a:ext uri="{FF2B5EF4-FFF2-40B4-BE49-F238E27FC236}">
                <a16:creationId xmlns:a16="http://schemas.microsoft.com/office/drawing/2014/main" id="{AD28D1A9-D61A-92C8-0380-C4B0FAA13325}"/>
              </a:ext>
            </a:extLst>
          </p:cNvPr>
          <p:cNvSpPr>
            <a:spLocks noGrp="1"/>
          </p:cNvSpPr>
          <p:nvPr>
            <p:ph type="dt" sz="half" idx="10"/>
          </p:nvPr>
        </p:nvSpPr>
        <p:spPr/>
        <p:txBody>
          <a:bodyPr/>
          <a:lstStyle/>
          <a:p>
            <a:fld id="{E65B70F6-FEF0-B74B-9BB3-313F820B4EB1}" type="datetimeFigureOut">
              <a:rPr kumimoji="1" lang="ko-Kore-KR" altLang="en-US" smtClean="0"/>
              <a:t>2022. 11. 19.</a:t>
            </a:fld>
            <a:endParaRPr kumimoji="1" lang="ko-Kore-KR" altLang="en-US"/>
          </a:p>
        </p:txBody>
      </p:sp>
      <p:sp>
        <p:nvSpPr>
          <p:cNvPr id="6" name="바닥글 개체 틀 5">
            <a:extLst>
              <a:ext uri="{FF2B5EF4-FFF2-40B4-BE49-F238E27FC236}">
                <a16:creationId xmlns:a16="http://schemas.microsoft.com/office/drawing/2014/main" id="{4EB5946F-B9F6-4A66-ECAC-0B59A17163AC}"/>
              </a:ext>
            </a:extLst>
          </p:cNvPr>
          <p:cNvSpPr>
            <a:spLocks noGrp="1"/>
          </p:cNvSpPr>
          <p:nvPr>
            <p:ph type="ftr" sz="quarter" idx="11"/>
          </p:nvPr>
        </p:nvSpPr>
        <p:spPr/>
        <p:txBody>
          <a:bodyPr/>
          <a:lstStyle/>
          <a:p>
            <a:endParaRPr kumimoji="1" lang="ko-Kore-KR" altLang="en-US"/>
          </a:p>
        </p:txBody>
      </p:sp>
      <p:sp>
        <p:nvSpPr>
          <p:cNvPr id="7" name="슬라이드 번호 개체 틀 6">
            <a:extLst>
              <a:ext uri="{FF2B5EF4-FFF2-40B4-BE49-F238E27FC236}">
                <a16:creationId xmlns:a16="http://schemas.microsoft.com/office/drawing/2014/main" id="{5A3F792B-92DC-FA47-18D1-1E6C0272FBDB}"/>
              </a:ext>
            </a:extLst>
          </p:cNvPr>
          <p:cNvSpPr>
            <a:spLocks noGrp="1"/>
          </p:cNvSpPr>
          <p:nvPr>
            <p:ph type="sldNum" sz="quarter" idx="12"/>
          </p:nvPr>
        </p:nvSpPr>
        <p:spPr/>
        <p:txBody>
          <a:bodyPr/>
          <a:lstStyle/>
          <a:p>
            <a:fld id="{CDCEA38C-D172-3E46-A4EF-6311ADF17B86}" type="slidenum">
              <a:rPr kumimoji="1" lang="ko-Kore-KR" altLang="en-US" smtClean="0"/>
              <a:t>‹#›</a:t>
            </a:fld>
            <a:endParaRPr kumimoji="1" lang="ko-Kore-KR" altLang="en-US"/>
          </a:p>
        </p:txBody>
      </p:sp>
    </p:spTree>
    <p:extLst>
      <p:ext uri="{BB962C8B-B14F-4D97-AF65-F5344CB8AC3E}">
        <p14:creationId xmlns:p14="http://schemas.microsoft.com/office/powerpoint/2010/main" val="3846597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0908B428-9719-A0F5-246F-2F19572CF1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ko-KR" altLang="en-US"/>
              <a:t>마스터 제목 스타일 편집</a:t>
            </a:r>
            <a:endParaRPr kumimoji="1" lang="ko-Kore-KR" altLang="en-US"/>
          </a:p>
        </p:txBody>
      </p:sp>
      <p:sp>
        <p:nvSpPr>
          <p:cNvPr id="3" name="텍스트 개체 틀 2">
            <a:extLst>
              <a:ext uri="{FF2B5EF4-FFF2-40B4-BE49-F238E27FC236}">
                <a16:creationId xmlns:a16="http://schemas.microsoft.com/office/drawing/2014/main" id="{14B218F3-3428-FA4D-BB12-B92B2F058C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4" name="날짜 개체 틀 3">
            <a:extLst>
              <a:ext uri="{FF2B5EF4-FFF2-40B4-BE49-F238E27FC236}">
                <a16:creationId xmlns:a16="http://schemas.microsoft.com/office/drawing/2014/main" id="{3368D88B-BD6C-59C3-E257-CBE0048E42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5B70F6-FEF0-B74B-9BB3-313F820B4EB1}" type="datetimeFigureOut">
              <a:rPr kumimoji="1" lang="ko-Kore-KR" altLang="en-US" smtClean="0"/>
              <a:t>2022. 11. 19.</a:t>
            </a:fld>
            <a:endParaRPr kumimoji="1" lang="ko-Kore-KR" altLang="en-US"/>
          </a:p>
        </p:txBody>
      </p:sp>
      <p:sp>
        <p:nvSpPr>
          <p:cNvPr id="5" name="바닥글 개체 틀 4">
            <a:extLst>
              <a:ext uri="{FF2B5EF4-FFF2-40B4-BE49-F238E27FC236}">
                <a16:creationId xmlns:a16="http://schemas.microsoft.com/office/drawing/2014/main" id="{A519E09E-8DEC-D15E-32B6-CCD6827E25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ko-Kore-KR" altLang="en-US"/>
          </a:p>
        </p:txBody>
      </p:sp>
      <p:sp>
        <p:nvSpPr>
          <p:cNvPr id="6" name="슬라이드 번호 개체 틀 5">
            <a:extLst>
              <a:ext uri="{FF2B5EF4-FFF2-40B4-BE49-F238E27FC236}">
                <a16:creationId xmlns:a16="http://schemas.microsoft.com/office/drawing/2014/main" id="{EAD71AF7-23BF-308A-706B-EA63143CF8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CEA38C-D172-3E46-A4EF-6311ADF17B86}" type="slidenum">
              <a:rPr kumimoji="1" lang="ko-Kore-KR" altLang="en-US" smtClean="0"/>
              <a:t>‹#›</a:t>
            </a:fld>
            <a:endParaRPr kumimoji="1" lang="ko-Kore-KR" altLang="en-US"/>
          </a:p>
        </p:txBody>
      </p:sp>
    </p:spTree>
    <p:extLst>
      <p:ext uri="{BB962C8B-B14F-4D97-AF65-F5344CB8AC3E}">
        <p14:creationId xmlns:p14="http://schemas.microsoft.com/office/powerpoint/2010/main" val="21585856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ore-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8EE257D-4B2A-0326-C41F-B9B9B4EDD019}"/>
              </a:ext>
            </a:extLst>
          </p:cNvPr>
          <p:cNvSpPr>
            <a:spLocks noGrp="1"/>
          </p:cNvSpPr>
          <p:nvPr>
            <p:ph type="ctrTitle"/>
          </p:nvPr>
        </p:nvSpPr>
        <p:spPr/>
        <p:txBody>
          <a:bodyPr/>
          <a:lstStyle/>
          <a:p>
            <a:r>
              <a:rPr kumimoji="1" lang="ko-KR" altLang="en-US" dirty="0"/>
              <a:t>전국시간별 </a:t>
            </a:r>
            <a:r>
              <a:rPr kumimoji="1" lang="ko-KR" altLang="en-US" dirty="0" err="1"/>
              <a:t>범죄율</a:t>
            </a:r>
            <a:r>
              <a:rPr kumimoji="1" lang="ko-KR" altLang="en-US" dirty="0"/>
              <a:t> </a:t>
            </a:r>
            <a:endParaRPr kumimoji="1" lang="ko-Kore-KR" altLang="en-US" dirty="0"/>
          </a:p>
        </p:txBody>
      </p:sp>
      <p:sp>
        <p:nvSpPr>
          <p:cNvPr id="3" name="부제목 2">
            <a:extLst>
              <a:ext uri="{FF2B5EF4-FFF2-40B4-BE49-F238E27FC236}">
                <a16:creationId xmlns:a16="http://schemas.microsoft.com/office/drawing/2014/main" id="{A37E0C05-9306-C4AC-0C68-D4A7D4806D27}"/>
              </a:ext>
            </a:extLst>
          </p:cNvPr>
          <p:cNvSpPr>
            <a:spLocks noGrp="1"/>
          </p:cNvSpPr>
          <p:nvPr>
            <p:ph type="subTitle" idx="1"/>
          </p:nvPr>
        </p:nvSpPr>
        <p:spPr/>
        <p:txBody>
          <a:bodyPr>
            <a:normAutofit/>
          </a:bodyPr>
          <a:lstStyle/>
          <a:p>
            <a:r>
              <a:rPr kumimoji="1" lang="en-US" altLang="ko-Kore-KR" dirty="0"/>
              <a:t>H2104 </a:t>
            </a:r>
            <a:r>
              <a:rPr kumimoji="1" lang="ko-KR" altLang="en-US" dirty="0"/>
              <a:t>김재우</a:t>
            </a:r>
            <a:endParaRPr kumimoji="1" lang="ko-Kore-KR" altLang="en-US" dirty="0"/>
          </a:p>
        </p:txBody>
      </p:sp>
    </p:spTree>
    <p:extLst>
      <p:ext uri="{BB962C8B-B14F-4D97-AF65-F5344CB8AC3E}">
        <p14:creationId xmlns:p14="http://schemas.microsoft.com/office/powerpoint/2010/main" val="2526187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882B4AF9-D1A0-9881-8B68-BB6ACD7FF5A2}"/>
              </a:ext>
            </a:extLst>
          </p:cNvPr>
          <p:cNvSpPr>
            <a:spLocks noGrp="1"/>
          </p:cNvSpPr>
          <p:nvPr>
            <p:ph type="title"/>
          </p:nvPr>
        </p:nvSpPr>
        <p:spPr/>
        <p:txBody>
          <a:bodyPr/>
          <a:lstStyle/>
          <a:p>
            <a:r>
              <a:rPr lang="ko-Kore-KR" altLang="en-US" dirty="0"/>
              <a:t>느낀점</a:t>
            </a:r>
          </a:p>
        </p:txBody>
      </p:sp>
      <p:sp>
        <p:nvSpPr>
          <p:cNvPr id="4" name="세로 텍스트 개체 틀 3">
            <a:extLst>
              <a:ext uri="{FF2B5EF4-FFF2-40B4-BE49-F238E27FC236}">
                <a16:creationId xmlns:a16="http://schemas.microsoft.com/office/drawing/2014/main" id="{F86B032E-C821-17A8-1FDC-669C809D3DD1}"/>
              </a:ext>
            </a:extLst>
          </p:cNvPr>
          <p:cNvSpPr>
            <a:spLocks noGrp="1"/>
          </p:cNvSpPr>
          <p:nvPr>
            <p:ph type="body" orient="vert" idx="1"/>
          </p:nvPr>
        </p:nvSpPr>
        <p:spPr/>
        <p:txBody>
          <a:bodyPr vert="horz">
            <a:normAutofit/>
          </a:bodyPr>
          <a:lstStyle/>
          <a:p>
            <a:pPr marL="0" indent="0">
              <a:lnSpc>
                <a:spcPct val="150000"/>
              </a:lnSpc>
              <a:buNone/>
            </a:pPr>
            <a:r>
              <a:rPr lang="ko-Kore-KR" altLang="en-US" sz="1200" dirty="0"/>
              <a:t>수행평가를</a:t>
            </a:r>
            <a:r>
              <a:rPr lang="ko-KR" altLang="en-US" sz="1200" dirty="0"/>
              <a:t> 시작하기 전에는 범죄가 하루에 많이 일어 난다는 추상적인</a:t>
            </a:r>
            <a:r>
              <a:rPr lang="en-US" altLang="ko-KR" sz="1200" dirty="0"/>
              <a:t>(?)</a:t>
            </a:r>
            <a:r>
              <a:rPr lang="ko-KR" altLang="en-US" sz="1200" dirty="0"/>
              <a:t> 생각은 가지고 있었지만 실제로 데이터를 분석 하기 위해서 많은 데이터를 찾아보고 그래프를 그려보며 굉장히 다양한 그래프를 보게 되었다</a:t>
            </a:r>
            <a:r>
              <a:rPr lang="en-US" altLang="ko-KR" sz="1200" dirty="0"/>
              <a:t>.</a:t>
            </a:r>
            <a:r>
              <a:rPr lang="ko-KR" altLang="en-US" sz="1200" dirty="0"/>
              <a:t> </a:t>
            </a:r>
            <a:endParaRPr lang="en-US" altLang="ko-KR" sz="1200" dirty="0"/>
          </a:p>
          <a:p>
            <a:pPr marL="0" indent="0">
              <a:lnSpc>
                <a:spcPct val="150000"/>
              </a:lnSpc>
              <a:buNone/>
            </a:pPr>
            <a:r>
              <a:rPr lang="ko-KR" altLang="en-US" sz="1200" dirty="0"/>
              <a:t>생각보다 전국에서 이것을 적는 이 시간에도 많은 범죄가 일어 나고 있으며 내가 학교에 등교하는 시간이 범죄에 가장 취약한 시간이며 친구들과 공부를 하고 집에 돌아가는 시간이 다시 범죄가 늘어나는 시간이라는 것에 다시 한번 놀랐으며 점심시간에는 범죄가 늘지 않는 그래프를 보고 범인들도 점심시간에 점심을 먹어서 범죄율이 많이 늘지 않나</a:t>
            </a:r>
            <a:r>
              <a:rPr lang="en-US" altLang="ko-KR" sz="1200" dirty="0"/>
              <a:t>?</a:t>
            </a:r>
            <a:r>
              <a:rPr lang="ko-KR" altLang="en-US" sz="1200" dirty="0"/>
              <a:t> 라는 생각이 문득 들었다</a:t>
            </a:r>
            <a:r>
              <a:rPr lang="en-US" altLang="ko-KR" sz="1200" dirty="0"/>
              <a:t>.</a:t>
            </a:r>
          </a:p>
          <a:p>
            <a:pPr marL="0" indent="0">
              <a:lnSpc>
                <a:spcPct val="150000"/>
              </a:lnSpc>
              <a:buNone/>
            </a:pPr>
            <a:r>
              <a:rPr lang="ko-KR" altLang="en-US" sz="1200" dirty="0"/>
              <a:t>그리고 주제를 선정하면서 굉장히 다양한 주제로 분석을 시작 </a:t>
            </a:r>
            <a:r>
              <a:rPr lang="ko-KR" altLang="en-US" sz="1200" dirty="0" err="1"/>
              <a:t>할려고</a:t>
            </a:r>
            <a:r>
              <a:rPr lang="ko-KR" altLang="en-US" sz="1200" dirty="0"/>
              <a:t> 하였는데 굉장히 많은 데이터를 정부</a:t>
            </a:r>
            <a:r>
              <a:rPr lang="en-US" altLang="ko-KR" sz="1200" dirty="0"/>
              <a:t>,</a:t>
            </a:r>
            <a:r>
              <a:rPr lang="ko-KR" altLang="en-US" sz="1200" dirty="0"/>
              <a:t> 공기업</a:t>
            </a:r>
            <a:r>
              <a:rPr lang="en-US" altLang="ko-KR" sz="1200" dirty="0"/>
              <a:t>,</a:t>
            </a:r>
            <a:r>
              <a:rPr lang="ko-KR" altLang="en-US" sz="1200" dirty="0"/>
              <a:t>  </a:t>
            </a:r>
            <a:r>
              <a:rPr lang="ko-KR" altLang="en-US" sz="1200" dirty="0" err="1"/>
              <a:t>회사등에서</a:t>
            </a:r>
            <a:r>
              <a:rPr lang="ko-KR" altLang="en-US" sz="1200" dirty="0"/>
              <a:t> 저장하고 무료로 사용할 수 있도록 만들었으며 황사 데이터와 같이 지식이 깊어야 사용할 수 있는 데이터를 보고 그 데이터를 한번 사용해 보고 </a:t>
            </a:r>
            <a:r>
              <a:rPr lang="ko-KR" altLang="en-US" sz="1200" dirty="0" err="1"/>
              <a:t>싶다라는</a:t>
            </a:r>
            <a:r>
              <a:rPr lang="ko-KR" altLang="en-US" sz="1200" dirty="0"/>
              <a:t> 생각이 들었다</a:t>
            </a:r>
            <a:r>
              <a:rPr lang="en-US" altLang="ko-KR" sz="1200" dirty="0"/>
              <a:t>.</a:t>
            </a:r>
          </a:p>
          <a:p>
            <a:pPr marL="0" indent="0">
              <a:lnSpc>
                <a:spcPct val="150000"/>
              </a:lnSpc>
              <a:buNone/>
            </a:pPr>
            <a:r>
              <a:rPr lang="ko-KR" altLang="en-US" sz="1200" dirty="0"/>
              <a:t>수행 평가가 아니더라도 굉장히 많은 데이터로 빅 데이터를 분석하고 인공지능과 연계하여 서비스</a:t>
            </a:r>
            <a:r>
              <a:rPr lang="en-US" altLang="ko-KR" sz="1200" dirty="0"/>
              <a:t>(?)</a:t>
            </a:r>
            <a:r>
              <a:rPr lang="ko-KR" altLang="en-US" sz="1200" dirty="0"/>
              <a:t>나 앱을 만들어 보고 싶다 라는 생각이 들었다</a:t>
            </a:r>
            <a:r>
              <a:rPr lang="en-US" altLang="ko-KR" sz="1200" dirty="0"/>
              <a:t>.</a:t>
            </a:r>
          </a:p>
          <a:p>
            <a:pPr marL="0" indent="0">
              <a:lnSpc>
                <a:spcPct val="150000"/>
              </a:lnSpc>
              <a:buNone/>
            </a:pPr>
            <a:r>
              <a:rPr lang="ko-Kore-KR" altLang="en-US" sz="1200" dirty="0"/>
              <a:t>코로나로</a:t>
            </a:r>
            <a:r>
              <a:rPr lang="ko-KR" altLang="en-US" sz="1200" dirty="0"/>
              <a:t> 인해서 행동 패턴이 변경되고 사람들이 외출하는 시간이 현저히 줄면서 범죄율도 다 함께 줄어든 것을 보고 굉장히 신기하였으며 내 생각에는 코로나로 인하여 돈이 궁핍해 지거나 우울증 같은 것이 늘고 기분이 다운되어 범죄가 늘 것 이라는 생각을 가지고 있었지만 결과 값이 정 반대로 나와서 이것은 굉장히 신기하였다</a:t>
            </a:r>
            <a:r>
              <a:rPr lang="en-US" altLang="ko-KR" sz="1200" dirty="0"/>
              <a:t>.</a:t>
            </a:r>
          </a:p>
          <a:p>
            <a:pPr marL="0" indent="0">
              <a:lnSpc>
                <a:spcPct val="150000"/>
              </a:lnSpc>
              <a:buNone/>
            </a:pPr>
            <a:r>
              <a:rPr lang="ko-KR" altLang="en-US" sz="1200" dirty="0"/>
              <a:t>또한 시간이 지나면서 기술은 발전함에 따라 범죄율이 줄 것 이라고 생각 하였지만 범죄 수법이 자세해 지면서 범죄율이 꾸준히 증가하는 것을 보고 아무리 기술이 좋아지더라도 범죄는 증가하겠구나 라는 생각이 들어 굉장히 조심스러워지는 듯 하였다</a:t>
            </a:r>
            <a:r>
              <a:rPr lang="en-US" altLang="ko-KR" sz="1200" dirty="0"/>
              <a:t>.</a:t>
            </a:r>
          </a:p>
        </p:txBody>
      </p:sp>
    </p:spTree>
    <p:extLst>
      <p:ext uri="{BB962C8B-B14F-4D97-AF65-F5344CB8AC3E}">
        <p14:creationId xmlns:p14="http://schemas.microsoft.com/office/powerpoint/2010/main" val="2318696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9D020BD-703E-68D5-1F74-A2B3F2DC204F}"/>
              </a:ext>
            </a:extLst>
          </p:cNvPr>
          <p:cNvSpPr>
            <a:spLocks noGrp="1"/>
          </p:cNvSpPr>
          <p:nvPr>
            <p:ph type="title" idx="4294967295"/>
          </p:nvPr>
        </p:nvSpPr>
        <p:spPr>
          <a:xfrm>
            <a:off x="838200" y="365125"/>
            <a:ext cx="10515600" cy="1325563"/>
          </a:xfrm>
        </p:spPr>
        <p:txBody>
          <a:bodyPr/>
          <a:lstStyle/>
          <a:p>
            <a:r>
              <a:rPr kumimoji="1" lang="ko-Kore-KR" altLang="en-US" dirty="0"/>
              <a:t>주제</a:t>
            </a:r>
            <a:r>
              <a:rPr kumimoji="1" lang="ko-KR" altLang="en-US" dirty="0"/>
              <a:t> 선정 이유</a:t>
            </a:r>
            <a:endParaRPr kumimoji="1" lang="ko-Kore-KR" altLang="en-US" dirty="0"/>
          </a:p>
        </p:txBody>
      </p:sp>
      <p:sp>
        <p:nvSpPr>
          <p:cNvPr id="3" name="내용 개체 틀 2">
            <a:extLst>
              <a:ext uri="{FF2B5EF4-FFF2-40B4-BE49-F238E27FC236}">
                <a16:creationId xmlns:a16="http://schemas.microsoft.com/office/drawing/2014/main" id="{3CDBB4EE-8F7B-F24A-CDF3-04CD01FC7EF6}"/>
              </a:ext>
            </a:extLst>
          </p:cNvPr>
          <p:cNvSpPr>
            <a:spLocks noGrp="1"/>
          </p:cNvSpPr>
          <p:nvPr>
            <p:ph idx="4294967295"/>
          </p:nvPr>
        </p:nvSpPr>
        <p:spPr>
          <a:xfrm>
            <a:off x="838200" y="1825625"/>
            <a:ext cx="10515600" cy="4351338"/>
          </a:xfrm>
        </p:spPr>
        <p:txBody>
          <a:bodyPr>
            <a:normAutofit/>
          </a:bodyPr>
          <a:lstStyle/>
          <a:p>
            <a:pPr>
              <a:lnSpc>
                <a:spcPct val="150000"/>
              </a:lnSpc>
            </a:pPr>
            <a:r>
              <a:rPr lang="ko-KR" altLang="en-US" sz="1200" i="0" dirty="0">
                <a:solidFill>
                  <a:srgbClr val="333333"/>
                </a:solidFill>
                <a:effectLst/>
                <a:latin typeface="+mn-ea"/>
              </a:rPr>
              <a:t>이 주제를 선정하기 전 뉴스에서 점점 마을이 사라지고 </a:t>
            </a:r>
            <a:r>
              <a:rPr lang="ko-KR" altLang="en-US" sz="1200" i="0" u="none" strike="noStrike" dirty="0">
                <a:solidFill>
                  <a:srgbClr val="000000"/>
                </a:solidFill>
                <a:effectLst/>
                <a:latin typeface="+mn-ea"/>
              </a:rPr>
              <a:t>인구수가</a:t>
            </a:r>
            <a:r>
              <a:rPr lang="ko-KR" altLang="en-US" sz="1200" i="0" dirty="0">
                <a:solidFill>
                  <a:srgbClr val="333333"/>
                </a:solidFill>
                <a:effectLst/>
                <a:latin typeface="+mn-ea"/>
              </a:rPr>
              <a:t> 줄면서 시도별이 합쳐지거나 </a:t>
            </a:r>
            <a:r>
              <a:rPr lang="ko-KR" altLang="en-US" sz="1200" i="0" u="none" strike="noStrike" dirty="0">
                <a:solidFill>
                  <a:srgbClr val="000000"/>
                </a:solidFill>
                <a:effectLst/>
                <a:latin typeface="+mn-ea"/>
              </a:rPr>
              <a:t>사라질 수도</a:t>
            </a:r>
            <a:r>
              <a:rPr lang="ko-KR" altLang="en-US" sz="1200" i="0" dirty="0">
                <a:solidFill>
                  <a:srgbClr val="333333"/>
                </a:solidFill>
                <a:effectLst/>
                <a:latin typeface="+mn-ea"/>
              </a:rPr>
              <a:t> </a:t>
            </a:r>
            <a:r>
              <a:rPr lang="ko-KR" altLang="en-US" sz="1200" i="0" u="none" strike="noStrike" dirty="0">
                <a:solidFill>
                  <a:srgbClr val="000000"/>
                </a:solidFill>
                <a:effectLst/>
                <a:latin typeface="+mn-ea"/>
              </a:rPr>
              <a:t>있다는</a:t>
            </a:r>
            <a:r>
              <a:rPr lang="ko-KR" altLang="en-US" sz="1200" i="0" dirty="0">
                <a:solidFill>
                  <a:srgbClr val="333333"/>
                </a:solidFill>
                <a:effectLst/>
                <a:latin typeface="+mn-ea"/>
              </a:rPr>
              <a:t> 것을 보고 시도별 인구를 구하기 위하여 시도별 주민 등록 수를 </a:t>
            </a:r>
            <a:r>
              <a:rPr lang="ko-KR" altLang="en-US" sz="1200" i="0" dirty="0" err="1">
                <a:solidFill>
                  <a:srgbClr val="333333"/>
                </a:solidFill>
                <a:effectLst/>
                <a:latin typeface="+mn-ea"/>
              </a:rPr>
              <a:t>전처리하여</a:t>
            </a:r>
            <a:r>
              <a:rPr lang="ko-KR" altLang="en-US" sz="1200" i="0" dirty="0">
                <a:solidFill>
                  <a:srgbClr val="333333"/>
                </a:solidFill>
                <a:effectLst/>
                <a:latin typeface="+mn-ea"/>
              </a:rPr>
              <a:t> 그래프를 구하고 </a:t>
            </a:r>
            <a:r>
              <a:rPr lang="ko-KR" altLang="en-US" sz="1200" i="0" u="none" strike="noStrike" dirty="0">
                <a:solidFill>
                  <a:srgbClr val="000000"/>
                </a:solidFill>
                <a:effectLst/>
                <a:latin typeface="+mn-ea"/>
              </a:rPr>
              <a:t>그래프 중</a:t>
            </a:r>
            <a:r>
              <a:rPr lang="ko-KR" altLang="en-US" sz="1200" i="0" dirty="0">
                <a:solidFill>
                  <a:srgbClr val="333333"/>
                </a:solidFill>
                <a:effectLst/>
                <a:latin typeface="+mn-ea"/>
              </a:rPr>
              <a:t> 가장 적은 데이터 값을 사용하여 몇 년도 인지 </a:t>
            </a:r>
            <a:r>
              <a:rPr lang="ko-KR" altLang="en-US" sz="1200" i="0" u="none" strike="noStrike" dirty="0">
                <a:solidFill>
                  <a:srgbClr val="000000"/>
                </a:solidFill>
                <a:effectLst/>
                <a:latin typeface="+mn-ea"/>
              </a:rPr>
              <a:t>예측하려</a:t>
            </a:r>
            <a:r>
              <a:rPr lang="ko-KR" altLang="en-US" sz="1200" i="0" dirty="0">
                <a:solidFill>
                  <a:srgbClr val="333333"/>
                </a:solidFill>
                <a:effectLst/>
                <a:latin typeface="+mn-ea"/>
              </a:rPr>
              <a:t> 하였지만 </a:t>
            </a:r>
            <a:r>
              <a:rPr lang="ko-KR" altLang="en-US" sz="1200" i="0" u="none" strike="noStrike" dirty="0">
                <a:solidFill>
                  <a:srgbClr val="000000"/>
                </a:solidFill>
                <a:effectLst/>
                <a:latin typeface="+mn-ea"/>
              </a:rPr>
              <a:t>수업할 때</a:t>
            </a:r>
            <a:r>
              <a:rPr lang="ko-KR" altLang="en-US" sz="1200" i="0" dirty="0">
                <a:solidFill>
                  <a:srgbClr val="333333"/>
                </a:solidFill>
                <a:effectLst/>
                <a:latin typeface="+mn-ea"/>
              </a:rPr>
              <a:t> 사용했던 데이터와 비슷하여 실패하였습니다</a:t>
            </a:r>
            <a:r>
              <a:rPr lang="en-US" altLang="ko-KR" sz="1200" i="0" dirty="0">
                <a:solidFill>
                  <a:srgbClr val="333333"/>
                </a:solidFill>
                <a:effectLst/>
                <a:latin typeface="+mn-ea"/>
              </a:rPr>
              <a:t>. </a:t>
            </a:r>
          </a:p>
          <a:p>
            <a:pPr>
              <a:lnSpc>
                <a:spcPct val="150000"/>
              </a:lnSpc>
            </a:pPr>
            <a:r>
              <a:rPr lang="ko-KR" altLang="en-US" sz="1200" i="0" u="none" strike="noStrike" dirty="0">
                <a:solidFill>
                  <a:srgbClr val="000000"/>
                </a:solidFill>
                <a:effectLst/>
                <a:latin typeface="+mn-ea"/>
              </a:rPr>
              <a:t>이다음</a:t>
            </a:r>
            <a:r>
              <a:rPr lang="ko-KR" altLang="en-US" sz="1200" i="0" dirty="0">
                <a:solidFill>
                  <a:srgbClr val="333333"/>
                </a:solidFill>
                <a:effectLst/>
                <a:latin typeface="+mn-ea"/>
              </a:rPr>
              <a:t> 주제를 황사와 천식으로 선정 하였지만 </a:t>
            </a:r>
            <a:r>
              <a:rPr lang="ko-KR" altLang="en-US" sz="1200" dirty="0">
                <a:solidFill>
                  <a:srgbClr val="000000"/>
                </a:solidFill>
                <a:latin typeface="+mn-ea"/>
              </a:rPr>
              <a:t>생각했던 연관성을</a:t>
            </a:r>
            <a:r>
              <a:rPr lang="ko-KR" altLang="en-US" sz="1200" i="0" u="none" strike="noStrike" dirty="0">
                <a:solidFill>
                  <a:srgbClr val="000000"/>
                </a:solidFill>
                <a:effectLst/>
                <a:latin typeface="+mn-ea"/>
              </a:rPr>
              <a:t> 빅데이터로 분석하여</a:t>
            </a:r>
            <a:r>
              <a:rPr lang="ko-KR" altLang="en-US" sz="1200" i="0" dirty="0">
                <a:solidFill>
                  <a:srgbClr val="333333"/>
                </a:solidFill>
                <a:effectLst/>
                <a:latin typeface="+mn-ea"/>
              </a:rPr>
              <a:t> </a:t>
            </a:r>
            <a:r>
              <a:rPr lang="ko-KR" altLang="en-US" sz="1200" dirty="0" err="1">
                <a:solidFill>
                  <a:srgbClr val="000000"/>
                </a:solidFill>
                <a:latin typeface="+mn-ea"/>
              </a:rPr>
              <a:t>찾을려고</a:t>
            </a:r>
            <a:r>
              <a:rPr lang="ko-KR" altLang="en-US" sz="1200" dirty="0">
                <a:solidFill>
                  <a:srgbClr val="000000"/>
                </a:solidFill>
                <a:latin typeface="+mn-ea"/>
              </a:rPr>
              <a:t> 했지만</a:t>
            </a:r>
            <a:r>
              <a:rPr lang="en-US" altLang="ko-KR" sz="1200" i="0" u="none" strike="noStrike" dirty="0">
                <a:solidFill>
                  <a:srgbClr val="000000"/>
                </a:solidFill>
                <a:effectLst/>
                <a:latin typeface="+mn-ea"/>
              </a:rPr>
              <a:t>, </a:t>
            </a:r>
            <a:r>
              <a:rPr lang="ko-KR" altLang="en-US" sz="1200" i="0" u="none" strike="noStrike" dirty="0">
                <a:solidFill>
                  <a:srgbClr val="000000"/>
                </a:solidFill>
                <a:effectLst/>
                <a:latin typeface="+mn-ea"/>
              </a:rPr>
              <a:t>황사</a:t>
            </a:r>
            <a:r>
              <a:rPr lang="ko-KR" altLang="en-US" sz="1200" i="0" dirty="0">
                <a:solidFill>
                  <a:srgbClr val="333333"/>
                </a:solidFill>
                <a:effectLst/>
                <a:latin typeface="+mn-ea"/>
              </a:rPr>
              <a:t> 데이터가 굉장히 세부적으로 </a:t>
            </a:r>
            <a:r>
              <a:rPr lang="ko-KR" altLang="en-US" sz="1200" i="0" dirty="0">
                <a:solidFill>
                  <a:srgbClr val="000000"/>
                </a:solidFill>
                <a:effectLst/>
                <a:latin typeface="+mn-ea"/>
              </a:rPr>
              <a:t>나오고</a:t>
            </a:r>
            <a:r>
              <a:rPr lang="ko-KR" altLang="en-US" sz="1200" i="0" u="none" strike="noStrike" dirty="0">
                <a:solidFill>
                  <a:srgbClr val="000000"/>
                </a:solidFill>
                <a:effectLst/>
                <a:latin typeface="+mn-ea"/>
              </a:rPr>
              <a:t> 있어</a:t>
            </a:r>
            <a:r>
              <a:rPr lang="ko-KR" altLang="en-US" sz="1200" i="0" dirty="0">
                <a:solidFill>
                  <a:srgbClr val="333333"/>
                </a:solidFill>
                <a:effectLst/>
                <a:latin typeface="+mn-ea"/>
              </a:rPr>
              <a:t> 지식이 깊고 전문적인 지식을 필요로 하였고 천식이 황사가 높을 때만 일시적으로 </a:t>
            </a:r>
            <a:r>
              <a:rPr lang="ko-KR" altLang="en-US" sz="1200" i="0" u="none" strike="noStrike" dirty="0">
                <a:solidFill>
                  <a:srgbClr val="000000"/>
                </a:solidFill>
                <a:effectLst/>
                <a:latin typeface="+mn-ea"/>
              </a:rPr>
              <a:t>발병율이</a:t>
            </a:r>
            <a:r>
              <a:rPr lang="ko-KR" altLang="en-US" sz="1200" i="0" dirty="0">
                <a:solidFill>
                  <a:srgbClr val="333333"/>
                </a:solidFill>
                <a:effectLst/>
                <a:latin typeface="+mn-ea"/>
              </a:rPr>
              <a:t> 높지 않았고 높아지더라도 많이 </a:t>
            </a:r>
            <a:r>
              <a:rPr lang="ko-KR" altLang="en-US" sz="1200" i="0" u="none" strike="noStrike" dirty="0">
                <a:solidFill>
                  <a:srgbClr val="000000"/>
                </a:solidFill>
                <a:effectLst/>
                <a:latin typeface="+mn-ea"/>
              </a:rPr>
              <a:t>눈에 띄게</a:t>
            </a:r>
            <a:r>
              <a:rPr lang="ko-KR" altLang="en-US" sz="1200" i="0" dirty="0">
                <a:solidFill>
                  <a:srgbClr val="333333"/>
                </a:solidFill>
                <a:effectLst/>
                <a:latin typeface="+mn-ea"/>
              </a:rPr>
              <a:t> 높아지지 않아서 분석하기 힘들었다</a:t>
            </a:r>
            <a:r>
              <a:rPr lang="en-US" altLang="ko-KR" sz="1200" i="0" dirty="0">
                <a:solidFill>
                  <a:srgbClr val="333333"/>
                </a:solidFill>
                <a:effectLst/>
                <a:latin typeface="+mn-ea"/>
              </a:rPr>
              <a:t>. </a:t>
            </a:r>
          </a:p>
          <a:p>
            <a:pPr>
              <a:lnSpc>
                <a:spcPct val="150000"/>
              </a:lnSpc>
            </a:pPr>
            <a:r>
              <a:rPr lang="ko-KR" altLang="en-US" sz="1200" dirty="0">
                <a:solidFill>
                  <a:srgbClr val="333333"/>
                </a:solidFill>
                <a:latin typeface="+mn-ea"/>
              </a:rPr>
              <a:t>그 다음으로 이번에 선정한 주제인 시간별 범죄율을 선정하게 되었습니다</a:t>
            </a:r>
            <a:r>
              <a:rPr lang="en-US" altLang="ko-KR" sz="1200" dirty="0">
                <a:solidFill>
                  <a:srgbClr val="333333"/>
                </a:solidFill>
                <a:latin typeface="+mn-ea"/>
              </a:rPr>
              <a:t>.</a:t>
            </a:r>
          </a:p>
          <a:p>
            <a:pPr>
              <a:lnSpc>
                <a:spcPct val="150000"/>
              </a:lnSpc>
            </a:pPr>
            <a:r>
              <a:rPr lang="ko-KR" altLang="en-US" sz="1200" dirty="0">
                <a:solidFill>
                  <a:srgbClr val="333333"/>
                </a:solidFill>
                <a:latin typeface="+mn-ea"/>
              </a:rPr>
              <a:t>아마 </a:t>
            </a:r>
            <a:r>
              <a:rPr lang="ko-KR" altLang="en-US" sz="1200" i="0" dirty="0">
                <a:solidFill>
                  <a:srgbClr val="333333"/>
                </a:solidFill>
                <a:effectLst/>
                <a:latin typeface="+mn-ea"/>
              </a:rPr>
              <a:t>살면서 뉴스를 버스에 있는 </a:t>
            </a:r>
            <a:r>
              <a:rPr lang="en-US" altLang="ko-Kore-KR" sz="1200" i="0" dirty="0">
                <a:solidFill>
                  <a:srgbClr val="333333"/>
                </a:solidFill>
                <a:effectLst/>
                <a:latin typeface="+mn-ea"/>
              </a:rPr>
              <a:t>TV</a:t>
            </a:r>
            <a:r>
              <a:rPr lang="ko-KR" altLang="en-US" sz="1200" dirty="0">
                <a:solidFill>
                  <a:srgbClr val="333333"/>
                </a:solidFill>
                <a:latin typeface="+mn-ea"/>
              </a:rPr>
              <a:t>나 </a:t>
            </a:r>
            <a:r>
              <a:rPr lang="ko-KR" altLang="en-US" sz="1200" i="0" dirty="0">
                <a:solidFill>
                  <a:srgbClr val="333333"/>
                </a:solidFill>
                <a:effectLst/>
                <a:latin typeface="+mn-ea"/>
              </a:rPr>
              <a:t> 많이 접하게 됩니다</a:t>
            </a:r>
            <a:r>
              <a:rPr lang="en-US" altLang="ko-KR" sz="1200" i="0" dirty="0">
                <a:solidFill>
                  <a:srgbClr val="333333"/>
                </a:solidFill>
                <a:effectLst/>
                <a:latin typeface="+mn-ea"/>
              </a:rPr>
              <a:t>. </a:t>
            </a:r>
            <a:r>
              <a:rPr lang="ko-KR" altLang="en-US" sz="1200" i="0" dirty="0">
                <a:solidFill>
                  <a:srgbClr val="333333"/>
                </a:solidFill>
                <a:effectLst/>
                <a:latin typeface="+mn-ea"/>
              </a:rPr>
              <a:t>이때 가장 많이 접하게 되는 것이 “누군가 </a:t>
            </a:r>
            <a:r>
              <a:rPr lang="ko-KR" altLang="en-US" sz="1200" i="0" u="none" strike="noStrike" dirty="0">
                <a:solidFill>
                  <a:srgbClr val="000000"/>
                </a:solidFill>
                <a:effectLst/>
                <a:latin typeface="+mn-ea"/>
              </a:rPr>
              <a:t>범죄를 저질렀다</a:t>
            </a:r>
            <a:r>
              <a:rPr lang="en-US" altLang="ko-KR" sz="1200" i="0" u="none" strike="noStrike" dirty="0">
                <a:solidFill>
                  <a:srgbClr val="000000"/>
                </a:solidFill>
                <a:effectLst/>
                <a:latin typeface="+mn-ea"/>
              </a:rPr>
              <a:t>.</a:t>
            </a:r>
            <a:r>
              <a:rPr lang="ko-KR" altLang="en-US" sz="1200" i="0" dirty="0">
                <a:solidFill>
                  <a:srgbClr val="333333"/>
                </a:solidFill>
                <a:effectLst/>
                <a:latin typeface="+mn-ea"/>
              </a:rPr>
              <a:t>”</a:t>
            </a:r>
            <a:r>
              <a:rPr lang="en-US" altLang="ko-KR" sz="1200" i="0" dirty="0">
                <a:solidFill>
                  <a:srgbClr val="333333"/>
                </a:solidFill>
                <a:effectLst/>
                <a:latin typeface="+mn-ea"/>
              </a:rPr>
              <a:t>. “</a:t>
            </a:r>
            <a:r>
              <a:rPr lang="ko-KR" altLang="en-US" sz="1200" i="0" dirty="0">
                <a:solidFill>
                  <a:srgbClr val="333333"/>
                </a:solidFill>
                <a:effectLst/>
                <a:latin typeface="+mn-ea"/>
              </a:rPr>
              <a:t>누군가가   범죄를 저질러 </a:t>
            </a:r>
            <a:r>
              <a:rPr lang="ko-KR" altLang="en-US" sz="1200" i="0" u="none" strike="noStrike" dirty="0">
                <a:solidFill>
                  <a:srgbClr val="000000"/>
                </a:solidFill>
                <a:effectLst/>
                <a:latin typeface="+mn-ea"/>
              </a:rPr>
              <a:t>감옥에 갔다</a:t>
            </a:r>
            <a:r>
              <a:rPr lang="en-US" altLang="ko-KR" sz="1200" i="0" u="none" strike="noStrike" dirty="0">
                <a:solidFill>
                  <a:srgbClr val="000000"/>
                </a:solidFill>
                <a:effectLst/>
                <a:latin typeface="+mn-ea"/>
              </a:rPr>
              <a:t>.</a:t>
            </a:r>
            <a:r>
              <a:rPr lang="ko-KR" altLang="en-US" sz="1200" i="0" dirty="0">
                <a:solidFill>
                  <a:srgbClr val="333333"/>
                </a:solidFill>
                <a:effectLst/>
                <a:latin typeface="+mn-ea"/>
              </a:rPr>
              <a:t>” 입니다</a:t>
            </a:r>
            <a:r>
              <a:rPr lang="en-US" altLang="ko-KR" sz="1200" i="0" dirty="0">
                <a:solidFill>
                  <a:srgbClr val="333333"/>
                </a:solidFill>
                <a:effectLst/>
                <a:latin typeface="+mn-ea"/>
              </a:rPr>
              <a:t>. </a:t>
            </a:r>
            <a:r>
              <a:rPr lang="ko-KR" altLang="en-US" sz="1200" i="0" dirty="0">
                <a:solidFill>
                  <a:srgbClr val="333333"/>
                </a:solidFill>
                <a:effectLst/>
                <a:latin typeface="+mn-ea"/>
              </a:rPr>
              <a:t>범죄가 많이 일어나지 않는 곳을 지나가거나 피해가고 싶다 라는 추상적인 생각을 하지만 언제쯤이 가장 위험할까 그럼 </a:t>
            </a:r>
            <a:r>
              <a:rPr lang="ko-KR" altLang="en-US" sz="1200" i="0" u="none" strike="noStrike" dirty="0">
                <a:solidFill>
                  <a:srgbClr val="000000"/>
                </a:solidFill>
                <a:effectLst/>
                <a:latin typeface="+mn-ea"/>
              </a:rPr>
              <a:t>몇 시가</a:t>
            </a:r>
            <a:r>
              <a:rPr lang="ko-KR" altLang="en-US" sz="1200" i="0" dirty="0">
                <a:solidFill>
                  <a:srgbClr val="333333"/>
                </a:solidFill>
                <a:effectLst/>
                <a:latin typeface="+mn-ea"/>
              </a:rPr>
              <a:t> 가장 </a:t>
            </a:r>
            <a:r>
              <a:rPr lang="ko-KR" altLang="en-US" sz="1200" i="0" u="none" strike="noStrike" dirty="0">
                <a:solidFill>
                  <a:srgbClr val="000000"/>
                </a:solidFill>
                <a:effectLst/>
                <a:latin typeface="+mn-ea"/>
              </a:rPr>
              <a:t>위험할까 라는 구체적인 생각은 하지 않습니다</a:t>
            </a:r>
            <a:r>
              <a:rPr lang="en-US" altLang="ko-KR" sz="1200" i="0" u="none" strike="noStrike" dirty="0">
                <a:solidFill>
                  <a:srgbClr val="000000"/>
                </a:solidFill>
                <a:effectLst/>
                <a:latin typeface="+mn-ea"/>
              </a:rPr>
              <a:t>.</a:t>
            </a:r>
            <a:r>
              <a:rPr lang="ko-KR" altLang="en-US" sz="1200" i="0" u="none" strike="noStrike" dirty="0">
                <a:solidFill>
                  <a:srgbClr val="000000"/>
                </a:solidFill>
                <a:effectLst/>
                <a:latin typeface="+mn-ea"/>
              </a:rPr>
              <a:t> 그 이유가 자세하게 분석되지 않은 부분이 존재한다고 생각하였습니다</a:t>
            </a:r>
            <a:r>
              <a:rPr lang="en-US" altLang="ko-KR" sz="1200" i="0" u="none" strike="noStrike" dirty="0">
                <a:solidFill>
                  <a:srgbClr val="000000"/>
                </a:solidFill>
                <a:effectLst/>
                <a:latin typeface="+mn-ea"/>
              </a:rPr>
              <a:t>.</a:t>
            </a:r>
            <a:r>
              <a:rPr lang="en-US" altLang="ko-KR" sz="1200" i="0" dirty="0">
                <a:solidFill>
                  <a:srgbClr val="333333"/>
                </a:solidFill>
                <a:effectLst/>
                <a:latin typeface="+mn-ea"/>
              </a:rPr>
              <a:t> </a:t>
            </a:r>
            <a:r>
              <a:rPr lang="ko-KR" altLang="en-US" sz="1200" i="0" dirty="0">
                <a:solidFill>
                  <a:srgbClr val="333333"/>
                </a:solidFill>
                <a:effectLst/>
                <a:latin typeface="+mn-ea"/>
              </a:rPr>
              <a:t> 그래서 이 주제를 선정하여 많은 데이터를 분석하고 싶어 주제를 선정하게 되었습니다</a:t>
            </a:r>
            <a:r>
              <a:rPr lang="en-US" altLang="ko-KR" sz="1200" i="0" dirty="0">
                <a:solidFill>
                  <a:srgbClr val="333333"/>
                </a:solidFill>
                <a:effectLst/>
                <a:latin typeface="+mn-ea"/>
              </a:rPr>
              <a:t>.</a:t>
            </a:r>
            <a:br>
              <a:rPr lang="en-US" altLang="ko-KR" sz="1200" i="0" dirty="0">
                <a:solidFill>
                  <a:srgbClr val="333333"/>
                </a:solidFill>
                <a:effectLst/>
                <a:latin typeface="+mn-ea"/>
              </a:rPr>
            </a:br>
            <a:endParaRPr kumimoji="1" lang="en-US" altLang="ko-KR" sz="1200" dirty="0">
              <a:latin typeface="+mn-ea"/>
            </a:endParaRPr>
          </a:p>
        </p:txBody>
      </p:sp>
    </p:spTree>
    <p:extLst>
      <p:ext uri="{BB962C8B-B14F-4D97-AF65-F5344CB8AC3E}">
        <p14:creationId xmlns:p14="http://schemas.microsoft.com/office/powerpoint/2010/main" val="1242416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D0CB984-C2FA-0B88-C8E7-FA821B0C60AC}"/>
              </a:ext>
            </a:extLst>
          </p:cNvPr>
          <p:cNvSpPr>
            <a:spLocks noGrp="1"/>
          </p:cNvSpPr>
          <p:nvPr>
            <p:ph type="title" idx="4294967295"/>
          </p:nvPr>
        </p:nvSpPr>
        <p:spPr>
          <a:xfrm>
            <a:off x="838200" y="365125"/>
            <a:ext cx="10515600" cy="1325563"/>
          </a:xfrm>
        </p:spPr>
        <p:txBody>
          <a:bodyPr/>
          <a:lstStyle/>
          <a:p>
            <a:r>
              <a:rPr kumimoji="1" lang="ko-Kore-KR" altLang="en-US" dirty="0"/>
              <a:t>프로젝트</a:t>
            </a:r>
            <a:r>
              <a:rPr kumimoji="1" lang="ko-KR" altLang="en-US" dirty="0"/>
              <a:t> 일정</a:t>
            </a:r>
            <a:endParaRPr kumimoji="1" lang="ko-Kore-KR" altLang="en-US" dirty="0"/>
          </a:p>
        </p:txBody>
      </p:sp>
      <p:sp>
        <p:nvSpPr>
          <p:cNvPr id="3" name="내용 개체 틀 2">
            <a:extLst>
              <a:ext uri="{FF2B5EF4-FFF2-40B4-BE49-F238E27FC236}">
                <a16:creationId xmlns:a16="http://schemas.microsoft.com/office/drawing/2014/main" id="{778FF11A-8C0C-5148-68A9-7B0F6149EB5B}"/>
              </a:ext>
            </a:extLst>
          </p:cNvPr>
          <p:cNvSpPr>
            <a:spLocks noGrp="1"/>
          </p:cNvSpPr>
          <p:nvPr>
            <p:ph idx="4294967295"/>
          </p:nvPr>
        </p:nvSpPr>
        <p:spPr>
          <a:xfrm>
            <a:off x="838200" y="1825625"/>
            <a:ext cx="10515600" cy="4351338"/>
          </a:xfrm>
        </p:spPr>
        <p:txBody>
          <a:bodyPr>
            <a:normAutofit/>
          </a:bodyPr>
          <a:lstStyle/>
          <a:p>
            <a:pPr>
              <a:lnSpc>
                <a:spcPct val="150000"/>
              </a:lnSpc>
            </a:pPr>
            <a:r>
              <a:rPr kumimoji="1" lang="en-US" altLang="ko-KR" dirty="0">
                <a:latin typeface="+mn-ea"/>
              </a:rPr>
              <a:t>11</a:t>
            </a:r>
            <a:r>
              <a:rPr kumimoji="1" lang="ko-KR" altLang="en-US" dirty="0">
                <a:latin typeface="+mn-ea"/>
              </a:rPr>
              <a:t> </a:t>
            </a:r>
            <a:r>
              <a:rPr kumimoji="1" lang="en-US" altLang="ko-KR" dirty="0">
                <a:latin typeface="+mn-ea"/>
              </a:rPr>
              <a:t>/</a:t>
            </a:r>
            <a:r>
              <a:rPr kumimoji="1" lang="ko-KR" altLang="en-US" dirty="0">
                <a:latin typeface="+mn-ea"/>
              </a:rPr>
              <a:t> </a:t>
            </a:r>
            <a:r>
              <a:rPr kumimoji="1" lang="en-US" altLang="ko-KR" dirty="0">
                <a:latin typeface="+mn-ea"/>
              </a:rPr>
              <a:t>16</a:t>
            </a:r>
            <a:r>
              <a:rPr kumimoji="1" lang="ko-KR" altLang="en-US" dirty="0">
                <a:latin typeface="+mn-ea"/>
              </a:rPr>
              <a:t> </a:t>
            </a:r>
            <a:r>
              <a:rPr kumimoji="1" lang="en-US" altLang="ko-KR" dirty="0">
                <a:latin typeface="+mn-ea"/>
              </a:rPr>
              <a:t>~</a:t>
            </a:r>
            <a:r>
              <a:rPr kumimoji="1" lang="ko-KR" altLang="en-US" dirty="0">
                <a:latin typeface="+mn-ea"/>
              </a:rPr>
              <a:t> </a:t>
            </a:r>
            <a:r>
              <a:rPr kumimoji="1" lang="en-US" altLang="ko-KR" dirty="0">
                <a:latin typeface="+mn-ea"/>
              </a:rPr>
              <a:t>11</a:t>
            </a:r>
            <a:r>
              <a:rPr kumimoji="1" lang="ko-KR" altLang="en-US" dirty="0">
                <a:latin typeface="+mn-ea"/>
              </a:rPr>
              <a:t> </a:t>
            </a:r>
            <a:r>
              <a:rPr kumimoji="1" lang="en-US" altLang="ko-KR" dirty="0">
                <a:latin typeface="+mn-ea"/>
              </a:rPr>
              <a:t>/</a:t>
            </a:r>
            <a:r>
              <a:rPr kumimoji="1" lang="ko-KR" altLang="en-US" dirty="0">
                <a:latin typeface="+mn-ea"/>
              </a:rPr>
              <a:t> </a:t>
            </a:r>
            <a:r>
              <a:rPr kumimoji="1" lang="en-US" altLang="ko-KR" dirty="0">
                <a:latin typeface="+mn-ea"/>
              </a:rPr>
              <a:t>17</a:t>
            </a:r>
            <a:r>
              <a:rPr kumimoji="1" lang="ko-KR" altLang="en-US" dirty="0">
                <a:latin typeface="+mn-ea"/>
              </a:rPr>
              <a:t> </a:t>
            </a:r>
            <a:endParaRPr kumimoji="1" lang="en-US" altLang="ko-KR" dirty="0">
              <a:latin typeface="+mn-ea"/>
            </a:endParaRPr>
          </a:p>
          <a:p>
            <a:pPr lvl="1">
              <a:lnSpc>
                <a:spcPct val="150000"/>
              </a:lnSpc>
            </a:pPr>
            <a:r>
              <a:rPr kumimoji="1" lang="ko-Kore-KR" altLang="en-US" dirty="0">
                <a:latin typeface="+mn-ea"/>
              </a:rPr>
              <a:t>주제</a:t>
            </a:r>
            <a:r>
              <a:rPr kumimoji="1" lang="ko-KR" altLang="en-US" dirty="0">
                <a:latin typeface="+mn-ea"/>
              </a:rPr>
              <a:t> 선정 및 코드 작성</a:t>
            </a:r>
            <a:endParaRPr kumimoji="1" lang="en-US" altLang="ko-KR" dirty="0">
              <a:latin typeface="+mn-ea"/>
            </a:endParaRPr>
          </a:p>
          <a:p>
            <a:pPr>
              <a:lnSpc>
                <a:spcPct val="150000"/>
              </a:lnSpc>
            </a:pPr>
            <a:r>
              <a:rPr kumimoji="1" lang="en-US" altLang="ko-KR" dirty="0">
                <a:latin typeface="+mn-ea"/>
              </a:rPr>
              <a:t>11</a:t>
            </a:r>
            <a:r>
              <a:rPr kumimoji="1" lang="ko-KR" altLang="en-US" dirty="0">
                <a:latin typeface="+mn-ea"/>
              </a:rPr>
              <a:t> </a:t>
            </a:r>
            <a:r>
              <a:rPr kumimoji="1" lang="en-US" altLang="ko-KR" dirty="0">
                <a:latin typeface="+mn-ea"/>
              </a:rPr>
              <a:t>/</a:t>
            </a:r>
            <a:r>
              <a:rPr kumimoji="1" lang="ko-KR" altLang="en-US" dirty="0">
                <a:latin typeface="+mn-ea"/>
              </a:rPr>
              <a:t> </a:t>
            </a:r>
            <a:r>
              <a:rPr kumimoji="1" lang="en-US" altLang="ko-KR" dirty="0">
                <a:latin typeface="+mn-ea"/>
              </a:rPr>
              <a:t>17</a:t>
            </a:r>
            <a:r>
              <a:rPr kumimoji="1" lang="ko-KR" altLang="en-US" dirty="0">
                <a:latin typeface="+mn-ea"/>
              </a:rPr>
              <a:t> </a:t>
            </a:r>
            <a:r>
              <a:rPr kumimoji="1" lang="en-US" altLang="ko-KR" dirty="0">
                <a:latin typeface="+mn-ea"/>
              </a:rPr>
              <a:t>~</a:t>
            </a:r>
            <a:r>
              <a:rPr kumimoji="1" lang="ko-KR" altLang="en-US" dirty="0">
                <a:latin typeface="+mn-ea"/>
              </a:rPr>
              <a:t> </a:t>
            </a:r>
            <a:r>
              <a:rPr kumimoji="1" lang="en-US" altLang="ko-KR" dirty="0">
                <a:latin typeface="+mn-ea"/>
              </a:rPr>
              <a:t>11</a:t>
            </a:r>
            <a:r>
              <a:rPr kumimoji="1" lang="ko-KR" altLang="en-US" dirty="0">
                <a:latin typeface="+mn-ea"/>
              </a:rPr>
              <a:t> </a:t>
            </a:r>
            <a:r>
              <a:rPr kumimoji="1" lang="en-US" altLang="ko-KR" dirty="0">
                <a:latin typeface="+mn-ea"/>
              </a:rPr>
              <a:t>/</a:t>
            </a:r>
            <a:r>
              <a:rPr kumimoji="1" lang="ko-KR" altLang="en-US" dirty="0">
                <a:latin typeface="+mn-ea"/>
              </a:rPr>
              <a:t> </a:t>
            </a:r>
            <a:r>
              <a:rPr kumimoji="1" lang="en-US" altLang="ko-KR" dirty="0">
                <a:latin typeface="+mn-ea"/>
              </a:rPr>
              <a:t>18</a:t>
            </a:r>
          </a:p>
          <a:p>
            <a:pPr lvl="1">
              <a:lnSpc>
                <a:spcPct val="150000"/>
              </a:lnSpc>
            </a:pPr>
            <a:r>
              <a:rPr kumimoji="1" lang="en-US" altLang="ko-Kore-KR" dirty="0">
                <a:latin typeface="+mn-ea"/>
              </a:rPr>
              <a:t>PPT </a:t>
            </a:r>
            <a:r>
              <a:rPr kumimoji="1" lang="ko-KR" altLang="en-US" dirty="0">
                <a:latin typeface="+mn-ea"/>
              </a:rPr>
              <a:t>작성</a:t>
            </a:r>
            <a:endParaRPr kumimoji="1" lang="ko-Kore-KR" altLang="en-US" dirty="0">
              <a:latin typeface="+mn-ea"/>
            </a:endParaRPr>
          </a:p>
        </p:txBody>
      </p:sp>
    </p:spTree>
    <p:extLst>
      <p:ext uri="{BB962C8B-B14F-4D97-AF65-F5344CB8AC3E}">
        <p14:creationId xmlns:p14="http://schemas.microsoft.com/office/powerpoint/2010/main" val="148246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E2F5C1F-A6AA-053F-9F38-C78E38149700}"/>
              </a:ext>
            </a:extLst>
          </p:cNvPr>
          <p:cNvSpPr>
            <a:spLocks noGrp="1"/>
          </p:cNvSpPr>
          <p:nvPr>
            <p:ph type="title" idx="4294967295"/>
          </p:nvPr>
        </p:nvSpPr>
        <p:spPr>
          <a:xfrm>
            <a:off x="838200" y="365125"/>
            <a:ext cx="10515600" cy="1325563"/>
          </a:xfrm>
        </p:spPr>
        <p:txBody>
          <a:bodyPr/>
          <a:lstStyle/>
          <a:p>
            <a:r>
              <a:rPr kumimoji="1" lang="ko-Kore-KR" altLang="en-US" dirty="0"/>
              <a:t>관련</a:t>
            </a:r>
            <a:r>
              <a:rPr kumimoji="1" lang="ko-KR" altLang="en-US" dirty="0"/>
              <a:t> 이론</a:t>
            </a:r>
            <a:endParaRPr kumimoji="1" lang="ko-Kore-KR" altLang="en-US" dirty="0"/>
          </a:p>
        </p:txBody>
      </p:sp>
      <p:graphicFrame>
        <p:nvGraphicFramePr>
          <p:cNvPr id="5" name="표 5">
            <a:extLst>
              <a:ext uri="{FF2B5EF4-FFF2-40B4-BE49-F238E27FC236}">
                <a16:creationId xmlns:a16="http://schemas.microsoft.com/office/drawing/2014/main" id="{CB5303F2-3C1D-88E1-F6B3-830BCF492EB6}"/>
              </a:ext>
            </a:extLst>
          </p:cNvPr>
          <p:cNvGraphicFramePr>
            <a:graphicFrameLocks noGrp="1"/>
          </p:cNvGraphicFramePr>
          <p:nvPr>
            <p:extLst>
              <p:ext uri="{D42A27DB-BD31-4B8C-83A1-F6EECF244321}">
                <p14:modId xmlns:p14="http://schemas.microsoft.com/office/powerpoint/2010/main" val="1749447674"/>
              </p:ext>
            </p:extLst>
          </p:nvPr>
        </p:nvGraphicFramePr>
        <p:xfrm>
          <a:off x="332316" y="2261131"/>
          <a:ext cx="11527368" cy="2981287"/>
        </p:xfrm>
        <a:graphic>
          <a:graphicData uri="http://schemas.openxmlformats.org/drawingml/2006/table">
            <a:tbl>
              <a:tblPr>
                <a:tableStyleId>{5C22544A-7EE6-4342-B048-85BDC9FD1C3A}</a:tableStyleId>
              </a:tblPr>
              <a:tblGrid>
                <a:gridCol w="1250149">
                  <a:extLst>
                    <a:ext uri="{9D8B030D-6E8A-4147-A177-3AD203B41FA5}">
                      <a16:colId xmlns:a16="http://schemas.microsoft.com/office/drawing/2014/main" val="1224170524"/>
                    </a:ext>
                  </a:extLst>
                </a:gridCol>
                <a:gridCol w="957920">
                  <a:extLst>
                    <a:ext uri="{9D8B030D-6E8A-4147-A177-3AD203B41FA5}">
                      <a16:colId xmlns:a16="http://schemas.microsoft.com/office/drawing/2014/main" val="4213223391"/>
                    </a:ext>
                  </a:extLst>
                </a:gridCol>
                <a:gridCol w="6536055">
                  <a:extLst>
                    <a:ext uri="{9D8B030D-6E8A-4147-A177-3AD203B41FA5}">
                      <a16:colId xmlns:a16="http://schemas.microsoft.com/office/drawing/2014/main" val="1300204863"/>
                    </a:ext>
                  </a:extLst>
                </a:gridCol>
                <a:gridCol w="2783244">
                  <a:extLst>
                    <a:ext uri="{9D8B030D-6E8A-4147-A177-3AD203B41FA5}">
                      <a16:colId xmlns:a16="http://schemas.microsoft.com/office/drawing/2014/main" val="628353886"/>
                    </a:ext>
                  </a:extLst>
                </a:gridCol>
              </a:tblGrid>
              <a:tr h="722067">
                <a:tc>
                  <a:txBody>
                    <a:bodyPr/>
                    <a:lstStyle/>
                    <a:p>
                      <a:pPr algn="ctr"/>
                      <a:r>
                        <a:rPr lang="ko-Kore-KR" altLang="en-US" dirty="0"/>
                        <a:t>범죄율</a:t>
                      </a:r>
                    </a:p>
                  </a:txBody>
                  <a:tcPr anchor="ctr">
                    <a:solidFill>
                      <a:schemeClr val="accent1">
                        <a:lumMod val="60000"/>
                        <a:lumOff val="40000"/>
                      </a:schemeClr>
                    </a:solidFill>
                  </a:tcPr>
                </a:tc>
                <a:tc>
                  <a:txBody>
                    <a:bodyPr/>
                    <a:lstStyle/>
                    <a:p>
                      <a:pPr algn="ctr"/>
                      <a:r>
                        <a:rPr lang="ko-Kore-KR" altLang="en-US" dirty="0"/>
                        <a:t>위험율</a:t>
                      </a:r>
                    </a:p>
                  </a:txBody>
                  <a:tcPr anchor="ctr">
                    <a:solidFill>
                      <a:schemeClr val="accent1">
                        <a:lumMod val="60000"/>
                        <a:lumOff val="40000"/>
                      </a:schemeClr>
                    </a:solidFill>
                  </a:tcPr>
                </a:tc>
                <a:tc>
                  <a:txBody>
                    <a:bodyPr/>
                    <a:lstStyle/>
                    <a:p>
                      <a:pPr algn="ctr"/>
                      <a:r>
                        <a:rPr lang="ko-Kore-KR" altLang="en-US" dirty="0"/>
                        <a:t>발령</a:t>
                      </a:r>
                      <a:r>
                        <a:rPr lang="ko-KR" altLang="en-US" dirty="0"/>
                        <a:t> 기준</a:t>
                      </a:r>
                      <a:endParaRPr lang="ko-Kore-KR" altLang="en-US" dirty="0"/>
                    </a:p>
                  </a:txBody>
                  <a:tcPr anchor="ctr">
                    <a:solidFill>
                      <a:schemeClr val="accent1">
                        <a:lumMod val="60000"/>
                        <a:lumOff val="40000"/>
                      </a:schemeClr>
                    </a:solidFill>
                  </a:tcPr>
                </a:tc>
                <a:tc>
                  <a:txBody>
                    <a:bodyPr/>
                    <a:lstStyle/>
                    <a:p>
                      <a:pPr algn="ctr"/>
                      <a:r>
                        <a:rPr lang="ko-Kore-KR" altLang="en-US" dirty="0"/>
                        <a:t>해제</a:t>
                      </a:r>
                      <a:r>
                        <a:rPr lang="ko-KR" altLang="en-US" dirty="0"/>
                        <a:t> 기준</a:t>
                      </a:r>
                      <a:endParaRPr lang="ko-Kore-KR" altLang="en-US" dirty="0"/>
                    </a:p>
                  </a:txBody>
                  <a:tcPr anchor="ctr">
                    <a:solidFill>
                      <a:schemeClr val="accent1">
                        <a:lumMod val="60000"/>
                        <a:lumOff val="40000"/>
                      </a:schemeClr>
                    </a:solidFill>
                  </a:tcPr>
                </a:tc>
                <a:extLst>
                  <a:ext uri="{0D108BD9-81ED-4DB2-BD59-A6C34878D82A}">
                    <a16:rowId xmlns:a16="http://schemas.microsoft.com/office/drawing/2014/main" val="2806317347"/>
                  </a:ext>
                </a:extLst>
              </a:tr>
              <a:tr h="1275536">
                <a:tc rowSpan="2">
                  <a:txBody>
                    <a:bodyPr/>
                    <a:lstStyle/>
                    <a:p>
                      <a:pPr algn="ctr"/>
                      <a:r>
                        <a:rPr lang="ko-Kore-KR" altLang="en-US" dirty="0"/>
                        <a:t>시간대</a:t>
                      </a:r>
                      <a:r>
                        <a:rPr lang="ko-KR" altLang="en-US" dirty="0"/>
                        <a:t> </a:t>
                      </a:r>
                      <a:r>
                        <a:rPr lang="ko-Kore-KR" altLang="en-US" dirty="0"/>
                        <a:t>별</a:t>
                      </a:r>
                      <a:endParaRPr lang="en-US" altLang="ko-Kore-KR" dirty="0"/>
                    </a:p>
                    <a:p>
                      <a:pPr algn="ctr"/>
                      <a:r>
                        <a:rPr lang="ko-KR" altLang="en-US" dirty="0" err="1"/>
                        <a:t>범죄율</a:t>
                      </a:r>
                      <a:endParaRPr lang="en-US" altLang="ko-Kore-KR" dirty="0"/>
                    </a:p>
                  </a:txBody>
                  <a:tcPr anchor="ctr"/>
                </a:tc>
                <a:tc>
                  <a:txBody>
                    <a:bodyPr/>
                    <a:lstStyle/>
                    <a:p>
                      <a:pPr algn="ctr"/>
                      <a:r>
                        <a:rPr lang="ko-Kore-KR" altLang="en-US" dirty="0"/>
                        <a:t>위험</a:t>
                      </a:r>
                    </a:p>
                  </a:txBody>
                  <a:tcPr anchor="ctr"/>
                </a:tc>
                <a:tc>
                  <a:txBody>
                    <a:bodyPr/>
                    <a:lstStyle/>
                    <a:p>
                      <a:pPr algn="ctr"/>
                      <a:r>
                        <a:rPr lang="ko-Kore-KR" altLang="en-US" sz="1600" dirty="0"/>
                        <a:t>그래프가</a:t>
                      </a:r>
                      <a:r>
                        <a:rPr lang="ko-KR" altLang="en-US" sz="1600" dirty="0"/>
                        <a:t> 상승하거나 높은 수치를 향할 예정이나 높은 값에서 유지될 때</a:t>
                      </a:r>
                      <a:endParaRPr lang="ko-Kore-KR" altLang="en-US" sz="1600" dirty="0"/>
                    </a:p>
                  </a:txBody>
                  <a:tcPr anchor="ctr"/>
                </a:tc>
                <a:tc>
                  <a:txBody>
                    <a:bodyPr/>
                    <a:lstStyle/>
                    <a:p>
                      <a:pPr algn="ctr"/>
                      <a:r>
                        <a:rPr lang="en-US" altLang="ko-Kore-KR" dirty="0"/>
                        <a:t>2</a:t>
                      </a:r>
                      <a:r>
                        <a:rPr lang="en-US" altLang="ko-KR" dirty="0"/>
                        <a:t>0</a:t>
                      </a:r>
                      <a:r>
                        <a:rPr lang="ko-KR" altLang="en-US" dirty="0"/>
                        <a:t>만명 밑으로 값이 내려갔을 때</a:t>
                      </a:r>
                      <a:endParaRPr lang="ko-Kore-KR" altLang="en-US" dirty="0"/>
                    </a:p>
                  </a:txBody>
                  <a:tcPr anchor="ctr"/>
                </a:tc>
                <a:extLst>
                  <a:ext uri="{0D108BD9-81ED-4DB2-BD59-A6C34878D82A}">
                    <a16:rowId xmlns:a16="http://schemas.microsoft.com/office/drawing/2014/main" val="3905275674"/>
                  </a:ext>
                </a:extLst>
              </a:tr>
              <a:tr h="983684">
                <a:tc vMerge="1">
                  <a:txBody>
                    <a:bodyPr/>
                    <a:lstStyle/>
                    <a:p>
                      <a:endParaRPr lang="ko-Kore-KR" altLang="en-US" dirty="0"/>
                    </a:p>
                  </a:txBody>
                  <a:tcPr/>
                </a:tc>
                <a:tc>
                  <a:txBody>
                    <a:bodyPr/>
                    <a:lstStyle/>
                    <a:p>
                      <a:pPr algn="ctr"/>
                      <a:r>
                        <a:rPr lang="ko-Kore-KR" altLang="en-US" dirty="0"/>
                        <a:t>주의</a:t>
                      </a:r>
                    </a:p>
                  </a:txBody>
                  <a:tcPr anchor="ctr"/>
                </a:tc>
                <a:tc>
                  <a:txBody>
                    <a:bodyPr/>
                    <a:lstStyle/>
                    <a:p>
                      <a:pPr algn="ctr"/>
                      <a:r>
                        <a:rPr lang="ko-Kore-KR" altLang="en-US" sz="1600" dirty="0"/>
                        <a:t>그래프가</a:t>
                      </a:r>
                      <a:r>
                        <a:rPr lang="ko-KR" altLang="en-US" sz="1600" dirty="0"/>
                        <a:t> 하강하거나 원 값이 낮게 유지될 때</a:t>
                      </a:r>
                      <a:endParaRPr lang="ko-Kore-KR" altLang="en-US" sz="1600" dirty="0"/>
                    </a:p>
                  </a:txBody>
                  <a:tcPr anchor="ctr"/>
                </a:tc>
                <a:tc>
                  <a:txBody>
                    <a:bodyPr/>
                    <a:lstStyle/>
                    <a:p>
                      <a:pPr algn="ctr"/>
                      <a:r>
                        <a:rPr lang="en-US" altLang="ko-Kore-KR" dirty="0"/>
                        <a:t>5</a:t>
                      </a:r>
                      <a:r>
                        <a:rPr lang="ko-KR" altLang="en-US" dirty="0"/>
                        <a:t> </a:t>
                      </a:r>
                      <a:r>
                        <a:rPr lang="en-US" altLang="ko-KR" dirty="0"/>
                        <a:t>~</a:t>
                      </a:r>
                      <a:r>
                        <a:rPr lang="ko-KR" altLang="en-US" dirty="0"/>
                        <a:t> </a:t>
                      </a:r>
                      <a:r>
                        <a:rPr lang="en-US" altLang="ko-KR" dirty="0"/>
                        <a:t>15</a:t>
                      </a:r>
                      <a:r>
                        <a:rPr lang="ko-KR" altLang="en-US" dirty="0"/>
                        <a:t>만명 사이의 값으로 내려갔을 때</a:t>
                      </a:r>
                      <a:endParaRPr lang="ko-Kore-KR" altLang="en-US" dirty="0"/>
                    </a:p>
                  </a:txBody>
                  <a:tcPr anchor="ctr"/>
                </a:tc>
                <a:extLst>
                  <a:ext uri="{0D108BD9-81ED-4DB2-BD59-A6C34878D82A}">
                    <a16:rowId xmlns:a16="http://schemas.microsoft.com/office/drawing/2014/main" val="761307885"/>
                  </a:ext>
                </a:extLst>
              </a:tr>
            </a:tbl>
          </a:graphicData>
        </a:graphic>
      </p:graphicFrame>
    </p:spTree>
    <p:extLst>
      <p:ext uri="{BB962C8B-B14F-4D97-AF65-F5344CB8AC3E}">
        <p14:creationId xmlns:p14="http://schemas.microsoft.com/office/powerpoint/2010/main" val="1318902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3ABCADBE-2D8A-FAE6-EAF3-DD89AB8C1539}"/>
              </a:ext>
            </a:extLst>
          </p:cNvPr>
          <p:cNvSpPr/>
          <p:nvPr/>
        </p:nvSpPr>
        <p:spPr>
          <a:xfrm>
            <a:off x="308113" y="337929"/>
            <a:ext cx="4313583" cy="6042993"/>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solidFill>
                <a:schemeClr val="tx1">
                  <a:lumMod val="75000"/>
                  <a:lumOff val="25000"/>
                </a:schemeClr>
              </a:solidFill>
            </a:endParaRPr>
          </a:p>
        </p:txBody>
      </p:sp>
      <p:sp>
        <p:nvSpPr>
          <p:cNvPr id="5" name="제목 1">
            <a:extLst>
              <a:ext uri="{FF2B5EF4-FFF2-40B4-BE49-F238E27FC236}">
                <a16:creationId xmlns:a16="http://schemas.microsoft.com/office/drawing/2014/main" id="{66997DDF-96C8-8002-CCDE-D6AF6192A8ED}"/>
              </a:ext>
            </a:extLst>
          </p:cNvPr>
          <p:cNvSpPr>
            <a:spLocks noGrp="1"/>
          </p:cNvSpPr>
          <p:nvPr>
            <p:ph type="title" idx="4294967295"/>
          </p:nvPr>
        </p:nvSpPr>
        <p:spPr>
          <a:xfrm>
            <a:off x="596348" y="704088"/>
            <a:ext cx="3458817" cy="1188720"/>
          </a:xfrm>
        </p:spPr>
        <p:txBody>
          <a:bodyPr>
            <a:normAutofit/>
          </a:bodyPr>
          <a:lstStyle/>
          <a:p>
            <a:r>
              <a:rPr kumimoji="1" lang="ko-KR" altLang="en-US" sz="4000" dirty="0">
                <a:solidFill>
                  <a:schemeClr val="bg1"/>
                </a:solidFill>
              </a:rPr>
              <a:t>분석 과정</a:t>
            </a:r>
            <a:endParaRPr kumimoji="1" lang="ko-Kore-KR" altLang="en-US" sz="4000" dirty="0">
              <a:solidFill>
                <a:schemeClr val="bg1"/>
              </a:solidFill>
            </a:endParaRPr>
          </a:p>
        </p:txBody>
      </p:sp>
      <p:sp>
        <p:nvSpPr>
          <p:cNvPr id="6" name="내용 개체 틀 2">
            <a:extLst>
              <a:ext uri="{FF2B5EF4-FFF2-40B4-BE49-F238E27FC236}">
                <a16:creationId xmlns:a16="http://schemas.microsoft.com/office/drawing/2014/main" id="{8F2BEEE0-230B-08AD-E010-C7EC43CCB220}"/>
              </a:ext>
            </a:extLst>
          </p:cNvPr>
          <p:cNvSpPr>
            <a:spLocks noGrp="1"/>
          </p:cNvSpPr>
          <p:nvPr>
            <p:ph idx="4294967295"/>
          </p:nvPr>
        </p:nvSpPr>
        <p:spPr>
          <a:xfrm>
            <a:off x="596348" y="2066544"/>
            <a:ext cx="3458817" cy="3896934"/>
          </a:xfrm>
        </p:spPr>
        <p:txBody>
          <a:bodyPr>
            <a:normAutofit/>
          </a:bodyPr>
          <a:lstStyle/>
          <a:p>
            <a:pPr marL="0" indent="0">
              <a:lnSpc>
                <a:spcPct val="150000"/>
              </a:lnSpc>
              <a:buNone/>
            </a:pPr>
            <a:r>
              <a:rPr kumimoji="1" lang="ko-Kore-KR" altLang="en-US" sz="1200" dirty="0">
                <a:solidFill>
                  <a:schemeClr val="bg1"/>
                </a:solidFill>
                <a:latin typeface="+mn-ea"/>
              </a:rPr>
              <a:t>데이터</a:t>
            </a:r>
            <a:r>
              <a:rPr kumimoji="1" lang="ko-KR" altLang="en-US" sz="1200" dirty="0">
                <a:solidFill>
                  <a:schemeClr val="bg1"/>
                </a:solidFill>
                <a:latin typeface="+mn-ea"/>
              </a:rPr>
              <a:t> 전 처리</a:t>
            </a:r>
            <a:endParaRPr kumimoji="1" lang="en-US" altLang="ko-KR" sz="1200" dirty="0">
              <a:solidFill>
                <a:schemeClr val="bg1"/>
              </a:solidFill>
              <a:latin typeface="+mn-ea"/>
            </a:endParaRPr>
          </a:p>
          <a:p>
            <a:pPr marL="0" indent="0">
              <a:lnSpc>
                <a:spcPct val="150000"/>
              </a:lnSpc>
              <a:buNone/>
            </a:pPr>
            <a:r>
              <a:rPr kumimoji="1" lang="ko-KR" altLang="en-US" sz="1200" dirty="0">
                <a:solidFill>
                  <a:schemeClr val="bg1"/>
                </a:solidFill>
                <a:latin typeface="+mn-ea"/>
              </a:rPr>
              <a:t>현재 데이터는 전국의 범죄 수를 시간별로 나눈 데이터로 분석 할 때 필요한 </a:t>
            </a:r>
            <a:r>
              <a:rPr kumimoji="1" lang="en-US" altLang="ko-KR" sz="1200" dirty="0">
                <a:solidFill>
                  <a:schemeClr val="bg1"/>
                </a:solidFill>
                <a:latin typeface="+mn-ea"/>
              </a:rPr>
              <a:t>“</a:t>
            </a:r>
            <a:r>
              <a:rPr kumimoji="1" lang="ko-KR" altLang="en-US" sz="1200" dirty="0">
                <a:solidFill>
                  <a:schemeClr val="bg1"/>
                </a:solidFill>
                <a:latin typeface="+mn-ea"/>
              </a:rPr>
              <a:t>계</a:t>
            </a:r>
            <a:r>
              <a:rPr kumimoji="1" lang="en-US" altLang="ko-KR" sz="1200" dirty="0">
                <a:solidFill>
                  <a:schemeClr val="bg1"/>
                </a:solidFill>
                <a:latin typeface="+mn-ea"/>
              </a:rPr>
              <a:t>”.</a:t>
            </a:r>
            <a:r>
              <a:rPr kumimoji="1" lang="ko-KR" altLang="en-US" sz="1200" dirty="0">
                <a:solidFill>
                  <a:schemeClr val="bg1"/>
                </a:solidFill>
                <a:latin typeface="+mn-ea"/>
              </a:rPr>
              <a:t> 즉 범죄 수를 확인하였습니다</a:t>
            </a:r>
            <a:r>
              <a:rPr kumimoji="1" lang="en-US" altLang="ko-KR" sz="1200" dirty="0">
                <a:solidFill>
                  <a:schemeClr val="bg1"/>
                </a:solidFill>
                <a:latin typeface="+mn-ea"/>
              </a:rPr>
              <a:t>.</a:t>
            </a:r>
          </a:p>
          <a:p>
            <a:pPr marL="0" indent="0">
              <a:lnSpc>
                <a:spcPct val="150000"/>
              </a:lnSpc>
              <a:buNone/>
            </a:pPr>
            <a:r>
              <a:rPr kumimoji="1" lang="en-US" altLang="ko-KR" sz="1200" dirty="0">
                <a:solidFill>
                  <a:schemeClr val="bg1"/>
                </a:solidFill>
                <a:latin typeface="+mn-ea"/>
              </a:rPr>
              <a:t>“</a:t>
            </a:r>
            <a:r>
              <a:rPr kumimoji="1" lang="ko-KR" altLang="en-US" sz="1200" dirty="0">
                <a:solidFill>
                  <a:schemeClr val="bg1"/>
                </a:solidFill>
                <a:latin typeface="+mn-ea"/>
              </a:rPr>
              <a:t>계</a:t>
            </a:r>
            <a:r>
              <a:rPr kumimoji="1" lang="en-US" altLang="ko-KR" sz="1200" dirty="0">
                <a:solidFill>
                  <a:schemeClr val="bg1"/>
                </a:solidFill>
                <a:latin typeface="+mn-ea"/>
              </a:rPr>
              <a:t>”</a:t>
            </a:r>
            <a:r>
              <a:rPr kumimoji="1" lang="ko-KR" altLang="en-US" sz="1200" dirty="0">
                <a:solidFill>
                  <a:schemeClr val="bg1"/>
                </a:solidFill>
                <a:latin typeface="+mn-ea"/>
              </a:rPr>
              <a:t> 부분을 확인하던 중 년도 부분의 시점 처음과 끝부분에 </a:t>
            </a:r>
            <a:r>
              <a:rPr kumimoji="1" lang="en-US" altLang="ko-KR" sz="1200" dirty="0">
                <a:solidFill>
                  <a:schemeClr val="bg1"/>
                </a:solidFill>
                <a:latin typeface="+mn-ea"/>
              </a:rPr>
              <a:t>”</a:t>
            </a:r>
            <a:r>
              <a:rPr kumimoji="1" lang="ko-KR" altLang="en-US" sz="1200" dirty="0">
                <a:solidFill>
                  <a:schemeClr val="bg1"/>
                </a:solidFill>
                <a:latin typeface="+mn-ea"/>
              </a:rPr>
              <a:t>계</a:t>
            </a:r>
            <a:r>
              <a:rPr kumimoji="1" lang="en-US" altLang="ko-KR" sz="1200" dirty="0">
                <a:solidFill>
                  <a:schemeClr val="bg1"/>
                </a:solidFill>
                <a:latin typeface="+mn-ea"/>
              </a:rPr>
              <a:t>”</a:t>
            </a:r>
            <a:r>
              <a:rPr kumimoji="1" lang="ko-KR" altLang="en-US" sz="1200" dirty="0">
                <a:solidFill>
                  <a:schemeClr val="bg1"/>
                </a:solidFill>
                <a:latin typeface="+mn-ea"/>
              </a:rPr>
              <a:t> 즉 총 합과 언제 </a:t>
            </a:r>
            <a:r>
              <a:rPr kumimoji="1" lang="ko-KR" altLang="en-US" sz="1200" dirty="0" err="1">
                <a:solidFill>
                  <a:schemeClr val="bg1"/>
                </a:solidFill>
                <a:latin typeface="+mn-ea"/>
              </a:rPr>
              <a:t>일어난지</a:t>
            </a:r>
            <a:r>
              <a:rPr kumimoji="1" lang="ko-KR" altLang="en-US" sz="1200" dirty="0">
                <a:solidFill>
                  <a:schemeClr val="bg1"/>
                </a:solidFill>
                <a:latin typeface="+mn-ea"/>
              </a:rPr>
              <a:t> 모르는 범죄인 </a:t>
            </a:r>
            <a:r>
              <a:rPr kumimoji="1" lang="en-US" altLang="ko-KR" sz="1200" dirty="0">
                <a:solidFill>
                  <a:schemeClr val="bg1"/>
                </a:solidFill>
                <a:latin typeface="+mn-ea"/>
              </a:rPr>
              <a:t>”</a:t>
            </a:r>
            <a:r>
              <a:rPr kumimoji="1" lang="ko-KR" altLang="en-US" sz="1200" dirty="0">
                <a:solidFill>
                  <a:schemeClr val="bg1"/>
                </a:solidFill>
                <a:latin typeface="+mn-ea"/>
              </a:rPr>
              <a:t>미상</a:t>
            </a:r>
            <a:r>
              <a:rPr kumimoji="1" lang="en-US" altLang="ko-KR" sz="1200" dirty="0">
                <a:solidFill>
                  <a:schemeClr val="bg1"/>
                </a:solidFill>
                <a:latin typeface="+mn-ea"/>
              </a:rPr>
              <a:t>”</a:t>
            </a:r>
            <a:r>
              <a:rPr kumimoji="1" lang="ko-KR" altLang="en-US" sz="1200" dirty="0">
                <a:solidFill>
                  <a:schemeClr val="bg1"/>
                </a:solidFill>
                <a:latin typeface="+mn-ea"/>
              </a:rPr>
              <a:t>부분이 들어가 있는 것을 확인하였습니다</a:t>
            </a:r>
            <a:r>
              <a:rPr kumimoji="1" lang="en-US" altLang="ko-KR" sz="1200" dirty="0">
                <a:solidFill>
                  <a:schemeClr val="bg1"/>
                </a:solidFill>
                <a:latin typeface="+mn-ea"/>
              </a:rPr>
              <a:t>.</a:t>
            </a:r>
          </a:p>
          <a:p>
            <a:pPr marL="0" indent="0">
              <a:lnSpc>
                <a:spcPct val="150000"/>
              </a:lnSpc>
              <a:buNone/>
            </a:pPr>
            <a:r>
              <a:rPr kumimoji="1" lang="en-US" altLang="ko-Kore-KR" sz="1200" dirty="0">
                <a:solidFill>
                  <a:schemeClr val="bg1"/>
                </a:solidFill>
                <a:latin typeface="+mn-ea"/>
              </a:rPr>
              <a:t>	</a:t>
            </a:r>
            <a:endParaRPr kumimoji="1" lang="ko-Kore-KR" altLang="en-US" sz="1200" dirty="0">
              <a:solidFill>
                <a:schemeClr val="bg1"/>
              </a:solidFill>
              <a:latin typeface="+mn-ea"/>
            </a:endParaRPr>
          </a:p>
        </p:txBody>
      </p:sp>
      <p:pic>
        <p:nvPicPr>
          <p:cNvPr id="12" name="그림 11" descr="텍스트이(가) 표시된 사진&#10;&#10;자동 생성된 설명">
            <a:extLst>
              <a:ext uri="{FF2B5EF4-FFF2-40B4-BE49-F238E27FC236}">
                <a16:creationId xmlns:a16="http://schemas.microsoft.com/office/drawing/2014/main" id="{3E7B4CFD-9EF6-7A63-C0B4-7442D9DCFB44}"/>
              </a:ext>
            </a:extLst>
          </p:cNvPr>
          <p:cNvPicPr>
            <a:picLocks noChangeAspect="1"/>
          </p:cNvPicPr>
          <p:nvPr/>
        </p:nvPicPr>
        <p:blipFill rotWithShape="1">
          <a:blip r:embed="rId2"/>
          <a:srcRect b="75380"/>
          <a:stretch/>
        </p:blipFill>
        <p:spPr>
          <a:xfrm>
            <a:off x="4909931" y="610245"/>
            <a:ext cx="7113106" cy="1590907"/>
          </a:xfrm>
          <a:prstGeom prst="rect">
            <a:avLst/>
          </a:prstGeom>
        </p:spPr>
      </p:pic>
      <p:pic>
        <p:nvPicPr>
          <p:cNvPr id="14" name="그림 13" descr="텍스트, 모니터, 원격, 검은색이(가) 표시된 사진&#10;&#10;자동 생성된 설명">
            <a:extLst>
              <a:ext uri="{FF2B5EF4-FFF2-40B4-BE49-F238E27FC236}">
                <a16:creationId xmlns:a16="http://schemas.microsoft.com/office/drawing/2014/main" id="{B802E935-69F9-328D-7751-7BA58BEBED82}"/>
              </a:ext>
            </a:extLst>
          </p:cNvPr>
          <p:cNvPicPr>
            <a:picLocks noChangeAspect="1"/>
          </p:cNvPicPr>
          <p:nvPr/>
        </p:nvPicPr>
        <p:blipFill>
          <a:blip r:embed="rId3"/>
          <a:stretch>
            <a:fillRect/>
          </a:stretch>
        </p:blipFill>
        <p:spPr>
          <a:xfrm>
            <a:off x="4909931" y="2987960"/>
            <a:ext cx="7113106" cy="2381481"/>
          </a:xfrm>
          <a:prstGeom prst="rect">
            <a:avLst/>
          </a:prstGeom>
        </p:spPr>
      </p:pic>
    </p:spTree>
    <p:extLst>
      <p:ext uri="{BB962C8B-B14F-4D97-AF65-F5344CB8AC3E}">
        <p14:creationId xmlns:p14="http://schemas.microsoft.com/office/powerpoint/2010/main" val="3269516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1E41EE54-301D-4E8B-1945-1F7957D66150}"/>
              </a:ext>
            </a:extLst>
          </p:cNvPr>
          <p:cNvSpPr/>
          <p:nvPr/>
        </p:nvSpPr>
        <p:spPr>
          <a:xfrm>
            <a:off x="308113" y="337929"/>
            <a:ext cx="4313583" cy="6042993"/>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solidFill>
                <a:schemeClr val="tx1">
                  <a:lumMod val="75000"/>
                  <a:lumOff val="25000"/>
                </a:schemeClr>
              </a:solidFill>
            </a:endParaRPr>
          </a:p>
        </p:txBody>
      </p:sp>
      <p:sp>
        <p:nvSpPr>
          <p:cNvPr id="3" name="제목 1">
            <a:extLst>
              <a:ext uri="{FF2B5EF4-FFF2-40B4-BE49-F238E27FC236}">
                <a16:creationId xmlns:a16="http://schemas.microsoft.com/office/drawing/2014/main" id="{7CA15B54-DB6C-687D-2783-C4D493A89917}"/>
              </a:ext>
            </a:extLst>
          </p:cNvPr>
          <p:cNvSpPr txBox="1">
            <a:spLocks/>
          </p:cNvSpPr>
          <p:nvPr/>
        </p:nvSpPr>
        <p:spPr>
          <a:xfrm>
            <a:off x="596348" y="704088"/>
            <a:ext cx="3458817" cy="11887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ko-KR" altLang="en-US" sz="4000">
                <a:solidFill>
                  <a:schemeClr val="bg1"/>
                </a:solidFill>
              </a:rPr>
              <a:t>분석 과정</a:t>
            </a:r>
            <a:endParaRPr kumimoji="1" lang="ko-Kore-KR" altLang="en-US" sz="4000" dirty="0">
              <a:solidFill>
                <a:schemeClr val="bg1"/>
              </a:solidFill>
            </a:endParaRPr>
          </a:p>
        </p:txBody>
      </p:sp>
      <p:sp>
        <p:nvSpPr>
          <p:cNvPr id="4" name="내용 개체 틀 2">
            <a:extLst>
              <a:ext uri="{FF2B5EF4-FFF2-40B4-BE49-F238E27FC236}">
                <a16:creationId xmlns:a16="http://schemas.microsoft.com/office/drawing/2014/main" id="{65512216-6B63-66F3-EEAA-5F08EBBEEDD3}"/>
              </a:ext>
            </a:extLst>
          </p:cNvPr>
          <p:cNvSpPr txBox="1">
            <a:spLocks/>
          </p:cNvSpPr>
          <p:nvPr/>
        </p:nvSpPr>
        <p:spPr>
          <a:xfrm>
            <a:off x="499730" y="2066544"/>
            <a:ext cx="3987210" cy="38969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kumimoji="1" lang="ko-Kore-KR" altLang="en-US" sz="1200" dirty="0">
                <a:solidFill>
                  <a:schemeClr val="bg1"/>
                </a:solidFill>
                <a:latin typeface="+mn-ea"/>
              </a:rPr>
              <a:t>데이터</a:t>
            </a:r>
            <a:r>
              <a:rPr kumimoji="1" lang="ko-KR" altLang="en-US" sz="1200" dirty="0">
                <a:solidFill>
                  <a:schemeClr val="bg1"/>
                </a:solidFill>
                <a:latin typeface="+mn-ea"/>
              </a:rPr>
              <a:t> 전 처리</a:t>
            </a:r>
            <a:endParaRPr kumimoji="1" lang="en-US" altLang="ko-KR" sz="1200" dirty="0">
              <a:solidFill>
                <a:schemeClr val="bg1"/>
              </a:solidFill>
              <a:latin typeface="+mn-ea"/>
            </a:endParaRPr>
          </a:p>
          <a:p>
            <a:pPr marL="0" indent="0">
              <a:lnSpc>
                <a:spcPct val="150000"/>
              </a:lnSpc>
              <a:buNone/>
            </a:pPr>
            <a:r>
              <a:rPr kumimoji="1" lang="en-US" altLang="ko-KR" sz="1200" dirty="0">
                <a:solidFill>
                  <a:schemeClr val="bg1"/>
                </a:solidFill>
                <a:latin typeface="+mn-ea"/>
              </a:rPr>
              <a:t>”</a:t>
            </a:r>
            <a:r>
              <a:rPr kumimoji="1" lang="ko-KR" altLang="en-US" sz="1200" dirty="0">
                <a:solidFill>
                  <a:schemeClr val="bg1"/>
                </a:solidFill>
                <a:latin typeface="+mn-ea"/>
              </a:rPr>
              <a:t>계</a:t>
            </a:r>
            <a:r>
              <a:rPr kumimoji="1" lang="en-US" altLang="ko-KR" sz="1200" dirty="0">
                <a:solidFill>
                  <a:schemeClr val="bg1"/>
                </a:solidFill>
                <a:latin typeface="+mn-ea"/>
              </a:rPr>
              <a:t>＂</a:t>
            </a:r>
            <a:r>
              <a:rPr kumimoji="1" lang="ko-KR" altLang="en-US" sz="1200" dirty="0">
                <a:solidFill>
                  <a:schemeClr val="bg1"/>
                </a:solidFill>
                <a:latin typeface="+mn-ea"/>
              </a:rPr>
              <a:t>와 </a:t>
            </a:r>
            <a:r>
              <a:rPr kumimoji="1" lang="en-US" altLang="ko-KR" sz="1200" dirty="0">
                <a:solidFill>
                  <a:schemeClr val="bg1"/>
                </a:solidFill>
                <a:latin typeface="+mn-ea"/>
              </a:rPr>
              <a:t>＂</a:t>
            </a:r>
            <a:r>
              <a:rPr kumimoji="1" lang="ko-KR" altLang="en-US" sz="1200" dirty="0">
                <a:solidFill>
                  <a:schemeClr val="bg1"/>
                </a:solidFill>
                <a:latin typeface="+mn-ea"/>
              </a:rPr>
              <a:t>미상</a:t>
            </a:r>
            <a:r>
              <a:rPr kumimoji="1" lang="en-US" altLang="ko-KR" sz="1200" dirty="0">
                <a:solidFill>
                  <a:schemeClr val="bg1"/>
                </a:solidFill>
                <a:latin typeface="+mn-ea"/>
              </a:rPr>
              <a:t>”</a:t>
            </a:r>
            <a:r>
              <a:rPr kumimoji="1" lang="ko-KR" altLang="en-US" sz="1200" dirty="0">
                <a:solidFill>
                  <a:schemeClr val="bg1"/>
                </a:solidFill>
                <a:latin typeface="+mn-ea"/>
              </a:rPr>
              <a:t>인 부분을 제거하기 위하여 먼저 </a:t>
            </a:r>
            <a:r>
              <a:rPr kumimoji="1" lang="ko-KR" altLang="en-US" sz="1200" dirty="0" err="1">
                <a:solidFill>
                  <a:schemeClr val="bg1"/>
                </a:solidFill>
                <a:latin typeface="+mn-ea"/>
              </a:rPr>
              <a:t>분석할때</a:t>
            </a:r>
            <a:r>
              <a:rPr kumimoji="1" lang="ko-KR" altLang="en-US" sz="1200" dirty="0">
                <a:solidFill>
                  <a:schemeClr val="bg1"/>
                </a:solidFill>
                <a:latin typeface="+mn-ea"/>
              </a:rPr>
              <a:t> 필요한 데이터인 </a:t>
            </a:r>
            <a:r>
              <a:rPr kumimoji="1" lang="en-US" altLang="ko-KR" sz="1200" dirty="0">
                <a:solidFill>
                  <a:schemeClr val="bg1"/>
                </a:solidFill>
                <a:latin typeface="+mn-ea"/>
              </a:rPr>
              <a:t>＂</a:t>
            </a:r>
            <a:r>
              <a:rPr kumimoji="1" lang="ko-KR" altLang="en-US" sz="1200" dirty="0">
                <a:solidFill>
                  <a:schemeClr val="bg1"/>
                </a:solidFill>
                <a:latin typeface="+mn-ea"/>
              </a:rPr>
              <a:t>시점</a:t>
            </a:r>
            <a:r>
              <a:rPr kumimoji="1" lang="en-US" altLang="ko-KR" sz="1200" dirty="0">
                <a:solidFill>
                  <a:schemeClr val="bg1"/>
                </a:solidFill>
                <a:latin typeface="+mn-ea"/>
              </a:rPr>
              <a:t>”</a:t>
            </a:r>
            <a:r>
              <a:rPr kumimoji="1" lang="ko-KR" altLang="en-US" sz="1200" dirty="0">
                <a:solidFill>
                  <a:schemeClr val="bg1"/>
                </a:solidFill>
                <a:latin typeface="+mn-ea"/>
              </a:rPr>
              <a:t> </a:t>
            </a:r>
            <a:r>
              <a:rPr kumimoji="1" lang="en-US" altLang="ko-KR" sz="1200" dirty="0">
                <a:solidFill>
                  <a:schemeClr val="bg1"/>
                </a:solidFill>
                <a:latin typeface="+mn-ea"/>
              </a:rPr>
              <a:t>＂</a:t>
            </a:r>
            <a:r>
              <a:rPr kumimoji="1" lang="ko-KR" altLang="en-US" sz="1200" dirty="0" err="1">
                <a:solidFill>
                  <a:schemeClr val="bg1"/>
                </a:solidFill>
                <a:latin typeface="+mn-ea"/>
              </a:rPr>
              <a:t>범죄별</a:t>
            </a:r>
            <a:r>
              <a:rPr kumimoji="1" lang="ko-KR" altLang="en-US" sz="1200" dirty="0">
                <a:solidFill>
                  <a:schemeClr val="bg1"/>
                </a:solidFill>
                <a:latin typeface="+mn-ea"/>
              </a:rPr>
              <a:t> 발생 시간</a:t>
            </a:r>
            <a:r>
              <a:rPr kumimoji="1" lang="en-US" altLang="ko-KR" sz="1200" dirty="0">
                <a:solidFill>
                  <a:schemeClr val="bg1"/>
                </a:solidFill>
                <a:latin typeface="+mn-ea"/>
              </a:rPr>
              <a:t>＂,</a:t>
            </a:r>
            <a:r>
              <a:rPr kumimoji="1" lang="ko-KR" altLang="en-US" sz="1200" dirty="0">
                <a:solidFill>
                  <a:schemeClr val="bg1"/>
                </a:solidFill>
                <a:latin typeface="+mn-ea"/>
              </a:rPr>
              <a:t> </a:t>
            </a:r>
            <a:r>
              <a:rPr kumimoji="1" lang="en-US" altLang="ko-KR" sz="1200" dirty="0">
                <a:solidFill>
                  <a:schemeClr val="bg1"/>
                </a:solidFill>
                <a:latin typeface="+mn-ea"/>
              </a:rPr>
              <a:t>“</a:t>
            </a:r>
            <a:r>
              <a:rPr kumimoji="1" lang="ko-KR" altLang="en-US" sz="1200" dirty="0">
                <a:solidFill>
                  <a:schemeClr val="bg1"/>
                </a:solidFill>
                <a:latin typeface="+mn-ea"/>
              </a:rPr>
              <a:t>계</a:t>
            </a:r>
            <a:r>
              <a:rPr kumimoji="1" lang="en-US" altLang="ko-KR" sz="1200" dirty="0">
                <a:solidFill>
                  <a:schemeClr val="bg1"/>
                </a:solidFill>
                <a:latin typeface="+mn-ea"/>
              </a:rPr>
              <a:t>”</a:t>
            </a:r>
            <a:r>
              <a:rPr kumimoji="1" lang="ko-KR" altLang="en-US" sz="1200" dirty="0">
                <a:solidFill>
                  <a:schemeClr val="bg1"/>
                </a:solidFill>
                <a:latin typeface="+mn-ea"/>
              </a:rPr>
              <a:t> 부분을 </a:t>
            </a:r>
            <a:r>
              <a:rPr kumimoji="1" lang="en-US" altLang="ko-KR" sz="1200" dirty="0">
                <a:solidFill>
                  <a:schemeClr val="bg1"/>
                </a:solidFill>
                <a:latin typeface="+mn-ea"/>
              </a:rPr>
              <a:t>loc</a:t>
            </a:r>
            <a:r>
              <a:rPr kumimoji="1" lang="ko-KR" altLang="en-US" sz="1200" dirty="0">
                <a:solidFill>
                  <a:schemeClr val="bg1"/>
                </a:solidFill>
                <a:latin typeface="+mn-ea"/>
              </a:rPr>
              <a:t> 함수를 사용하여 </a:t>
            </a:r>
            <a:r>
              <a:rPr kumimoji="1" lang="en-US" altLang="ko-KR" sz="1200" dirty="0">
                <a:solidFill>
                  <a:schemeClr val="bg1"/>
                </a:solidFill>
                <a:latin typeface="+mn-ea"/>
              </a:rPr>
              <a:t>data</a:t>
            </a:r>
            <a:r>
              <a:rPr kumimoji="1" lang="ko-KR" altLang="en-US" sz="1200" dirty="0">
                <a:solidFill>
                  <a:schemeClr val="bg1"/>
                </a:solidFill>
                <a:latin typeface="+mn-ea"/>
              </a:rPr>
              <a:t>라는 변수에 저장합니다</a:t>
            </a:r>
            <a:r>
              <a:rPr kumimoji="1" lang="en-US" altLang="ko-KR" sz="1200" dirty="0">
                <a:solidFill>
                  <a:schemeClr val="bg1"/>
                </a:solidFill>
                <a:latin typeface="+mn-ea"/>
              </a:rPr>
              <a:t>.</a:t>
            </a:r>
          </a:p>
          <a:p>
            <a:pPr marL="0" indent="0">
              <a:lnSpc>
                <a:spcPct val="150000"/>
              </a:lnSpc>
              <a:buNone/>
            </a:pPr>
            <a:r>
              <a:rPr kumimoji="1" lang="ko-KR" altLang="en-US" sz="1200" b="0" dirty="0">
                <a:solidFill>
                  <a:schemeClr val="bg1"/>
                </a:solidFill>
                <a:effectLst/>
                <a:latin typeface="+mn-ea"/>
              </a:rPr>
              <a:t>그후 </a:t>
            </a:r>
            <a:r>
              <a:rPr kumimoji="1" lang="en-US" altLang="ko-KR" sz="1200" b="0" dirty="0">
                <a:solidFill>
                  <a:schemeClr val="bg1"/>
                </a:solidFill>
                <a:effectLst/>
                <a:latin typeface="+mn-ea"/>
              </a:rPr>
              <a:t>＂</a:t>
            </a:r>
            <a:r>
              <a:rPr kumimoji="1" lang="ko-KR" altLang="en-US" sz="1200" b="0" dirty="0">
                <a:solidFill>
                  <a:schemeClr val="bg1"/>
                </a:solidFill>
                <a:effectLst/>
                <a:latin typeface="+mn-ea"/>
              </a:rPr>
              <a:t>계</a:t>
            </a:r>
            <a:r>
              <a:rPr kumimoji="1" lang="en-US" altLang="ko-KR" sz="1200" b="0" dirty="0">
                <a:solidFill>
                  <a:schemeClr val="bg1"/>
                </a:solidFill>
                <a:effectLst/>
                <a:latin typeface="+mn-ea"/>
              </a:rPr>
              <a:t>”</a:t>
            </a:r>
            <a:r>
              <a:rPr kumimoji="1" lang="ko-KR" altLang="en-US" sz="1200" dirty="0">
                <a:solidFill>
                  <a:schemeClr val="bg1"/>
                </a:solidFill>
                <a:latin typeface="+mn-ea"/>
              </a:rPr>
              <a:t>와 </a:t>
            </a:r>
            <a:r>
              <a:rPr kumimoji="1" lang="en-US" altLang="ko-KR" sz="1200" dirty="0">
                <a:solidFill>
                  <a:schemeClr val="bg1"/>
                </a:solidFill>
                <a:latin typeface="+mn-ea"/>
              </a:rPr>
              <a:t>“</a:t>
            </a:r>
            <a:r>
              <a:rPr kumimoji="1" lang="ko-KR" altLang="en-US" sz="1200" dirty="0">
                <a:solidFill>
                  <a:schemeClr val="bg1"/>
                </a:solidFill>
                <a:latin typeface="+mn-ea"/>
              </a:rPr>
              <a:t>미상</a:t>
            </a:r>
            <a:r>
              <a:rPr kumimoji="1" lang="en-US" altLang="ko-KR" sz="1200" dirty="0">
                <a:solidFill>
                  <a:schemeClr val="bg1"/>
                </a:solidFill>
                <a:latin typeface="+mn-ea"/>
              </a:rPr>
              <a:t>”</a:t>
            </a:r>
            <a:r>
              <a:rPr kumimoji="1" lang="ko-KR" altLang="en-US" sz="1200" dirty="0">
                <a:solidFill>
                  <a:schemeClr val="bg1"/>
                </a:solidFill>
                <a:latin typeface="+mn-ea"/>
              </a:rPr>
              <a:t>인 부분의 </a:t>
            </a:r>
            <a:r>
              <a:rPr kumimoji="1" lang="en-US" altLang="ko-KR" sz="1200" dirty="0">
                <a:solidFill>
                  <a:schemeClr val="bg1"/>
                </a:solidFill>
                <a:latin typeface="+mn-ea"/>
              </a:rPr>
              <a:t>for</a:t>
            </a:r>
            <a:r>
              <a:rPr kumimoji="1" lang="ko-KR" altLang="en-US" sz="1200" dirty="0">
                <a:solidFill>
                  <a:schemeClr val="bg1"/>
                </a:solidFill>
                <a:latin typeface="+mn-ea"/>
              </a:rPr>
              <a:t>문을 돌려 해당 데이터들을 제거 하였습니다</a:t>
            </a:r>
            <a:r>
              <a:rPr kumimoji="1" lang="en-US" altLang="ko-KR" sz="1200" dirty="0">
                <a:solidFill>
                  <a:schemeClr val="bg1"/>
                </a:solidFill>
                <a:latin typeface="+mn-ea"/>
              </a:rPr>
              <a:t>.</a:t>
            </a:r>
          </a:p>
          <a:p>
            <a:pPr marL="0" indent="0">
              <a:buFont typeface="Arial" panose="020B0604020202020204" pitchFamily="34" charset="0"/>
              <a:buNone/>
            </a:pPr>
            <a:endParaRPr kumimoji="1" lang="en-US" altLang="ko-KR" sz="1200" dirty="0">
              <a:solidFill>
                <a:schemeClr val="bg1"/>
              </a:solidFill>
              <a:latin typeface="+mn-ea"/>
            </a:endParaRPr>
          </a:p>
          <a:p>
            <a:pPr marL="0" indent="0">
              <a:buFont typeface="Arial" panose="020B0604020202020204" pitchFamily="34" charset="0"/>
              <a:buNone/>
            </a:pPr>
            <a:endParaRPr kumimoji="1" lang="en-US" altLang="ko-KR" sz="1200" dirty="0">
              <a:solidFill>
                <a:schemeClr val="bg1"/>
              </a:solidFill>
              <a:latin typeface="+mn-ea"/>
            </a:endParaRPr>
          </a:p>
        </p:txBody>
      </p:sp>
      <p:pic>
        <p:nvPicPr>
          <p:cNvPr id="6" name="그림 5">
            <a:extLst>
              <a:ext uri="{FF2B5EF4-FFF2-40B4-BE49-F238E27FC236}">
                <a16:creationId xmlns:a16="http://schemas.microsoft.com/office/drawing/2014/main" id="{5D6F5695-9D7C-98C9-9753-722AC9613AB9}"/>
              </a:ext>
            </a:extLst>
          </p:cNvPr>
          <p:cNvPicPr>
            <a:picLocks noChangeAspect="1"/>
          </p:cNvPicPr>
          <p:nvPr/>
        </p:nvPicPr>
        <p:blipFill>
          <a:blip r:embed="rId2"/>
          <a:stretch>
            <a:fillRect/>
          </a:stretch>
        </p:blipFill>
        <p:spPr>
          <a:xfrm>
            <a:off x="4899223" y="1460654"/>
            <a:ext cx="7113106" cy="864308"/>
          </a:xfrm>
          <a:prstGeom prst="rect">
            <a:avLst/>
          </a:prstGeom>
        </p:spPr>
      </p:pic>
      <p:pic>
        <p:nvPicPr>
          <p:cNvPr id="9" name="그림 8" descr="텍스트이(가) 표시된 사진&#10;&#10;자동 생성된 설명">
            <a:extLst>
              <a:ext uri="{FF2B5EF4-FFF2-40B4-BE49-F238E27FC236}">
                <a16:creationId xmlns:a16="http://schemas.microsoft.com/office/drawing/2014/main" id="{DA332170-B179-86F1-0687-0111B84AF612}"/>
              </a:ext>
            </a:extLst>
          </p:cNvPr>
          <p:cNvPicPr>
            <a:picLocks noChangeAspect="1"/>
          </p:cNvPicPr>
          <p:nvPr/>
        </p:nvPicPr>
        <p:blipFill>
          <a:blip r:embed="rId3"/>
          <a:stretch>
            <a:fillRect/>
          </a:stretch>
        </p:blipFill>
        <p:spPr>
          <a:xfrm>
            <a:off x="4899224" y="3083442"/>
            <a:ext cx="7113105" cy="1659335"/>
          </a:xfrm>
          <a:prstGeom prst="rect">
            <a:avLst/>
          </a:prstGeom>
        </p:spPr>
      </p:pic>
    </p:spTree>
    <p:extLst>
      <p:ext uri="{BB962C8B-B14F-4D97-AF65-F5344CB8AC3E}">
        <p14:creationId xmlns:p14="http://schemas.microsoft.com/office/powerpoint/2010/main" val="1973028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그림 11" descr="텍스트이(가) 표시된 사진&#10;&#10;자동 생성된 설명">
            <a:extLst>
              <a:ext uri="{FF2B5EF4-FFF2-40B4-BE49-F238E27FC236}">
                <a16:creationId xmlns:a16="http://schemas.microsoft.com/office/drawing/2014/main" id="{FE8E3B31-9353-F429-5DF0-DD508B5C9335}"/>
              </a:ext>
            </a:extLst>
          </p:cNvPr>
          <p:cNvPicPr>
            <a:picLocks noChangeAspect="1"/>
          </p:cNvPicPr>
          <p:nvPr/>
        </p:nvPicPr>
        <p:blipFill>
          <a:blip r:embed="rId2"/>
          <a:stretch>
            <a:fillRect/>
          </a:stretch>
        </p:blipFill>
        <p:spPr>
          <a:xfrm>
            <a:off x="4909931" y="364510"/>
            <a:ext cx="7115492" cy="5919332"/>
          </a:xfrm>
          <a:prstGeom prst="rect">
            <a:avLst/>
          </a:prstGeom>
        </p:spPr>
      </p:pic>
      <p:pic>
        <p:nvPicPr>
          <p:cNvPr id="10" name="그림 9" descr="텍스트, 점수판이(가) 표시된 사진&#10;&#10;자동 생성된 설명">
            <a:extLst>
              <a:ext uri="{FF2B5EF4-FFF2-40B4-BE49-F238E27FC236}">
                <a16:creationId xmlns:a16="http://schemas.microsoft.com/office/drawing/2014/main" id="{F586DABB-6079-BAB1-D0CB-371B1DF025CC}"/>
              </a:ext>
            </a:extLst>
          </p:cNvPr>
          <p:cNvPicPr>
            <a:picLocks noChangeAspect="1"/>
          </p:cNvPicPr>
          <p:nvPr/>
        </p:nvPicPr>
        <p:blipFill>
          <a:blip r:embed="rId3"/>
          <a:stretch>
            <a:fillRect/>
          </a:stretch>
        </p:blipFill>
        <p:spPr>
          <a:xfrm>
            <a:off x="8105553" y="787400"/>
            <a:ext cx="3390900" cy="2641600"/>
          </a:xfrm>
          <a:prstGeom prst="rect">
            <a:avLst/>
          </a:prstGeom>
        </p:spPr>
      </p:pic>
      <p:sp>
        <p:nvSpPr>
          <p:cNvPr id="4" name="직사각형 3">
            <a:extLst>
              <a:ext uri="{FF2B5EF4-FFF2-40B4-BE49-F238E27FC236}">
                <a16:creationId xmlns:a16="http://schemas.microsoft.com/office/drawing/2014/main" id="{C22916B8-E0D1-76C2-6D6D-AF4831D9EF46}"/>
              </a:ext>
            </a:extLst>
          </p:cNvPr>
          <p:cNvSpPr/>
          <p:nvPr/>
        </p:nvSpPr>
        <p:spPr>
          <a:xfrm>
            <a:off x="308113" y="337929"/>
            <a:ext cx="4313583" cy="6042993"/>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solidFill>
                <a:schemeClr val="tx1">
                  <a:lumMod val="75000"/>
                  <a:lumOff val="25000"/>
                </a:schemeClr>
              </a:solidFill>
            </a:endParaRPr>
          </a:p>
        </p:txBody>
      </p:sp>
      <p:sp>
        <p:nvSpPr>
          <p:cNvPr id="5" name="제목 1">
            <a:extLst>
              <a:ext uri="{FF2B5EF4-FFF2-40B4-BE49-F238E27FC236}">
                <a16:creationId xmlns:a16="http://schemas.microsoft.com/office/drawing/2014/main" id="{A0B37F98-2BFE-9C32-E572-708907DA8EB1}"/>
              </a:ext>
            </a:extLst>
          </p:cNvPr>
          <p:cNvSpPr txBox="1">
            <a:spLocks/>
          </p:cNvSpPr>
          <p:nvPr/>
        </p:nvSpPr>
        <p:spPr>
          <a:xfrm>
            <a:off x="596348" y="704088"/>
            <a:ext cx="3458817" cy="11887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ko-KR" altLang="en-US" sz="4000">
                <a:solidFill>
                  <a:schemeClr val="bg1"/>
                </a:solidFill>
              </a:rPr>
              <a:t>분석 과정</a:t>
            </a:r>
            <a:endParaRPr kumimoji="1" lang="ko-Kore-KR" altLang="en-US" sz="4000" dirty="0">
              <a:solidFill>
                <a:schemeClr val="bg1"/>
              </a:solidFill>
            </a:endParaRPr>
          </a:p>
        </p:txBody>
      </p:sp>
      <p:sp>
        <p:nvSpPr>
          <p:cNvPr id="6" name="내용 개체 틀 2">
            <a:extLst>
              <a:ext uri="{FF2B5EF4-FFF2-40B4-BE49-F238E27FC236}">
                <a16:creationId xmlns:a16="http://schemas.microsoft.com/office/drawing/2014/main" id="{F6456E0E-7E5F-335F-63CA-A218FC545C5D}"/>
              </a:ext>
            </a:extLst>
          </p:cNvPr>
          <p:cNvSpPr txBox="1">
            <a:spLocks/>
          </p:cNvSpPr>
          <p:nvPr/>
        </p:nvSpPr>
        <p:spPr>
          <a:xfrm>
            <a:off x="596348" y="2066544"/>
            <a:ext cx="3656675" cy="38969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kumimoji="1" lang="ko-KR" altLang="en-US" sz="1200" dirty="0">
                <a:solidFill>
                  <a:schemeClr val="bg1"/>
                </a:solidFill>
                <a:latin typeface="+mn-ea"/>
              </a:rPr>
              <a:t>제거한 데이터를 바탕으로 분석에 필요한 데이터인 시점을 기분으로 </a:t>
            </a:r>
            <a:r>
              <a:rPr kumimoji="1" lang="en-US" altLang="ko-KR" sz="1200" dirty="0">
                <a:solidFill>
                  <a:schemeClr val="bg1"/>
                </a:solidFill>
                <a:latin typeface="+mn-ea"/>
              </a:rPr>
              <a:t>“2011”</a:t>
            </a:r>
            <a:r>
              <a:rPr kumimoji="1" lang="ko-KR" altLang="en-US" sz="1200" dirty="0">
                <a:solidFill>
                  <a:schemeClr val="bg1"/>
                </a:solidFill>
                <a:latin typeface="+mn-ea"/>
              </a:rPr>
              <a:t> </a:t>
            </a:r>
            <a:r>
              <a:rPr kumimoji="1" lang="en-US" altLang="ko-KR" sz="1200" dirty="0">
                <a:solidFill>
                  <a:schemeClr val="bg1"/>
                </a:solidFill>
                <a:latin typeface="+mn-ea"/>
              </a:rPr>
              <a:t>~</a:t>
            </a:r>
            <a:r>
              <a:rPr kumimoji="1" lang="ko-KR" altLang="en-US" sz="1200" dirty="0">
                <a:solidFill>
                  <a:schemeClr val="bg1"/>
                </a:solidFill>
                <a:latin typeface="+mn-ea"/>
              </a:rPr>
              <a:t> </a:t>
            </a:r>
            <a:r>
              <a:rPr kumimoji="1" lang="en-US" altLang="ko-KR" sz="1200" dirty="0">
                <a:solidFill>
                  <a:schemeClr val="bg1"/>
                </a:solidFill>
                <a:latin typeface="+mn-ea"/>
              </a:rPr>
              <a:t>”2022”</a:t>
            </a:r>
            <a:r>
              <a:rPr kumimoji="1" lang="ko-KR" altLang="en-US" sz="1200" dirty="0">
                <a:solidFill>
                  <a:schemeClr val="bg1"/>
                </a:solidFill>
                <a:latin typeface="+mn-ea"/>
              </a:rPr>
              <a:t>년도 만큼을 각각의 데이터에 저장하였습니다</a:t>
            </a:r>
            <a:r>
              <a:rPr kumimoji="1" lang="en-US" altLang="ko-KR" sz="1200" dirty="0">
                <a:solidFill>
                  <a:schemeClr val="bg1"/>
                </a:solidFill>
                <a:latin typeface="+mn-ea"/>
              </a:rPr>
              <a:t>.</a:t>
            </a:r>
          </a:p>
          <a:p>
            <a:pPr marL="0" indent="0">
              <a:lnSpc>
                <a:spcPct val="150000"/>
              </a:lnSpc>
              <a:buFont typeface="Arial" panose="020B0604020202020204" pitchFamily="34" charset="0"/>
              <a:buNone/>
            </a:pPr>
            <a:r>
              <a:rPr kumimoji="1" lang="ko-KR" altLang="en-US" sz="1200" dirty="0">
                <a:solidFill>
                  <a:schemeClr val="bg1"/>
                </a:solidFill>
                <a:latin typeface="+mn-ea"/>
              </a:rPr>
              <a:t>그 다음 데이터를 확인해보니 데이터의 값이 사용하기에는 너무 큰 수가 데이터로 들어가 있어 그래프가 맞게 그려지지 않았습니다</a:t>
            </a:r>
            <a:r>
              <a:rPr kumimoji="1" lang="en-US" altLang="ko-KR" sz="1200" dirty="0">
                <a:solidFill>
                  <a:schemeClr val="bg1"/>
                </a:solidFill>
                <a:latin typeface="+mn-ea"/>
              </a:rPr>
              <a:t>.</a:t>
            </a:r>
          </a:p>
          <a:p>
            <a:pPr marL="0" indent="0">
              <a:lnSpc>
                <a:spcPct val="150000"/>
              </a:lnSpc>
              <a:buFont typeface="Arial" panose="020B0604020202020204" pitchFamily="34" charset="0"/>
              <a:buNone/>
            </a:pPr>
            <a:r>
              <a:rPr kumimoji="1" lang="ko-KR" altLang="en-US" sz="1200" dirty="0">
                <a:solidFill>
                  <a:schemeClr val="bg1"/>
                </a:solidFill>
                <a:latin typeface="+mn-ea"/>
              </a:rPr>
              <a:t>그래서 </a:t>
            </a:r>
            <a:r>
              <a:rPr kumimoji="1" lang="en-US" altLang="ko-KR" sz="1200" dirty="0">
                <a:solidFill>
                  <a:schemeClr val="bg1"/>
                </a:solidFill>
                <a:latin typeface="+mn-ea"/>
              </a:rPr>
              <a:t>divide</a:t>
            </a:r>
            <a:r>
              <a:rPr kumimoji="1" lang="ko-KR" altLang="en-US" sz="1200" dirty="0">
                <a:solidFill>
                  <a:schemeClr val="bg1"/>
                </a:solidFill>
                <a:latin typeface="+mn-ea"/>
              </a:rPr>
              <a:t>라는 함수를 만들어 </a:t>
            </a:r>
            <a:r>
              <a:rPr kumimoji="1" lang="en-US" altLang="ko-KR" sz="1200" dirty="0">
                <a:solidFill>
                  <a:schemeClr val="bg1"/>
                </a:solidFill>
                <a:latin typeface="+mn-ea"/>
              </a:rPr>
              <a:t>object</a:t>
            </a:r>
            <a:r>
              <a:rPr kumimoji="1" lang="ko-KR" altLang="en-US" sz="1200" dirty="0">
                <a:solidFill>
                  <a:schemeClr val="bg1"/>
                </a:solidFill>
                <a:latin typeface="+mn-ea"/>
              </a:rPr>
              <a:t>형인 </a:t>
            </a:r>
            <a:r>
              <a:rPr kumimoji="1" lang="en-US" altLang="ko-KR" sz="1200" dirty="0">
                <a:solidFill>
                  <a:schemeClr val="bg1"/>
                </a:solidFill>
                <a:latin typeface="+mn-ea"/>
              </a:rPr>
              <a:t>”</a:t>
            </a:r>
            <a:r>
              <a:rPr kumimoji="1" lang="ko-KR" altLang="en-US" sz="1200" dirty="0">
                <a:solidFill>
                  <a:schemeClr val="bg1"/>
                </a:solidFill>
                <a:latin typeface="+mn-ea"/>
              </a:rPr>
              <a:t>계</a:t>
            </a:r>
            <a:r>
              <a:rPr kumimoji="1" lang="en-US" altLang="ko-KR" sz="1200" dirty="0">
                <a:solidFill>
                  <a:schemeClr val="bg1"/>
                </a:solidFill>
                <a:latin typeface="+mn-ea"/>
              </a:rPr>
              <a:t>”</a:t>
            </a:r>
            <a:r>
              <a:rPr kumimoji="1" lang="ko-KR" altLang="en-US" sz="1200" dirty="0">
                <a:solidFill>
                  <a:schemeClr val="bg1"/>
                </a:solidFill>
                <a:latin typeface="+mn-ea"/>
              </a:rPr>
              <a:t>라는 부분을 </a:t>
            </a:r>
            <a:r>
              <a:rPr kumimoji="1" lang="en-US" altLang="ko-KR" sz="1200" dirty="0" err="1">
                <a:solidFill>
                  <a:schemeClr val="bg1"/>
                </a:solidFill>
                <a:latin typeface="+mn-ea"/>
              </a:rPr>
              <a:t>astype</a:t>
            </a:r>
            <a:r>
              <a:rPr kumimoji="1" lang="en-US" altLang="ko-KR" sz="1200" dirty="0">
                <a:solidFill>
                  <a:schemeClr val="bg1"/>
                </a:solidFill>
                <a:latin typeface="+mn-ea"/>
              </a:rPr>
              <a:t>() </a:t>
            </a:r>
            <a:r>
              <a:rPr kumimoji="1" lang="ko-KR" altLang="en-US" sz="1200" dirty="0">
                <a:solidFill>
                  <a:schemeClr val="bg1"/>
                </a:solidFill>
                <a:latin typeface="+mn-ea"/>
              </a:rPr>
              <a:t>함수를 사용하여 데이터 형을  </a:t>
            </a:r>
            <a:r>
              <a:rPr kumimoji="1" lang="en-US" altLang="ko-KR" sz="1200" dirty="0">
                <a:solidFill>
                  <a:schemeClr val="bg1"/>
                </a:solidFill>
                <a:latin typeface="+mn-ea"/>
              </a:rPr>
              <a:t>int</a:t>
            </a:r>
            <a:r>
              <a:rPr kumimoji="1" lang="ko-KR" altLang="en-US" sz="1200" dirty="0">
                <a:solidFill>
                  <a:schemeClr val="bg1"/>
                </a:solidFill>
                <a:latin typeface="+mn-ea"/>
              </a:rPr>
              <a:t>로 변경한 다음 </a:t>
            </a:r>
            <a:r>
              <a:rPr kumimoji="1" lang="en-US" altLang="ko-KR" sz="1200" dirty="0">
                <a:solidFill>
                  <a:schemeClr val="bg1"/>
                </a:solidFill>
                <a:latin typeface="+mn-ea"/>
              </a:rPr>
              <a:t>10000</a:t>
            </a:r>
            <a:r>
              <a:rPr kumimoji="1" lang="ko-KR" altLang="en-US" sz="1200" dirty="0">
                <a:solidFill>
                  <a:schemeClr val="bg1"/>
                </a:solidFill>
                <a:latin typeface="+mn-ea"/>
              </a:rPr>
              <a:t>명 단위로 나누었습니다</a:t>
            </a:r>
            <a:r>
              <a:rPr kumimoji="1" lang="en-US" altLang="ko-KR" sz="1200" dirty="0">
                <a:solidFill>
                  <a:schemeClr val="bg1"/>
                </a:solidFill>
                <a:latin typeface="+mn-ea"/>
              </a:rPr>
              <a:t>.</a:t>
            </a:r>
          </a:p>
        </p:txBody>
      </p:sp>
    </p:spTree>
    <p:extLst>
      <p:ext uri="{BB962C8B-B14F-4D97-AF65-F5344CB8AC3E}">
        <p14:creationId xmlns:p14="http://schemas.microsoft.com/office/powerpoint/2010/main" val="2430751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8FDDD671-0E30-3D24-6C69-27977A5E434A}"/>
              </a:ext>
            </a:extLst>
          </p:cNvPr>
          <p:cNvSpPr/>
          <p:nvPr/>
        </p:nvSpPr>
        <p:spPr>
          <a:xfrm>
            <a:off x="308113" y="337929"/>
            <a:ext cx="4313583" cy="6042993"/>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solidFill>
                <a:schemeClr val="tx1">
                  <a:lumMod val="75000"/>
                  <a:lumOff val="25000"/>
                </a:schemeClr>
              </a:solidFill>
            </a:endParaRPr>
          </a:p>
        </p:txBody>
      </p:sp>
      <p:sp>
        <p:nvSpPr>
          <p:cNvPr id="3" name="제목 1">
            <a:extLst>
              <a:ext uri="{FF2B5EF4-FFF2-40B4-BE49-F238E27FC236}">
                <a16:creationId xmlns:a16="http://schemas.microsoft.com/office/drawing/2014/main" id="{18C8EF61-E347-AD76-D289-F31EA4FAF3A9}"/>
              </a:ext>
            </a:extLst>
          </p:cNvPr>
          <p:cNvSpPr txBox="1">
            <a:spLocks/>
          </p:cNvSpPr>
          <p:nvPr/>
        </p:nvSpPr>
        <p:spPr>
          <a:xfrm>
            <a:off x="596348" y="704088"/>
            <a:ext cx="3458817" cy="11887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ko-KR" altLang="en-US" sz="4000" dirty="0">
                <a:solidFill>
                  <a:schemeClr val="bg1"/>
                </a:solidFill>
              </a:rPr>
              <a:t>분석</a:t>
            </a:r>
            <a:r>
              <a:rPr kumimoji="1" lang="en-US" altLang="ko-KR" sz="4000" dirty="0">
                <a:solidFill>
                  <a:schemeClr val="bg1"/>
                </a:solidFill>
              </a:rPr>
              <a:t> </a:t>
            </a:r>
            <a:r>
              <a:rPr kumimoji="1" lang="ko-KR" altLang="en-US" sz="4000" dirty="0">
                <a:solidFill>
                  <a:schemeClr val="bg1"/>
                </a:solidFill>
              </a:rPr>
              <a:t>결과</a:t>
            </a:r>
            <a:endParaRPr kumimoji="1" lang="ko-Kore-KR" altLang="en-US" sz="4000" dirty="0">
              <a:solidFill>
                <a:schemeClr val="bg1"/>
              </a:solidFill>
            </a:endParaRPr>
          </a:p>
        </p:txBody>
      </p:sp>
      <p:sp>
        <p:nvSpPr>
          <p:cNvPr id="4" name="내용 개체 틀 2">
            <a:extLst>
              <a:ext uri="{FF2B5EF4-FFF2-40B4-BE49-F238E27FC236}">
                <a16:creationId xmlns:a16="http://schemas.microsoft.com/office/drawing/2014/main" id="{B4E9770F-0D8C-7AB2-6F9A-DA06C113F48A}"/>
              </a:ext>
            </a:extLst>
          </p:cNvPr>
          <p:cNvSpPr txBox="1">
            <a:spLocks/>
          </p:cNvSpPr>
          <p:nvPr/>
        </p:nvSpPr>
        <p:spPr>
          <a:xfrm>
            <a:off x="596348" y="2066544"/>
            <a:ext cx="3656675" cy="38969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endParaRPr kumimoji="1" lang="en-US" altLang="ko-KR" sz="1200" dirty="0">
              <a:solidFill>
                <a:schemeClr val="bg1"/>
              </a:solidFill>
              <a:latin typeface="+mn-ea"/>
            </a:endParaRPr>
          </a:p>
        </p:txBody>
      </p:sp>
      <p:sp>
        <p:nvSpPr>
          <p:cNvPr id="13" name="내용 개체 틀 2">
            <a:extLst>
              <a:ext uri="{FF2B5EF4-FFF2-40B4-BE49-F238E27FC236}">
                <a16:creationId xmlns:a16="http://schemas.microsoft.com/office/drawing/2014/main" id="{282B16A4-9A9E-406A-9D86-C969727B81AA}"/>
              </a:ext>
            </a:extLst>
          </p:cNvPr>
          <p:cNvSpPr txBox="1">
            <a:spLocks/>
          </p:cNvSpPr>
          <p:nvPr/>
        </p:nvSpPr>
        <p:spPr>
          <a:xfrm>
            <a:off x="497418" y="1942724"/>
            <a:ext cx="3656675" cy="421118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kumimoji="1" lang="ko-KR" altLang="en-US" sz="1200" dirty="0">
                <a:solidFill>
                  <a:schemeClr val="bg1"/>
                </a:solidFill>
                <a:latin typeface="+mn-ea"/>
              </a:rPr>
              <a:t>옆에 보이시는 방대한 코드를 사용하여 선 그래프인 </a:t>
            </a:r>
            <a:r>
              <a:rPr kumimoji="1" lang="en-US" altLang="ko-KR" sz="1200" dirty="0">
                <a:solidFill>
                  <a:schemeClr val="bg1"/>
                </a:solidFill>
                <a:latin typeface="+mn-ea"/>
              </a:rPr>
              <a:t>plot</a:t>
            </a:r>
            <a:r>
              <a:rPr kumimoji="1" lang="ko-KR" altLang="en-US" sz="1200" dirty="0">
                <a:solidFill>
                  <a:schemeClr val="bg1"/>
                </a:solidFill>
                <a:latin typeface="+mn-ea"/>
              </a:rPr>
              <a:t> 그래프를 그렸습니다</a:t>
            </a:r>
            <a:r>
              <a:rPr kumimoji="1" lang="en-US" altLang="ko-KR" sz="1200" dirty="0">
                <a:solidFill>
                  <a:schemeClr val="bg1"/>
                </a:solidFill>
                <a:latin typeface="+mn-ea"/>
              </a:rPr>
              <a:t>.</a:t>
            </a:r>
          </a:p>
          <a:p>
            <a:pPr marL="0" indent="0">
              <a:lnSpc>
                <a:spcPct val="150000"/>
              </a:lnSpc>
              <a:buFont typeface="Arial" panose="020B0604020202020204" pitchFamily="34" charset="0"/>
              <a:buNone/>
            </a:pPr>
            <a:r>
              <a:rPr kumimoji="1" lang="ko-KR" altLang="en-US" sz="1200" dirty="0">
                <a:solidFill>
                  <a:schemeClr val="bg1"/>
                </a:solidFill>
                <a:latin typeface="+mn-ea"/>
              </a:rPr>
              <a:t>그래프를 보시면 새벽부터 점점 범죄율이 줄다가 아침 출근 시간에 최저를 찍고 그 뒤로 상승을 합니다</a:t>
            </a:r>
            <a:r>
              <a:rPr kumimoji="1" lang="en-US" altLang="ko-KR" sz="1200" dirty="0">
                <a:solidFill>
                  <a:schemeClr val="bg1"/>
                </a:solidFill>
                <a:latin typeface="+mn-ea"/>
              </a:rPr>
              <a:t>.</a:t>
            </a:r>
            <a:r>
              <a:rPr kumimoji="1" lang="ko-KR" altLang="en-US" sz="1200" dirty="0">
                <a:solidFill>
                  <a:schemeClr val="bg1"/>
                </a:solidFill>
                <a:latin typeface="+mn-ea"/>
              </a:rPr>
              <a:t> 또한 점심 시간을 다시 상승하는 그래프가 그려졌습니다</a:t>
            </a:r>
            <a:r>
              <a:rPr kumimoji="1" lang="en-US" altLang="ko-KR" sz="1200" dirty="0">
                <a:solidFill>
                  <a:schemeClr val="bg1"/>
                </a:solidFill>
                <a:latin typeface="+mn-ea"/>
              </a:rPr>
              <a:t>.</a:t>
            </a:r>
          </a:p>
          <a:p>
            <a:pPr marL="0" indent="0">
              <a:lnSpc>
                <a:spcPct val="150000"/>
              </a:lnSpc>
              <a:buFont typeface="Arial" panose="020B0604020202020204" pitchFamily="34" charset="0"/>
              <a:buNone/>
            </a:pPr>
            <a:r>
              <a:rPr kumimoji="1" lang="ko-KR" altLang="en-US" sz="1200" dirty="0">
                <a:solidFill>
                  <a:schemeClr val="bg1"/>
                </a:solidFill>
                <a:latin typeface="+mn-ea"/>
              </a:rPr>
              <a:t>그리고 년도가 지날 수 록 범죄가 줄어 드는 것이 아닌 비슷한 시간대에 </a:t>
            </a:r>
            <a:r>
              <a:rPr kumimoji="1" lang="en-US" altLang="ko-KR" sz="1200" dirty="0">
                <a:solidFill>
                  <a:schemeClr val="bg1"/>
                </a:solidFill>
                <a:latin typeface="+mn-ea"/>
              </a:rPr>
              <a:t>2020</a:t>
            </a:r>
            <a:r>
              <a:rPr kumimoji="1" lang="ko-KR" altLang="en-US" sz="1200" dirty="0">
                <a:solidFill>
                  <a:schemeClr val="bg1"/>
                </a:solidFill>
                <a:latin typeface="+mn-ea"/>
              </a:rPr>
              <a:t>년까지 다시 증가하는 것을 확인 할 수 있었습니다</a:t>
            </a:r>
            <a:r>
              <a:rPr kumimoji="1" lang="en-US" altLang="ko-KR" sz="1200" dirty="0">
                <a:solidFill>
                  <a:schemeClr val="bg1"/>
                </a:solidFill>
                <a:latin typeface="+mn-ea"/>
              </a:rPr>
              <a:t>.</a:t>
            </a:r>
          </a:p>
          <a:p>
            <a:pPr marL="0" indent="0">
              <a:lnSpc>
                <a:spcPct val="150000"/>
              </a:lnSpc>
              <a:buFont typeface="Arial" panose="020B0604020202020204" pitchFamily="34" charset="0"/>
              <a:buNone/>
            </a:pPr>
            <a:r>
              <a:rPr kumimoji="1" lang="ko-KR" altLang="en-US" sz="1200" dirty="0">
                <a:solidFill>
                  <a:schemeClr val="bg1"/>
                </a:solidFill>
                <a:latin typeface="+mn-ea"/>
              </a:rPr>
              <a:t>분석 결과 아침 출근 시간과 퇴근 시간에 다시 급격하게 올라가는 것으로 보아 아침 출근 시간과 퇴근 시간에 범죄율이 올라가고 해가 져 어두워지면 특히 더 위험해 진다는 것을 확인 할 수 있다</a:t>
            </a:r>
            <a:r>
              <a:rPr kumimoji="1" lang="en-US" altLang="ko-KR" sz="1200" dirty="0">
                <a:solidFill>
                  <a:schemeClr val="bg1"/>
                </a:solidFill>
                <a:latin typeface="+mn-ea"/>
              </a:rPr>
              <a:t>.</a:t>
            </a:r>
          </a:p>
        </p:txBody>
      </p:sp>
      <p:pic>
        <p:nvPicPr>
          <p:cNvPr id="17" name="그림 16" descr="텍스트이(가) 표시된 사진&#10;&#10;자동 생성된 설명">
            <a:extLst>
              <a:ext uri="{FF2B5EF4-FFF2-40B4-BE49-F238E27FC236}">
                <a16:creationId xmlns:a16="http://schemas.microsoft.com/office/drawing/2014/main" id="{E901A2D8-6A3C-FDDB-ADB7-84A7E738BC5E}"/>
              </a:ext>
            </a:extLst>
          </p:cNvPr>
          <p:cNvPicPr>
            <a:picLocks noChangeAspect="1"/>
          </p:cNvPicPr>
          <p:nvPr/>
        </p:nvPicPr>
        <p:blipFill>
          <a:blip r:embed="rId2"/>
          <a:stretch>
            <a:fillRect/>
          </a:stretch>
        </p:blipFill>
        <p:spPr>
          <a:xfrm>
            <a:off x="7307155" y="3831771"/>
            <a:ext cx="4771599" cy="2858562"/>
          </a:xfrm>
          <a:prstGeom prst="rect">
            <a:avLst/>
          </a:prstGeom>
        </p:spPr>
      </p:pic>
      <p:pic>
        <p:nvPicPr>
          <p:cNvPr id="19" name="그림 18">
            <a:extLst>
              <a:ext uri="{FF2B5EF4-FFF2-40B4-BE49-F238E27FC236}">
                <a16:creationId xmlns:a16="http://schemas.microsoft.com/office/drawing/2014/main" id="{8EAFC0CF-BC6B-6E21-AAF3-2E2DDC585BDB}"/>
              </a:ext>
            </a:extLst>
          </p:cNvPr>
          <p:cNvPicPr>
            <a:picLocks noChangeAspect="1"/>
          </p:cNvPicPr>
          <p:nvPr/>
        </p:nvPicPr>
        <p:blipFill>
          <a:blip r:embed="rId3"/>
          <a:stretch>
            <a:fillRect/>
          </a:stretch>
        </p:blipFill>
        <p:spPr>
          <a:xfrm>
            <a:off x="4720626" y="167667"/>
            <a:ext cx="4313583" cy="3489933"/>
          </a:xfrm>
          <a:prstGeom prst="rect">
            <a:avLst/>
          </a:prstGeom>
        </p:spPr>
      </p:pic>
    </p:spTree>
    <p:extLst>
      <p:ext uri="{BB962C8B-B14F-4D97-AF65-F5344CB8AC3E}">
        <p14:creationId xmlns:p14="http://schemas.microsoft.com/office/powerpoint/2010/main" val="3251777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8FDDD671-0E30-3D24-6C69-27977A5E434A}"/>
              </a:ext>
            </a:extLst>
          </p:cNvPr>
          <p:cNvSpPr/>
          <p:nvPr/>
        </p:nvSpPr>
        <p:spPr>
          <a:xfrm>
            <a:off x="308113" y="337929"/>
            <a:ext cx="4313583" cy="6042993"/>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solidFill>
                <a:schemeClr val="tx1">
                  <a:lumMod val="75000"/>
                  <a:lumOff val="25000"/>
                </a:schemeClr>
              </a:solidFill>
            </a:endParaRPr>
          </a:p>
        </p:txBody>
      </p:sp>
      <p:sp>
        <p:nvSpPr>
          <p:cNvPr id="3" name="제목 1">
            <a:extLst>
              <a:ext uri="{FF2B5EF4-FFF2-40B4-BE49-F238E27FC236}">
                <a16:creationId xmlns:a16="http://schemas.microsoft.com/office/drawing/2014/main" id="{18C8EF61-E347-AD76-D289-F31EA4FAF3A9}"/>
              </a:ext>
            </a:extLst>
          </p:cNvPr>
          <p:cNvSpPr txBox="1">
            <a:spLocks/>
          </p:cNvSpPr>
          <p:nvPr/>
        </p:nvSpPr>
        <p:spPr>
          <a:xfrm>
            <a:off x="596348" y="704088"/>
            <a:ext cx="3458817" cy="11887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ko-KR" altLang="en-US" sz="4000" dirty="0">
                <a:solidFill>
                  <a:schemeClr val="bg1"/>
                </a:solidFill>
              </a:rPr>
              <a:t>분석</a:t>
            </a:r>
            <a:r>
              <a:rPr kumimoji="1" lang="en-US" altLang="ko-KR" sz="4000" dirty="0">
                <a:solidFill>
                  <a:schemeClr val="bg1"/>
                </a:solidFill>
              </a:rPr>
              <a:t> </a:t>
            </a:r>
            <a:r>
              <a:rPr kumimoji="1" lang="ko-KR" altLang="en-US" sz="4000" dirty="0">
                <a:solidFill>
                  <a:schemeClr val="bg1"/>
                </a:solidFill>
              </a:rPr>
              <a:t>결과</a:t>
            </a:r>
            <a:endParaRPr kumimoji="1" lang="ko-Kore-KR" altLang="en-US" sz="4000" dirty="0">
              <a:solidFill>
                <a:schemeClr val="bg1"/>
              </a:solidFill>
            </a:endParaRPr>
          </a:p>
        </p:txBody>
      </p:sp>
      <p:sp>
        <p:nvSpPr>
          <p:cNvPr id="4" name="내용 개체 틀 2">
            <a:extLst>
              <a:ext uri="{FF2B5EF4-FFF2-40B4-BE49-F238E27FC236}">
                <a16:creationId xmlns:a16="http://schemas.microsoft.com/office/drawing/2014/main" id="{B4E9770F-0D8C-7AB2-6F9A-DA06C113F48A}"/>
              </a:ext>
            </a:extLst>
          </p:cNvPr>
          <p:cNvSpPr txBox="1">
            <a:spLocks/>
          </p:cNvSpPr>
          <p:nvPr/>
        </p:nvSpPr>
        <p:spPr>
          <a:xfrm>
            <a:off x="596348" y="2066544"/>
            <a:ext cx="3656675" cy="38969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endParaRPr kumimoji="1" lang="en-US" altLang="ko-KR" sz="1200" dirty="0">
              <a:solidFill>
                <a:schemeClr val="bg1"/>
              </a:solidFill>
              <a:latin typeface="+mn-ea"/>
            </a:endParaRPr>
          </a:p>
        </p:txBody>
      </p:sp>
      <p:sp>
        <p:nvSpPr>
          <p:cNvPr id="13" name="내용 개체 틀 2">
            <a:extLst>
              <a:ext uri="{FF2B5EF4-FFF2-40B4-BE49-F238E27FC236}">
                <a16:creationId xmlns:a16="http://schemas.microsoft.com/office/drawing/2014/main" id="{282B16A4-9A9E-406A-9D86-C969727B81AA}"/>
              </a:ext>
            </a:extLst>
          </p:cNvPr>
          <p:cNvSpPr txBox="1">
            <a:spLocks/>
          </p:cNvSpPr>
          <p:nvPr/>
        </p:nvSpPr>
        <p:spPr>
          <a:xfrm>
            <a:off x="497418" y="1942724"/>
            <a:ext cx="3656675" cy="42111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kumimoji="1" lang="ko-KR" altLang="en-US" sz="1200" dirty="0">
                <a:solidFill>
                  <a:schemeClr val="bg1"/>
                </a:solidFill>
                <a:latin typeface="+mn-ea"/>
              </a:rPr>
              <a:t>위 데이터를 분석하면서 코로나는 범죄율에 얼마나 많은 영향이 생겼을까 라는 궁금증이 들어 </a:t>
            </a:r>
            <a:r>
              <a:rPr kumimoji="1" lang="en-US" altLang="ko-KR" sz="1200" dirty="0">
                <a:solidFill>
                  <a:schemeClr val="bg1"/>
                </a:solidFill>
                <a:latin typeface="+mn-ea"/>
              </a:rPr>
              <a:t>4</a:t>
            </a:r>
            <a:r>
              <a:rPr kumimoji="1" lang="ko-KR" altLang="en-US" sz="1200" dirty="0">
                <a:solidFill>
                  <a:schemeClr val="bg1"/>
                </a:solidFill>
                <a:latin typeface="+mn-ea"/>
              </a:rPr>
              <a:t>개의 세부 그래프로 나누어 보았습니다</a:t>
            </a:r>
            <a:r>
              <a:rPr kumimoji="1" lang="en-US" altLang="ko-KR" sz="1200" dirty="0">
                <a:solidFill>
                  <a:schemeClr val="bg1"/>
                </a:solidFill>
                <a:latin typeface="+mn-ea"/>
              </a:rPr>
              <a:t>.</a:t>
            </a:r>
          </a:p>
          <a:p>
            <a:pPr marL="0" indent="0">
              <a:lnSpc>
                <a:spcPct val="150000"/>
              </a:lnSpc>
              <a:buFont typeface="Arial" panose="020B0604020202020204" pitchFamily="34" charset="0"/>
              <a:buNone/>
            </a:pPr>
            <a:r>
              <a:rPr kumimoji="1" lang="ko-KR" altLang="en-US" sz="1200" dirty="0">
                <a:solidFill>
                  <a:schemeClr val="bg1"/>
                </a:solidFill>
                <a:latin typeface="+mn-ea"/>
              </a:rPr>
              <a:t>옆 그래프를 보면 다른 년도에는 비슷하게 범죄율이 꾸준하게 올라갔지만</a:t>
            </a:r>
            <a:r>
              <a:rPr kumimoji="1" lang="en-US" altLang="ko-KR" sz="1200" dirty="0">
                <a:solidFill>
                  <a:schemeClr val="bg1"/>
                </a:solidFill>
                <a:latin typeface="+mn-ea"/>
              </a:rPr>
              <a:t>,</a:t>
            </a:r>
            <a:r>
              <a:rPr kumimoji="1" lang="ko-KR" altLang="en-US" sz="1200" dirty="0">
                <a:solidFill>
                  <a:schemeClr val="bg1"/>
                </a:solidFill>
                <a:latin typeface="+mn-ea"/>
              </a:rPr>
              <a:t> </a:t>
            </a:r>
            <a:r>
              <a:rPr kumimoji="1" lang="en-US" altLang="ko-KR" sz="1200" dirty="0">
                <a:solidFill>
                  <a:schemeClr val="bg1"/>
                </a:solidFill>
                <a:latin typeface="+mn-ea"/>
              </a:rPr>
              <a:t>2019</a:t>
            </a:r>
            <a:r>
              <a:rPr kumimoji="1" lang="ko-KR" altLang="en-US" sz="1200" dirty="0">
                <a:solidFill>
                  <a:schemeClr val="bg1"/>
                </a:solidFill>
                <a:latin typeface="+mn-ea"/>
              </a:rPr>
              <a:t>년도부터 코로나가 유행하기 시작하여 많은 인구 수가 이른 저녁부터 새벽까지 집에 들어가 있게 되면서 범죄율이 많이 준 것을 확인 할 수 있습니다</a:t>
            </a:r>
            <a:r>
              <a:rPr kumimoji="1" lang="en-US" altLang="ko-KR" sz="1200" dirty="0">
                <a:solidFill>
                  <a:schemeClr val="bg1"/>
                </a:solidFill>
                <a:latin typeface="+mn-ea"/>
              </a:rPr>
              <a:t>.</a:t>
            </a:r>
          </a:p>
          <a:p>
            <a:pPr marL="0" indent="0">
              <a:lnSpc>
                <a:spcPct val="150000"/>
              </a:lnSpc>
              <a:buFont typeface="Arial" panose="020B0604020202020204" pitchFamily="34" charset="0"/>
              <a:buNone/>
            </a:pPr>
            <a:r>
              <a:rPr kumimoji="1" lang="ko-KR" altLang="en-US" sz="1200" dirty="0">
                <a:solidFill>
                  <a:schemeClr val="bg1"/>
                </a:solidFill>
                <a:latin typeface="+mn-ea"/>
              </a:rPr>
              <a:t>분석 결과 코로나로 인한 사람들의 행동 패턴이 변경됨에 따라 점심시간 이후 범죄율이 감소하게 된 것으로 보입니다</a:t>
            </a:r>
            <a:r>
              <a:rPr kumimoji="1" lang="en-US" altLang="ko-KR" sz="1200" dirty="0">
                <a:solidFill>
                  <a:schemeClr val="bg1"/>
                </a:solidFill>
                <a:latin typeface="+mn-ea"/>
              </a:rPr>
              <a:t>.</a:t>
            </a:r>
            <a:r>
              <a:rPr kumimoji="1" lang="ko-KR" altLang="en-US" sz="1200" dirty="0">
                <a:solidFill>
                  <a:schemeClr val="bg1"/>
                </a:solidFill>
                <a:latin typeface="+mn-ea"/>
              </a:rPr>
              <a:t> 하지만 아침 출근 시간에는 감소하지 않은 것으로 보아 출근 시간에는 범죄에 노출이 될 수 있으니 더욱 조심해야 한다는 결과가 나왔습니다</a:t>
            </a:r>
            <a:r>
              <a:rPr kumimoji="1" lang="en-US" altLang="ko-KR" sz="1200" dirty="0">
                <a:solidFill>
                  <a:schemeClr val="bg1"/>
                </a:solidFill>
                <a:latin typeface="+mn-ea"/>
              </a:rPr>
              <a:t>.</a:t>
            </a:r>
            <a:r>
              <a:rPr kumimoji="1" lang="ko-KR" altLang="en-US" sz="1200" dirty="0">
                <a:solidFill>
                  <a:schemeClr val="bg1"/>
                </a:solidFill>
                <a:latin typeface="+mn-ea"/>
              </a:rPr>
              <a:t> </a:t>
            </a:r>
            <a:endParaRPr kumimoji="1" lang="en-US" altLang="ko-KR" sz="1200" dirty="0">
              <a:solidFill>
                <a:schemeClr val="bg1"/>
              </a:solidFill>
              <a:latin typeface="+mn-ea"/>
            </a:endParaRPr>
          </a:p>
        </p:txBody>
      </p:sp>
      <p:pic>
        <p:nvPicPr>
          <p:cNvPr id="15" name="그림 14" descr="텍스트이(가) 표시된 사진&#10;&#10;자동 생성된 설명">
            <a:extLst>
              <a:ext uri="{FF2B5EF4-FFF2-40B4-BE49-F238E27FC236}">
                <a16:creationId xmlns:a16="http://schemas.microsoft.com/office/drawing/2014/main" id="{539DCC53-3DE0-23DF-2759-B3E9694297DD}"/>
              </a:ext>
            </a:extLst>
          </p:cNvPr>
          <p:cNvPicPr>
            <a:picLocks noChangeAspect="1"/>
          </p:cNvPicPr>
          <p:nvPr/>
        </p:nvPicPr>
        <p:blipFill>
          <a:blip r:embed="rId2"/>
          <a:stretch>
            <a:fillRect/>
          </a:stretch>
        </p:blipFill>
        <p:spPr>
          <a:xfrm>
            <a:off x="4720625" y="3612580"/>
            <a:ext cx="3317284" cy="2768342"/>
          </a:xfrm>
          <a:prstGeom prst="rect">
            <a:avLst/>
          </a:prstGeom>
        </p:spPr>
      </p:pic>
      <p:pic>
        <p:nvPicPr>
          <p:cNvPr id="18" name="그림 17">
            <a:extLst>
              <a:ext uri="{FF2B5EF4-FFF2-40B4-BE49-F238E27FC236}">
                <a16:creationId xmlns:a16="http://schemas.microsoft.com/office/drawing/2014/main" id="{D56AF949-3F12-251E-9524-D00EFEE66AC8}"/>
              </a:ext>
            </a:extLst>
          </p:cNvPr>
          <p:cNvPicPr>
            <a:picLocks noChangeAspect="1"/>
          </p:cNvPicPr>
          <p:nvPr/>
        </p:nvPicPr>
        <p:blipFill>
          <a:blip r:embed="rId3"/>
          <a:stretch>
            <a:fillRect/>
          </a:stretch>
        </p:blipFill>
        <p:spPr>
          <a:xfrm>
            <a:off x="4720625" y="213032"/>
            <a:ext cx="3460801" cy="3032387"/>
          </a:xfrm>
          <a:prstGeom prst="rect">
            <a:avLst/>
          </a:prstGeom>
        </p:spPr>
      </p:pic>
      <p:pic>
        <p:nvPicPr>
          <p:cNvPr id="21" name="그림 20" descr="텍스트이(가) 표시된 사진&#10;&#10;자동 생성된 설명">
            <a:extLst>
              <a:ext uri="{FF2B5EF4-FFF2-40B4-BE49-F238E27FC236}">
                <a16:creationId xmlns:a16="http://schemas.microsoft.com/office/drawing/2014/main" id="{AF93A0FF-5EEE-11A2-C6D6-23969986AC58}"/>
              </a:ext>
            </a:extLst>
          </p:cNvPr>
          <p:cNvPicPr>
            <a:picLocks noChangeAspect="1"/>
          </p:cNvPicPr>
          <p:nvPr/>
        </p:nvPicPr>
        <p:blipFill>
          <a:blip r:embed="rId4"/>
          <a:stretch>
            <a:fillRect/>
          </a:stretch>
        </p:blipFill>
        <p:spPr>
          <a:xfrm>
            <a:off x="8181426" y="3612580"/>
            <a:ext cx="3901717" cy="2757020"/>
          </a:xfrm>
          <a:prstGeom prst="rect">
            <a:avLst/>
          </a:prstGeom>
        </p:spPr>
      </p:pic>
      <p:pic>
        <p:nvPicPr>
          <p:cNvPr id="23" name="그림 22">
            <a:extLst>
              <a:ext uri="{FF2B5EF4-FFF2-40B4-BE49-F238E27FC236}">
                <a16:creationId xmlns:a16="http://schemas.microsoft.com/office/drawing/2014/main" id="{316BBDEC-7B6A-F7F3-1BE5-06B36428E722}"/>
              </a:ext>
            </a:extLst>
          </p:cNvPr>
          <p:cNvPicPr>
            <a:picLocks noChangeAspect="1"/>
          </p:cNvPicPr>
          <p:nvPr/>
        </p:nvPicPr>
        <p:blipFill>
          <a:blip r:embed="rId5"/>
          <a:stretch>
            <a:fillRect/>
          </a:stretch>
        </p:blipFill>
        <p:spPr>
          <a:xfrm>
            <a:off x="8140848" y="199250"/>
            <a:ext cx="3844324" cy="3046170"/>
          </a:xfrm>
          <a:prstGeom prst="rect">
            <a:avLst/>
          </a:prstGeom>
        </p:spPr>
      </p:pic>
    </p:spTree>
    <p:extLst>
      <p:ext uri="{BB962C8B-B14F-4D97-AF65-F5344CB8AC3E}">
        <p14:creationId xmlns:p14="http://schemas.microsoft.com/office/powerpoint/2010/main" val="3306102109"/>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2507</TotalTime>
  <Words>850</Words>
  <Application>Microsoft Macintosh PowerPoint</Application>
  <PresentationFormat>와이드스크린</PresentationFormat>
  <Paragraphs>54</Paragraphs>
  <Slides>10</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10</vt:i4>
      </vt:variant>
    </vt:vector>
  </HeadingPairs>
  <TitlesOfParts>
    <vt:vector size="15" baseType="lpstr">
      <vt:lpstr>맑은 고딕</vt:lpstr>
      <vt:lpstr>Arial</vt:lpstr>
      <vt:lpstr>Calibri</vt:lpstr>
      <vt:lpstr>Calibri Light</vt:lpstr>
      <vt:lpstr>Office 테마</vt:lpstr>
      <vt:lpstr>전국시간별 범죄율 </vt:lpstr>
      <vt:lpstr>주제 선정 이유</vt:lpstr>
      <vt:lpstr>프로젝트 일정</vt:lpstr>
      <vt:lpstr>관련 이론</vt:lpstr>
      <vt:lpstr>분석 과정</vt:lpstr>
      <vt:lpstr>PowerPoint 프레젠테이션</vt:lpstr>
      <vt:lpstr>PowerPoint 프레젠테이션</vt:lpstr>
      <vt:lpstr>PowerPoint 프레젠테이션</vt:lpstr>
      <vt:lpstr>PowerPoint 프레젠테이션</vt:lpstr>
      <vt:lpstr>느낀점</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전국시간별 범죄율 </dc:title>
  <dc:creator>김재우</dc:creator>
  <cp:lastModifiedBy>김재우</cp:lastModifiedBy>
  <cp:revision>3</cp:revision>
  <dcterms:created xsi:type="dcterms:W3CDTF">2022-11-17T13:22:11Z</dcterms:created>
  <dcterms:modified xsi:type="dcterms:W3CDTF">2022-11-19T07:11:28Z</dcterms:modified>
</cp:coreProperties>
</file>