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ee7e09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4ee7e09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4ee7e09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4ee7e09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4ee7e096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4ee7e09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ee7e09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ee7e09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3e49f4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3e49f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4ee7e096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4ee7e09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ee7e09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ee7e09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ee7e09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4ee7e09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기준이와 따까리들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김기준 외 노예 3인 (강민준, 이서준, 김재우)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r>
              <a:rPr lang="ko"/>
              <a:t>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비 전공자</a:t>
            </a:r>
            <a:r>
              <a:rPr lang="ko"/>
              <a:t>도 쉽게 간단히 데이터 전처리를 할 수 있는 웹사이트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선정 이유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공부를 하며 공공 데이터 포털 같은 정부 사이트를 많이 이용하게 되는데 해당 페이지에서 간단하게 전처리를 진행할 수 있는데 전공자인 발표자도 어렵다고 느껴졌습니다.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그로 인해 비 전공자도 CSV, Json 파일등을 간단하게 전처리 할 수 있는 웹 페이지를 만들고 싶어 해당 주제를 선정하게 되었습니다.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정 Framework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HTML,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FastAPI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5052825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선정 이유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052825" y="1217275"/>
            <a:ext cx="37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</a:t>
            </a:r>
            <a:r>
              <a:rPr lang="ko"/>
              <a:t>장 기본적은 프레임웍이라서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Python 기반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직관적</a:t>
            </a:r>
            <a:r>
              <a:rPr lang="ko"/>
              <a:t>인 코드 작성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테스트 페이지 자동 생성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997075" y="1932825"/>
            <a:ext cx="27015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시스</a:t>
            </a:r>
            <a:r>
              <a:rPr lang="ko" sz="3500"/>
              <a:t>템 순서도</a:t>
            </a:r>
            <a:endParaRPr sz="3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25" y="401837"/>
            <a:ext cx="2701625" cy="43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82167" y="1440666"/>
            <a:ext cx="81795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</a:t>
            </a:r>
            <a:r>
              <a:rPr lang="ko"/>
              <a:t>일 입력 페이지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073"/>
            <a:ext cx="8520601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376575" y="284200"/>
            <a:ext cx="23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</a:rPr>
              <a:t>파일 입력 페이지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82167" y="1440666"/>
            <a:ext cx="81795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입력 페이지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100800" y="292550"/>
            <a:ext cx="294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</a:rPr>
              <a:t>데이터 전처리 페이지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5" y="1152475"/>
            <a:ext cx="8520601" cy="38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82167" y="1440666"/>
            <a:ext cx="81795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입력 페이지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376575" y="284200"/>
            <a:ext cx="239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</a:rPr>
              <a:t>데이터 시각화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13" y="1152475"/>
            <a:ext cx="84561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보완점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</a:t>
            </a:r>
            <a:r>
              <a:rPr lang="ko"/>
              <a:t>터 전처리 페이지에서 수학적 통계 값(상관계수, Mean, Max, Boxplot등)을 볼 수 있도록 할 것 이지만 이미지로는 구현을 하지 못하였습니다.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아직 계획 단계에 있지만 시계열 데이터가 들어오면 선형회귀 모델을 사용하여 예측 AI를</a:t>
            </a:r>
            <a:br>
              <a:rPr lang="ko"/>
            </a:br>
            <a:r>
              <a:rPr lang="ko"/>
              <a:t>적용해 볼 예정 입니다.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