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327"/>
  </p:normalViewPr>
  <p:slideViewPr>
    <p:cSldViewPr snapToGrid="0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79291-2302-488C-A12E-390CBAFCC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49762-5118-4B8D-AAE2-A9A06D9E2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배달의민족 한나체 Air" panose="020B0600000101010101" pitchFamily="50" charset="-127"/>
                <a:ea typeface="배달의민족 한나체 Air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89302-1CFA-4033-82D8-F0BFF33B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E80434-30F7-4F86-AD4E-07D9A2944B1A}" type="datetimeFigureOut">
              <a:rPr lang="ko-KR" altLang="en-US" smtClean="0"/>
              <a:t>2023. 11. 2.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6F51A-49C9-4828-B545-635D6852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FEC33-63A6-475D-BDF1-D7FE688E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93781ADB-B3B4-41F5-8541-2653ADBBD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4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C29FA-AD36-4C3C-9094-213AE802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6ADB2C-CB0E-4217-8019-A3F673F68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B4C6E-C979-4E76-A3C0-4478D0BB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E80434-30F7-4F86-AD4E-07D9A2944B1A}" type="datetimeFigureOut">
              <a:rPr lang="ko-KR" altLang="en-US" smtClean="0"/>
              <a:t>2023. 11. 2.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0EE2A-6BFF-4C49-A0F7-73C3F78F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643DF-5B47-4854-ABE0-9CC63F89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93781ADB-B3B4-41F5-8541-2653ADBBDE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0DBF0A-48F6-485E-8DCA-BBDDD08B9370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62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4E06B-A59A-4762-931F-3E8F26E57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159316-0AF9-4294-AC0A-F02A2386D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364CE-97BE-4A44-BAE4-6FF6AFD4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E80434-30F7-4F86-AD4E-07D9A2944B1A}" type="datetimeFigureOut">
              <a:rPr lang="ko-KR" altLang="en-US" smtClean="0"/>
              <a:t>2023. 11. 2.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1806D-27E5-45F5-BD64-2516975F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60B8A-481E-4332-929F-777B0E44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93781ADB-B3B4-41F5-8541-2653ADBBD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7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D830-BD23-4819-BDFC-85F0EF3C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D60FA-61A3-4435-ABD4-84B24C58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48281-9EF8-461C-8D7C-C97040A9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E80434-30F7-4F86-AD4E-07D9A2944B1A}" type="datetimeFigureOut">
              <a:rPr lang="ko-KR" altLang="en-US" smtClean="0"/>
              <a:t>2023. 11. 2.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F96F4-3ED9-4B8C-BF68-37A82AEA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8DBBC-B0EA-4B0D-A190-FE74C988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93781ADB-B3B4-41F5-8541-2653ADBBDE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932B67-99D3-4139-B6B0-2FFA0D70A876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11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26E06-3A7D-4CD3-BE4E-080EC1FE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ABD81-8E7F-4E90-BB1B-79481BF4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8EE6A-AD1C-4854-9D2E-F266DC70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E80434-30F7-4F86-AD4E-07D9A2944B1A}" type="datetimeFigureOut">
              <a:rPr lang="ko-KR" altLang="en-US" smtClean="0"/>
              <a:t>2023. 11. 2.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CE926-1FEA-441F-8B5C-B5850CB5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33A30-5624-43CE-A8A3-BA167384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93781ADB-B3B4-41F5-8541-2653ADBBD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9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015D0-0863-4A3A-899E-96F4C8E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833A9-E3E3-4B59-A89A-B0661381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149019-0CCB-4692-BBF1-E6D94E46B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2CB57-8B99-4237-B73E-C7382230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E80434-30F7-4F86-AD4E-07D9A2944B1A}" type="datetimeFigureOut">
              <a:rPr lang="ko-KR" altLang="en-US" smtClean="0"/>
              <a:t>2023. 11. 2.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BAE9E-9B49-4095-87D2-CDC18219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A4F9B-09D7-4DD9-8CC5-458FC815FD97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3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308B-9CB7-4BFD-BD95-CEC50BD3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469A8-61DC-4E88-A6C7-B297D71BE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9338B-1C8E-4D34-BB77-AB3D90A7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411F8A-1A4B-48F5-8259-6CBE7C7DF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E47B02-17C8-4D72-B6FA-2905D310F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5601FE-1253-4F3F-8ACE-20C69046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E80434-30F7-4F86-AD4E-07D9A2944B1A}" type="datetimeFigureOut">
              <a:rPr lang="ko-KR" altLang="en-US" smtClean="0"/>
              <a:t>2023. 11. 2.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0BFA76-95C0-401A-9C2A-B398ADFE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6269C6-3AAA-4D0D-AA98-A100A6EE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93781ADB-B3B4-41F5-8541-2653ADBBDE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D03D1C-F43A-4DE6-94D1-C82F62D0C498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solidFill>
              <a:srgbClr val="989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5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B8E47-7CCB-4BA2-8BEC-FBEB99B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06C2AA-2091-457A-80D3-1641FE90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E80434-30F7-4F86-AD4E-07D9A2944B1A}" type="datetimeFigureOut">
              <a:rPr lang="ko-KR" altLang="en-US" smtClean="0"/>
              <a:t>2023. 11. 2.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A9E256-593A-4421-A02B-1CD54051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3B2086-90FF-41AE-8B21-77848F2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93781ADB-B3B4-41F5-8541-2653ADBBDE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88C2C3-A621-4701-8C14-73CEC30FA59D}"/>
              </a:ext>
            </a:extLst>
          </p:cNvPr>
          <p:cNvSpPr/>
          <p:nvPr/>
        </p:nvSpPr>
        <p:spPr>
          <a:xfrm>
            <a:off x="607219" y="365125"/>
            <a:ext cx="230980" cy="1325563"/>
          </a:xfrm>
          <a:prstGeom prst="rect">
            <a:avLst/>
          </a:prstGeom>
          <a:solidFill>
            <a:srgbClr val="C87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6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802A7D-0180-4B0D-A685-2CE628D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E80434-30F7-4F86-AD4E-07D9A2944B1A}" type="datetimeFigureOut">
              <a:rPr lang="ko-KR" altLang="en-US" smtClean="0"/>
              <a:t>2023. 11. 2.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D9FC9-8150-42D9-B2CD-B3DE0A81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A030E6-7A2C-4679-8A35-FCC6FE4A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93781ADB-B3B4-41F5-8541-2653ADBBD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5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EFA30-CDF6-4E9B-9492-3FFB38E9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86A65-384B-430B-8AB5-7D69DC78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A1A60-118C-4992-9A8C-ED79136D9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4E95FF-B4A5-4DE4-A532-6059FFFC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E80434-30F7-4F86-AD4E-07D9A2944B1A}" type="datetimeFigureOut">
              <a:rPr lang="ko-KR" altLang="en-US" smtClean="0"/>
              <a:t>2023. 11. 2.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F53A0-BA53-4A0E-A7D0-56BAD702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68F3E-0B40-497E-99D8-8B77D3BC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93781ADB-B3B4-41F5-8541-2653ADBBD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4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0DD0-184A-4DDF-943F-11E436B8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2E53E7-05DB-4205-A660-4132EB3AA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24894-9E1D-4758-8974-428F655A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E60CB-D975-4F6A-9F8E-1A65D8EA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E80434-30F7-4F86-AD4E-07D9A2944B1A}" type="datetimeFigureOut">
              <a:rPr lang="ko-KR" altLang="en-US" smtClean="0"/>
              <a:t>2023. 11. 2.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F0167-24B3-4FC1-B2C3-3A5D3A1A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3F048A-E048-4EAE-A7B4-94F8E554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79" y="6368164"/>
            <a:ext cx="2743200" cy="365125"/>
          </a:xfrm>
          <a:prstGeom prst="rect">
            <a:avLst/>
          </a:prstGeom>
        </p:spPr>
        <p:txBody>
          <a:bodyPr/>
          <a:lstStyle/>
          <a:p>
            <a:fld id="{93781ADB-B3B4-41F5-8541-2653ADBBD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3A24ED-CC85-4A97-850F-EE8BA5FF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53279-0F18-49E9-BB07-5D230CCAB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A9AFB-E82F-4E6E-AA64-B6D475202942}"/>
              </a:ext>
            </a:extLst>
          </p:cNvPr>
          <p:cNvSpPr txBox="1"/>
          <p:nvPr/>
        </p:nvSpPr>
        <p:spPr>
          <a:xfrm>
            <a:off x="9524835" y="6338986"/>
            <a:ext cx="2001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8760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Network</a:t>
            </a:r>
            <a:r>
              <a:rPr lang="ko-KR" altLang="en-US" sz="1400" dirty="0">
                <a:solidFill>
                  <a:srgbClr val="C8760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C8760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Server Build</a:t>
            </a:r>
            <a:endParaRPr lang="ko-KR" altLang="en-US" sz="1400" dirty="0">
              <a:solidFill>
                <a:srgbClr val="C8760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B17E3-10BE-48A4-B466-AC29018345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537" y="6184583"/>
            <a:ext cx="536875" cy="5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6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Air" panose="020B0600000101010101" pitchFamily="50" charset="-127"/>
          <a:ea typeface="배달의민족 한나체 Air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5F037-C384-AB96-F740-BB4487BF6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빅데이터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05E0E8-FF75-AFC9-4384-EF69AD35D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물범</a:t>
            </a:r>
          </a:p>
        </p:txBody>
      </p:sp>
    </p:spTree>
    <p:extLst>
      <p:ext uri="{BB962C8B-B14F-4D97-AF65-F5344CB8AC3E}">
        <p14:creationId xmlns:p14="http://schemas.microsoft.com/office/powerpoint/2010/main" val="10519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107836-73F8-D88E-D11A-62739639B29D}"/>
              </a:ext>
            </a:extLst>
          </p:cNvPr>
          <p:cNvSpPr txBox="1"/>
          <p:nvPr/>
        </p:nvSpPr>
        <p:spPr>
          <a:xfrm>
            <a:off x="410017" y="685553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200" dirty="0">
                <a:solidFill>
                  <a:schemeClr val="bg1"/>
                </a:solidFill>
              </a:rPr>
              <a:t>목차</a:t>
            </a:r>
            <a:endParaRPr kumimoji="1"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9D5CB-528F-6198-F61C-75970FE14254}"/>
              </a:ext>
            </a:extLst>
          </p:cNvPr>
          <p:cNvSpPr txBox="1"/>
          <p:nvPr/>
        </p:nvSpPr>
        <p:spPr>
          <a:xfrm>
            <a:off x="1260629" y="1961966"/>
            <a:ext cx="4402167" cy="300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4400" dirty="0">
                <a:solidFill>
                  <a:schemeClr val="bg1"/>
                </a:solidFill>
              </a:rPr>
              <a:t>주제 선정 이유</a:t>
            </a:r>
            <a:endParaRPr kumimoji="1" lang="en-US" altLang="ko-KR" sz="4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4400" dirty="0">
                <a:solidFill>
                  <a:schemeClr val="bg1"/>
                </a:solidFill>
              </a:rPr>
              <a:t>데이터 설명</a:t>
            </a:r>
            <a:endParaRPr kumimoji="1" lang="en-US" altLang="ko-KR" sz="4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4400" dirty="0">
                <a:solidFill>
                  <a:schemeClr val="bg1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91148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C99F4-5730-311E-00A9-12035B8C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이유</a:t>
            </a:r>
          </a:p>
        </p:txBody>
      </p:sp>
      <p:pic>
        <p:nvPicPr>
          <p:cNvPr id="5" name="내용 개체 틀 4" descr="자연, 구름, 들불, 야외이(가) 표시된 사진&#10;&#10;자동 생성된 설명">
            <a:extLst>
              <a:ext uri="{FF2B5EF4-FFF2-40B4-BE49-F238E27FC236}">
                <a16:creationId xmlns:a16="http://schemas.microsoft.com/office/drawing/2014/main" id="{837FE7B1-8326-72D1-1FF0-BAE293D29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1" y="2295172"/>
            <a:ext cx="3203929" cy="1984439"/>
          </a:xfrm>
        </p:spPr>
      </p:pic>
      <p:pic>
        <p:nvPicPr>
          <p:cNvPr id="7" name="그림 6" descr="불, 불꽃, 재, 숯이(가) 표시된 사진&#10;&#10;자동 생성된 설명">
            <a:extLst>
              <a:ext uri="{FF2B5EF4-FFF2-40B4-BE49-F238E27FC236}">
                <a16:creationId xmlns:a16="http://schemas.microsoft.com/office/drawing/2014/main" id="{2AE88ECD-E077-C73C-4242-0DEB79FD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217" y="2295172"/>
            <a:ext cx="2836399" cy="1984440"/>
          </a:xfrm>
          <a:prstGeom prst="rect">
            <a:avLst/>
          </a:prstGeom>
        </p:spPr>
      </p:pic>
      <p:pic>
        <p:nvPicPr>
          <p:cNvPr id="9" name="그림 8" descr="아동 미술, 그림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B79C99EB-6218-5AE4-A4F4-DCB72B99D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01" y="2295172"/>
            <a:ext cx="2836399" cy="1984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8B0DFD-71C9-767F-73EE-A5390EE9F1B3}"/>
              </a:ext>
            </a:extLst>
          </p:cNvPr>
          <p:cNvSpPr txBox="1"/>
          <p:nvPr/>
        </p:nvSpPr>
        <p:spPr>
          <a:xfrm>
            <a:off x="656870" y="4512685"/>
            <a:ext cx="3203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>
                <a:solidFill>
                  <a:schemeClr val="bg1"/>
                </a:solidFill>
              </a:rPr>
              <a:t>산불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5CE37-1729-E5AF-84FA-C4B69246345C}"/>
              </a:ext>
            </a:extLst>
          </p:cNvPr>
          <p:cNvSpPr txBox="1"/>
          <p:nvPr/>
        </p:nvSpPr>
        <p:spPr>
          <a:xfrm>
            <a:off x="4986801" y="4512684"/>
            <a:ext cx="283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>
                <a:solidFill>
                  <a:schemeClr val="bg1"/>
                </a:solidFill>
              </a:rPr>
              <a:t>지구 온난난화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D9D02-C995-183A-FBBF-084BCF4A32C6}"/>
              </a:ext>
            </a:extLst>
          </p:cNvPr>
          <p:cNvSpPr txBox="1"/>
          <p:nvPr/>
        </p:nvSpPr>
        <p:spPr>
          <a:xfrm>
            <a:off x="8803217" y="4512683"/>
            <a:ext cx="283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/>
                </a:solidFill>
              </a:rPr>
              <a:t>CO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5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F76EE-BAC9-76F7-C396-2E53E34B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E4AE38-3DE7-B5DD-530C-479169887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46765"/>
            <a:ext cx="11313618" cy="5593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811A67-F7CE-2DAE-1DAB-4D0D64AFA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2739153"/>
            <a:ext cx="11313619" cy="5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8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F76EE-BAC9-76F7-C396-2E53E34B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시각화</a:t>
            </a:r>
          </a:p>
        </p:txBody>
      </p:sp>
      <p:pic>
        <p:nvPicPr>
          <p:cNvPr id="4" name="그림 3" descr="도표, 그래프, 라인, 경사이(가) 표시된 사진&#10;&#10;자동 생성된 설명">
            <a:extLst>
              <a:ext uri="{FF2B5EF4-FFF2-40B4-BE49-F238E27FC236}">
                <a16:creationId xmlns:a16="http://schemas.microsoft.com/office/drawing/2014/main" id="{C9ED28E2-6B6D-7B9A-5ACF-5DC2A9263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8" y="2166427"/>
            <a:ext cx="5560630" cy="4326447"/>
          </a:xfrm>
          <a:prstGeom prst="rect">
            <a:avLst/>
          </a:prstGeom>
        </p:spPr>
      </p:pic>
      <p:pic>
        <p:nvPicPr>
          <p:cNvPr id="9" name="그림 8" descr="도표, 라인, 그래프이(가) 표시된 사진&#10;&#10;자동 생성된 설명">
            <a:extLst>
              <a:ext uri="{FF2B5EF4-FFF2-40B4-BE49-F238E27FC236}">
                <a16:creationId xmlns:a16="http://schemas.microsoft.com/office/drawing/2014/main" id="{2565C009-26B5-45D1-4893-47E00C67F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66" y="2189266"/>
            <a:ext cx="6059309" cy="43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7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3121B-6021-992D-41B5-B224EABA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A3EA6-76AE-E50A-393E-2F092089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4000" dirty="0"/>
              <a:t>대규모 산불이 발생한 경우 일산화 </a:t>
            </a:r>
            <a:r>
              <a:rPr kumimoji="1" lang="ko-KR" altLang="en-US" sz="4000" dirty="0" err="1"/>
              <a:t>탄소량이</a:t>
            </a:r>
            <a:r>
              <a:rPr kumimoji="1" lang="ko-KR" altLang="en-US" sz="4000" dirty="0"/>
              <a:t> 증가하는 것을 확인했습니다</a:t>
            </a:r>
            <a:r>
              <a:rPr kumimoji="1" lang="en-US" altLang="ko-KR" sz="4000" dirty="0"/>
              <a:t>.</a:t>
            </a:r>
            <a:br>
              <a:rPr kumimoji="1" lang="en-US" altLang="ko-KR" sz="4000" dirty="0"/>
            </a:br>
            <a:endParaRPr kumimoji="1" lang="en-US" altLang="ko-KR" sz="40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600" dirty="0"/>
              <a:t>https://</a:t>
            </a:r>
            <a:r>
              <a:rPr kumimoji="1" lang="en-US" altLang="ko-KR" sz="3600" dirty="0" err="1"/>
              <a:t>www.yna.co.kr</a:t>
            </a:r>
            <a:r>
              <a:rPr kumimoji="1" lang="en-US" altLang="ko-KR" sz="3600" dirty="0"/>
              <a:t>/view/AKR20220304174300053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2396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65C75-A6CF-8145-02D5-3901BAD9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아쉬운 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7C43721-E2C6-FD54-C49A-F7582EDD4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4000" dirty="0"/>
              <a:t>산불 건수가 아닌 화재가 일어난 면적</a:t>
            </a:r>
            <a:br>
              <a:rPr kumimoji="1" lang="en-US" altLang="ko-KR" sz="4000" dirty="0"/>
            </a:br>
            <a:r>
              <a:rPr kumimoji="1" lang="ko-KR" altLang="en-US" sz="4000" dirty="0"/>
              <a:t>지속 </a:t>
            </a:r>
            <a:r>
              <a:rPr kumimoji="1" lang="ko-KR" altLang="en-US" sz="4000" dirty="0" err="1"/>
              <a:t>시간등을</a:t>
            </a:r>
            <a:r>
              <a:rPr kumimoji="1" lang="ko-KR" altLang="en-US" sz="4000" dirty="0"/>
              <a:t> 사용하여 분석하면 </a:t>
            </a:r>
            <a:br>
              <a:rPr kumimoji="1" lang="en-US" altLang="ko-KR" sz="4000" dirty="0"/>
            </a:br>
            <a:r>
              <a:rPr kumimoji="1" lang="ko-KR" altLang="en-US" sz="4000" dirty="0"/>
              <a:t>눈에 더 잘 들어올 것 같다</a:t>
            </a:r>
            <a:r>
              <a:rPr kumimoji="1" lang="en-US" altLang="ko-KR" sz="4000" dirty="0"/>
              <a:t>.</a:t>
            </a:r>
            <a:br>
              <a:rPr kumimoji="1" lang="en-US" altLang="ko-KR" sz="4000" dirty="0"/>
            </a:br>
            <a:endParaRPr kumimoji="1" lang="en-US" altLang="ko-KR" sz="4000" dirty="0"/>
          </a:p>
          <a:p>
            <a:pPr marL="0" indent="0">
              <a:lnSpc>
                <a:spcPct val="150000"/>
              </a:lnSpc>
              <a:buNone/>
            </a:pP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61589944"/>
      </p:ext>
    </p:extLst>
  </p:cSld>
  <p:clrMapOvr>
    <a:masterClrMapping/>
  </p:clrMapOvr>
</p:sld>
</file>

<file path=ppt/theme/theme1.xml><?xml version="1.0" encoding="utf-8"?>
<a:theme xmlns:a="http://schemas.openxmlformats.org/drawingml/2006/main" name="배민체 테마 - NS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배민체 테마 - NSB" id="{5A7FA3E0-FBD4-436B-BF1B-74B4158101D1}" vid="{20FF0A13-872B-460D-BA40-1306DC632F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배민체 테마 - NSB</Template>
  <TotalTime>1196</TotalTime>
  <Words>68</Words>
  <Application>Microsoft Macintosh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배달의민족 도현</vt:lpstr>
      <vt:lpstr>배달의민족 한나는 열한살</vt:lpstr>
      <vt:lpstr>배달의민족 한나체 Air</vt:lpstr>
      <vt:lpstr>Arial</vt:lpstr>
      <vt:lpstr>배민체 테마 - NSB</vt:lpstr>
      <vt:lpstr>빅데이터 분석</vt:lpstr>
      <vt:lpstr>PowerPoint 프레젠테이션</vt:lpstr>
      <vt:lpstr>주제 선정 이유</vt:lpstr>
      <vt:lpstr>데이터 설명</vt:lpstr>
      <vt:lpstr>데이터 시각화</vt:lpstr>
      <vt:lpstr>결과</vt:lpstr>
      <vt:lpstr>아쉬운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</dc:title>
  <dc:creator>김재우</dc:creator>
  <cp:lastModifiedBy>김재우</cp:lastModifiedBy>
  <cp:revision>1</cp:revision>
  <dcterms:created xsi:type="dcterms:W3CDTF">2023-11-02T03:51:50Z</dcterms:created>
  <dcterms:modified xsi:type="dcterms:W3CDTF">2023-11-02T23:48:15Z</dcterms:modified>
</cp:coreProperties>
</file>