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76" r:id="rId6"/>
    <p:sldId id="259" r:id="rId7"/>
    <p:sldId id="271" r:id="rId8"/>
    <p:sldId id="269" r:id="rId9"/>
    <p:sldId id="270" r:id="rId10"/>
    <p:sldId id="272" r:id="rId11"/>
    <p:sldId id="268" r:id="rId12"/>
    <p:sldId id="273" r:id="rId13"/>
    <p:sldId id="275" r:id="rId14"/>
    <p:sldId id="274" r:id="rId15"/>
    <p:sldId id="261" r:id="rId16"/>
    <p:sldId id="263" r:id="rId17"/>
    <p:sldId id="264" r:id="rId18"/>
    <p:sldId id="265" r:id="rId19"/>
    <p:sldId id="267" r:id="rId20"/>
    <p:sldId id="266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5058D-6400-47BA-B0A6-B29BC025E3A9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498CC-81E8-4650-B212-4C4658DE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시연은 화면 공유를 통한 실시간 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98CC-81E8-4650-B212-4C4658DED9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6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98CC-81E8-4650-B212-4C4658DED9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4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98CC-81E8-4650-B212-4C4658DED9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8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379291-2302-488C-A12E-390CBAFCC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8C49762-5118-4B8D-AAE2-A9A06D9E2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689302-1CFA-4033-82D8-F0BFF33B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36F51A-49C9-4828-B545-635D6852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4FEC33-63A6-475D-BDF1-D7FE688E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7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CC29FA-AD36-4C3C-9094-213AE802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6ADB2C-CB0E-4217-8019-A3F673F68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79B4C6E-C979-4E76-A3C0-4478D0BB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D0EE2A-6BFF-4C49-A0F7-73C3F78F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D643DF-5B47-4854-ABE0-9CC63F89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10DBF0A-48F6-485E-8DCA-BBDDD08B9370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28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184E06B-A59A-4762-931F-3E8F26E57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159316-0AF9-4294-AC0A-F02A2386D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A364CE-97BE-4A44-BAE4-6FF6AFD4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11806D-27E5-45F5-BD64-2516975F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C60B8A-481E-4332-929F-777B0E44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4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3BD830-BD23-4819-BDFC-85F0EF3C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57D60FA-61A3-4435-ABD4-84B24C58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D48281-9EF8-461C-8D7C-C97040A9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7F96F4-3ED9-4B8C-BF68-37A82AEA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A8DBBC-B0EA-4B0D-A190-FE74C988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8932B67-99D3-4139-B6B0-2FFA0D70A876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47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326E06-3A7D-4CD3-BE4E-080EC1FE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7BABD81-8E7F-4E90-BB1B-79481BF4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58EE6A-AD1C-4854-9D2E-F266DC70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BCE926-1FEA-441F-8B5C-B5850CB5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F33A30-5624-43CE-A8A3-BA167384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0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A015D0-0863-4A3A-899E-96F4C8E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6833A9-E3E3-4B59-A89A-B0661381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6149019-0CCB-4692-BBF1-E6D94E46B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EE2CB57-8B99-4237-B73E-C7382230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E8BAE9E-9B49-4095-87D2-CDC18219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87A4F9B-09D7-4DD9-8CC5-458FC815FD97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86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FD308B-9CB7-4BFD-BD95-CEC50BD3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3469A8-61DC-4E88-A6C7-B297D71BE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F69338B-1C8E-4D34-BB77-AB3D90A7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0411F8A-1A4B-48F5-8259-6CBE7C7DF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7E47B02-17C8-4D72-B6FA-2905D310F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95601FE-1253-4F3F-8ACE-20C69046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90BFA76-95C0-401A-9C2A-B398ADFE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46269C6-3AAA-4D0D-AA98-A100A6EE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FD03D1C-F43A-4DE6-94D1-C82F62D0C498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solidFill>
              <a:srgbClr val="989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73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7B8E47-7CCB-4BA2-8BEC-FBEB99B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106C2AA-2091-457A-80D3-1641FE90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4A9E256-593A-4421-A02B-1CD54051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73B2086-90FF-41AE-8B21-77848F2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688C2C3-A621-4701-8C14-73CEC30FA59D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2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4802A7D-0180-4B0D-A685-2CE628D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D9FC9-8150-42D9-B2CD-B3DE0A81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7A030E6-7A2C-4679-8A35-FCC6FE4A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6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6EFA30-CDF6-4E9B-9492-3FFB38E9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586A65-384B-430B-8AB5-7D69DC78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59A1A60-118C-4992-9A8C-ED79136D9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A4E95FF-B4A5-4DE4-A532-6059FFFC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B4F53A0-BA53-4A0E-A7D0-56BAD702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C168F3E-0B40-497E-99D8-8B77D3BC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8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130DD0-184A-4DDF-943F-11E436B8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62E53E7-05DB-4205-A660-4132EB3AA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F424894-9E1D-4758-8974-428F655A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E8E60CB-D975-4F6A-9F8E-1A65D8EA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C1F0167-24B3-4FC1-B2C3-3A5D3A1A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63F048A-E048-4EAE-A7B4-94F8E554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8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B3A24ED-CC85-4A97-850F-EE8BA5FF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553279-0F18-49E9-BB07-5D230CCAB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8A9AFB-E82F-4E6E-AA64-B6D475202942}"/>
              </a:ext>
            </a:extLst>
          </p:cNvPr>
          <p:cNvSpPr txBox="1"/>
          <p:nvPr/>
        </p:nvSpPr>
        <p:spPr>
          <a:xfrm>
            <a:off x="9524835" y="6338986"/>
            <a:ext cx="2001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8760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Network</a:t>
            </a:r>
            <a:r>
              <a:rPr lang="ko-KR" altLang="en-US" sz="1400" dirty="0">
                <a:solidFill>
                  <a:srgbClr val="C8760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C8760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Server Build</a:t>
            </a:r>
            <a:endParaRPr lang="ko-KR" altLang="en-US" sz="1400" dirty="0">
              <a:solidFill>
                <a:srgbClr val="C8760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C5B17E3-10BE-48A4-B466-AC29018345F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537" y="6184583"/>
            <a:ext cx="536875" cy="5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게시판 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김재우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78978" cy="1325563"/>
          </a:xfrm>
        </p:spPr>
        <p:txBody>
          <a:bodyPr/>
          <a:lstStyle/>
          <a:p>
            <a:r>
              <a:rPr lang="en-US" altLang="ko-KR" dirty="0" smtClean="0"/>
              <a:t>Modify Page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574" y="2087599"/>
            <a:ext cx="5487785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Modify Page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불러오기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위해 </a:t>
            </a: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ModelAndView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사용하여 불러오면서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ko-KR" altLang="en-US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수정할때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 사용할 번호까지 함께 넘겨 줬습니다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해당 페이지에서는 수정 및 삭제가 가능하여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Put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및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Delete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사용하여 데이터를 전송하였습니다</a:t>
            </a: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56" y="1975556"/>
            <a:ext cx="5922776" cy="25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683" y="365125"/>
            <a:ext cx="6395165" cy="50547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8" y="1821897"/>
            <a:ext cx="4681093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Upload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9225"/>
            <a:ext cx="5827489" cy="51677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694" y="3143111"/>
            <a:ext cx="4161956" cy="3400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394" y="1948658"/>
            <a:ext cx="46506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MultipartFile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을 사용하여 파일을 받아 온 후</a:t>
            </a:r>
            <a:endParaRPr lang="en-US" altLang="ko-KR" sz="1600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연도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일 순으로 파일을 생성하고</a:t>
            </a:r>
            <a:endParaRPr lang="en-US" altLang="ko-KR" sz="1600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파일명을 연도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시간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분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/Second(Nano)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으로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저장 합니다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endParaRPr lang="ko-KR" altLang="en-US" sz="1600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365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Get &amp; Remove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55" y="2231015"/>
            <a:ext cx="6704272" cy="3105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857" y="2301413"/>
            <a:ext cx="45175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파일 번호를 사용하여 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파일을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삭제합니다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파일을 가지고 올 때에는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파일 번호가 아닌 게시물 번호를 사용하여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데이터를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List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형태로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가져옵니다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endParaRPr lang="ko-KR" altLang="en-US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688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Download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723" y="1458473"/>
            <a:ext cx="6159525" cy="4526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130" y="2069651"/>
            <a:ext cx="55196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serverName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으로 다운로드를 호출하기 때문에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serverName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으로 파일 내용들을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에서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호출합니다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 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호출 후 </a:t>
            </a: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FileSystemResource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사용하여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파일을 가져와 다운로드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합니다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endParaRPr lang="ko-KR" altLang="en-US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9105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8329" y="2609972"/>
            <a:ext cx="9897763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ea typeface="배달의민족 한나는 열한살" panose="020B0600000101010101"/>
              </a:rPr>
              <a:t>어려웠던 부분 및 해결 방안</a:t>
            </a:r>
          </a:p>
        </p:txBody>
      </p:sp>
    </p:spTree>
    <p:extLst>
      <p:ext uri="{BB962C8B-B14F-4D97-AF65-F5344CB8AC3E}">
        <p14:creationId xmlns:p14="http://schemas.microsoft.com/office/powerpoint/2010/main" val="2529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641676" cy="4351338"/>
          </a:xfrm>
        </p:spPr>
        <p:txBody>
          <a:bodyPr>
            <a:normAutofit fontScale="925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문제</a:t>
            </a:r>
            <a:endParaRPr lang="en-US" altLang="ko-KR" sz="3600" dirty="0" smtClean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ea typeface="배달의민족 한나는 열한살" panose="020B0600000101010101"/>
              </a:rPr>
              <a:t>Oracle </a:t>
            </a:r>
            <a:r>
              <a:rPr lang="en-US" altLang="ko-KR" dirty="0">
                <a:ea typeface="배달의민족 한나는 열한살" panose="020B0600000101010101"/>
              </a:rPr>
              <a:t>10g</a:t>
            </a:r>
            <a:r>
              <a:rPr lang="ko-KR" altLang="en-US" dirty="0">
                <a:ea typeface="배달의민족 한나는 열한살" panose="020B0600000101010101"/>
              </a:rPr>
              <a:t>는 대소문자를 구별 하지 않지만 </a:t>
            </a:r>
            <a:r>
              <a:rPr lang="en-US" altLang="ko-KR" dirty="0" smtClean="0">
                <a:ea typeface="배달의민족 한나는 열한살" panose="020B0600000101010101"/>
              </a:rPr>
              <a:t/>
            </a:r>
            <a:br>
              <a:rPr lang="en-US" altLang="ko-KR" dirty="0" smtClean="0">
                <a:ea typeface="배달의민족 한나는 열한살" panose="020B0600000101010101"/>
              </a:rPr>
            </a:br>
            <a:r>
              <a:rPr lang="en-US" altLang="ko-KR" dirty="0" smtClean="0">
                <a:ea typeface="배달의민족 한나는 열한살" panose="020B0600000101010101"/>
              </a:rPr>
              <a:t>11g</a:t>
            </a:r>
            <a:r>
              <a:rPr lang="ko-KR" altLang="en-US" dirty="0">
                <a:ea typeface="배달의민족 한나는 열한살" panose="020B0600000101010101"/>
              </a:rPr>
              <a:t>는 구별하여 연결에 문제가 </a:t>
            </a:r>
            <a:r>
              <a:rPr lang="ko-KR" altLang="en-US" dirty="0" smtClean="0">
                <a:ea typeface="배달의민족 한나는 열한살" panose="020B0600000101010101"/>
              </a:rPr>
              <a:t>생겼습니다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en-US" altLang="ko-KR" dirty="0" smtClean="0">
              <a:ea typeface="배달의민족 한나는 열한살" panose="020B0600000101010101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해결 방법</a:t>
            </a:r>
            <a:endParaRPr lang="en-US" altLang="ko-KR" sz="3600" dirty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ea typeface="배달의민족 한나는 열한살" panose="020B0600000101010101"/>
              </a:rPr>
              <a:t>DB </a:t>
            </a:r>
            <a:r>
              <a:rPr lang="ko-KR" altLang="en-US" dirty="0" smtClean="0">
                <a:ea typeface="배달의민족 한나는 열한살" panose="020B0600000101010101"/>
              </a:rPr>
              <a:t>설정으로</a:t>
            </a:r>
            <a:r>
              <a:rPr lang="en-US" altLang="ko-KR" dirty="0">
                <a:ea typeface="배달의민족 한나는 열한살" panose="020B0600000101010101"/>
              </a:rPr>
              <a:t/>
            </a:r>
            <a:br>
              <a:rPr lang="en-US" altLang="ko-KR" dirty="0">
                <a:ea typeface="배달의민족 한나는 열한살" panose="020B0600000101010101"/>
              </a:rPr>
            </a:br>
            <a:r>
              <a:rPr lang="en-US" altLang="ko-KR" dirty="0" smtClean="0">
                <a:ea typeface="배달의민족 한나는 열한살" panose="020B0600000101010101"/>
              </a:rPr>
              <a:t>“alter </a:t>
            </a:r>
            <a:r>
              <a:rPr lang="en-US" altLang="ko-KR" dirty="0">
                <a:ea typeface="배달의민족 한나는 열한살" panose="020B0600000101010101"/>
              </a:rPr>
              <a:t>system set </a:t>
            </a:r>
            <a:r>
              <a:rPr lang="en-US" altLang="ko-KR" dirty="0" err="1" smtClean="0">
                <a:ea typeface="배달의민족 한나는 열한살" panose="020B0600000101010101"/>
              </a:rPr>
              <a:t>sec_case_sensitive_logon</a:t>
            </a:r>
            <a:r>
              <a:rPr lang="en-US" altLang="ko-KR" dirty="0" smtClean="0">
                <a:ea typeface="배달의민족 한나는 열한살" panose="020B0600000101010101"/>
              </a:rPr>
              <a:t>=false”</a:t>
            </a:r>
            <a:br>
              <a:rPr lang="en-US" altLang="ko-KR" dirty="0" smtClean="0">
                <a:ea typeface="배달의민족 한나는 열한살" panose="020B0600000101010101"/>
              </a:rPr>
            </a:br>
            <a:r>
              <a:rPr lang="ko-KR" altLang="en-US" dirty="0" smtClean="0">
                <a:ea typeface="배달의민족 한나는 열한살" panose="020B0600000101010101"/>
              </a:rPr>
              <a:t>해당 쿼리를 사용하여 대소문자 구별을 사용하지 않게 해서 </a:t>
            </a:r>
            <a:r>
              <a:rPr lang="ko-KR" altLang="en-US" dirty="0" smtClean="0">
                <a:ea typeface="배달의민족 한나는 열한살" panose="020B0600000101010101"/>
              </a:rPr>
              <a:t>해결했습니다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ko-KR" altLang="en-US" dirty="0">
              <a:ea typeface="배달의민족 한나는 열한살" panose="020B0600000101010101"/>
            </a:endParaRPr>
          </a:p>
          <a:p>
            <a:endParaRPr lang="ko-KR" altLang="en-US" dirty="0"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482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시퀀스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>
                <a:ea typeface="배달의민족 한나는 열한살" panose="020B0600000101010101"/>
              </a:rPr>
              <a:t>문제</a:t>
            </a:r>
            <a:endParaRPr lang="en-US" altLang="ko-KR" sz="3600" dirty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배달의민족 한나는 열한살" panose="020B0600000101010101"/>
              </a:rPr>
              <a:t>시퀀스 사용시 번호를 하나씩 뛰어넘는 문제가 </a:t>
            </a:r>
            <a:r>
              <a:rPr lang="ko-KR" altLang="en-US" dirty="0" smtClean="0">
                <a:ea typeface="배달의민족 한나는 열한살" panose="020B0600000101010101"/>
              </a:rPr>
              <a:t>발생했습니다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en-US" altLang="ko-KR" dirty="0" smtClean="0">
              <a:ea typeface="배달의민족 한나는 열한살" panose="020B0600000101010101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해결 </a:t>
            </a:r>
            <a:r>
              <a:rPr lang="ko-KR" altLang="en-US" sz="3600" dirty="0">
                <a:ea typeface="배달의민족 한나는 열한살" panose="020B0600000101010101"/>
              </a:rPr>
              <a:t>방법</a:t>
            </a:r>
            <a:endParaRPr lang="en-US" altLang="ko-KR" sz="3600" dirty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배달의민족 한나는 열한살" panose="020B0600000101010101"/>
              </a:rPr>
              <a:t>시퀀스 </a:t>
            </a:r>
            <a:r>
              <a:rPr lang="ko-KR" altLang="en-US" dirty="0" err="1" smtClean="0">
                <a:ea typeface="배달의민족 한나는 열한살" panose="020B0600000101010101"/>
              </a:rPr>
              <a:t>구현시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ea typeface="배달의민족 한나는 열한살" panose="020B0600000101010101"/>
              </a:rPr>
              <a:t>“ORDER” </a:t>
            </a:r>
            <a:r>
              <a:rPr lang="ko-KR" altLang="en-US" dirty="0" smtClean="0">
                <a:ea typeface="배달의민족 한나는 열한살" panose="020B0600000101010101"/>
              </a:rPr>
              <a:t>옵션을 사용해야 하지만 </a:t>
            </a:r>
            <a:r>
              <a:rPr lang="en-US" altLang="ko-KR" dirty="0" smtClean="0">
                <a:ea typeface="배달의민족 한나는 열한살" panose="020B0600000101010101"/>
              </a:rPr>
              <a:t/>
            </a:r>
            <a:br>
              <a:rPr lang="en-US" altLang="ko-KR" dirty="0" smtClean="0">
                <a:ea typeface="배달의민족 한나는 열한살" panose="020B0600000101010101"/>
              </a:rPr>
            </a:br>
            <a:r>
              <a:rPr lang="en-US" altLang="ko-KR" dirty="0" smtClean="0">
                <a:ea typeface="배달의민족 한나는 열한살" panose="020B0600000101010101"/>
              </a:rPr>
              <a:t>“NOORDER” </a:t>
            </a:r>
            <a:r>
              <a:rPr lang="ko-KR" altLang="en-US" dirty="0" err="1" smtClean="0">
                <a:ea typeface="배달의민족 한나는 열한살" panose="020B0600000101010101"/>
              </a:rPr>
              <a:t>명령를</a:t>
            </a:r>
            <a:r>
              <a:rPr lang="ko-KR" altLang="en-US" dirty="0" smtClean="0">
                <a:ea typeface="배달의민족 한나는 열한살" panose="020B0600000101010101"/>
              </a:rPr>
              <a:t> 사용한 것이 </a:t>
            </a:r>
            <a:r>
              <a:rPr lang="ko-KR" altLang="en-US" dirty="0" err="1" smtClean="0">
                <a:ea typeface="배달의민족 한나는 열한살" panose="020B0600000101010101"/>
              </a:rPr>
              <a:t>원인이였습니다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ko-KR" altLang="en-US" dirty="0"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6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등록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>
                <a:ea typeface="배달의민족 한나는 열한살" panose="020B0600000101010101"/>
              </a:rPr>
              <a:t>문제</a:t>
            </a:r>
            <a:endParaRPr lang="en-US" altLang="ko-KR" sz="3600" dirty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배달의민족 한나는 열한살" panose="020B0600000101010101"/>
              </a:rPr>
              <a:t>글 </a:t>
            </a:r>
            <a:r>
              <a:rPr lang="ko-KR" altLang="en-US" dirty="0" err="1" smtClean="0">
                <a:ea typeface="배달의민족 한나는 열한살" panose="020B0600000101010101"/>
              </a:rPr>
              <a:t>등록시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ea typeface="배달의민족 한나는 열한살" panose="020B0600000101010101"/>
              </a:rPr>
              <a:t>Title</a:t>
            </a:r>
            <a:r>
              <a:rPr lang="ko-KR" altLang="en-US" dirty="0" smtClean="0">
                <a:ea typeface="배달의민족 한나는 열한살" panose="020B0600000101010101"/>
              </a:rPr>
              <a:t>에 공백문자가 들어가게 된다면 </a:t>
            </a:r>
            <a:r>
              <a:rPr lang="en-US" altLang="ko-KR" dirty="0" smtClean="0">
                <a:ea typeface="배달의민족 한나는 열한살" panose="020B0600000101010101"/>
              </a:rPr>
              <a:t/>
            </a:r>
            <a:br>
              <a:rPr lang="en-US" altLang="ko-KR" dirty="0" smtClean="0">
                <a:ea typeface="배달의민족 한나는 열한살" panose="020B0600000101010101"/>
              </a:rPr>
            </a:br>
            <a:r>
              <a:rPr lang="en-US" altLang="ko-KR" dirty="0" smtClean="0">
                <a:ea typeface="배달의민족 한나는 열한살" panose="020B0600000101010101"/>
              </a:rPr>
              <a:t>SQL </a:t>
            </a:r>
            <a:r>
              <a:rPr lang="ko-KR" altLang="en-US" dirty="0" smtClean="0">
                <a:ea typeface="배달의민족 한나는 열한살" panose="020B0600000101010101"/>
              </a:rPr>
              <a:t>오류나 조회 페이지로 이동 못하는 상황이 </a:t>
            </a:r>
            <a:r>
              <a:rPr lang="ko-KR" altLang="en-US" dirty="0" smtClean="0">
                <a:ea typeface="배달의민족 한나는 열한살" panose="020B0600000101010101"/>
              </a:rPr>
              <a:t>발생했습니다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en-US" altLang="ko-KR" dirty="0" smtClean="0">
              <a:ea typeface="배달의민족 한나는 열한살" panose="020B0600000101010101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해결 </a:t>
            </a:r>
            <a:r>
              <a:rPr lang="ko-KR" altLang="en-US" sz="3600" dirty="0">
                <a:ea typeface="배달의민족 한나는 열한살" panose="020B0600000101010101"/>
              </a:rPr>
              <a:t>방법</a:t>
            </a:r>
            <a:endParaRPr lang="en-US" altLang="ko-KR" sz="3600" dirty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배달의민족 한나는 열한살" panose="020B0600000101010101"/>
              </a:rPr>
              <a:t>글 </a:t>
            </a:r>
            <a:r>
              <a:rPr lang="ko-KR" altLang="en-US" dirty="0" err="1" smtClean="0">
                <a:ea typeface="배달의민족 한나는 열한살" panose="020B0600000101010101"/>
              </a:rPr>
              <a:t>등록시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ea typeface="배달의민족 한나는 열한살" panose="020B0600000101010101"/>
              </a:rPr>
              <a:t>“trim()” </a:t>
            </a:r>
            <a:r>
              <a:rPr lang="ko-KR" altLang="en-US" dirty="0" smtClean="0">
                <a:ea typeface="배달의민족 한나는 열한살" panose="020B0600000101010101"/>
              </a:rPr>
              <a:t>함수를 사용하여 공백을 </a:t>
            </a:r>
            <a:r>
              <a:rPr lang="ko-KR" altLang="en-US" dirty="0" smtClean="0">
                <a:ea typeface="배달의민족 한나는 열한살" panose="020B0600000101010101"/>
              </a:rPr>
              <a:t>방지했습니다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ko-KR" altLang="en-US" dirty="0"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486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등록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>
                <a:ea typeface="배달의민족 한나는 열한살" panose="020B0600000101010101"/>
              </a:rPr>
              <a:t>문제</a:t>
            </a:r>
            <a:endParaRPr lang="en-US" altLang="ko-KR" sz="3600" dirty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배달의민족 한나는 열한살" panose="020B0600000101010101"/>
              </a:rPr>
              <a:t>글 </a:t>
            </a:r>
            <a:r>
              <a:rPr lang="ko-KR" altLang="en-US" dirty="0" err="1" smtClean="0">
                <a:ea typeface="배달의민족 한나는 열한살" panose="020B0600000101010101"/>
              </a:rPr>
              <a:t>등록시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ea typeface="배달의민족 한나는 열한살" panose="020B0600000101010101"/>
              </a:rPr>
              <a:t>DB</a:t>
            </a:r>
            <a:r>
              <a:rPr lang="ko-KR" altLang="en-US" dirty="0" smtClean="0">
                <a:ea typeface="배달의민족 한나는 열한살" panose="020B0600000101010101"/>
              </a:rPr>
              <a:t>에서 정의한 </a:t>
            </a:r>
            <a:r>
              <a:rPr lang="en-US" altLang="ko-KR" dirty="0" smtClean="0">
                <a:ea typeface="배달의민족 한나는 열한살" panose="020B0600000101010101"/>
              </a:rPr>
              <a:t>Byte</a:t>
            </a:r>
            <a:r>
              <a:rPr lang="ko-KR" altLang="en-US" dirty="0" smtClean="0">
                <a:ea typeface="배달의민족 한나는 열한살" panose="020B0600000101010101"/>
              </a:rPr>
              <a:t>보다 크면 </a:t>
            </a:r>
            <a:r>
              <a:rPr lang="en-US" altLang="ko-KR" dirty="0" smtClean="0">
                <a:ea typeface="배달의민족 한나는 열한살" panose="020B0600000101010101"/>
              </a:rPr>
              <a:t>SQL </a:t>
            </a:r>
            <a:r>
              <a:rPr lang="ko-KR" altLang="en-US" dirty="0" smtClean="0">
                <a:ea typeface="배달의민족 한나는 열한살" panose="020B0600000101010101"/>
              </a:rPr>
              <a:t>오류 </a:t>
            </a:r>
            <a:r>
              <a:rPr lang="ko-KR" altLang="en-US" dirty="0" smtClean="0">
                <a:ea typeface="배달의민족 한나는 열한살" panose="020B0600000101010101"/>
              </a:rPr>
              <a:t>발생했습니다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endParaRPr lang="en-US" altLang="ko-KR" dirty="0" smtClean="0">
              <a:ea typeface="배달의민족 한나는 열한살" panose="020B0600000101010101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해결 방법</a:t>
            </a:r>
            <a:endParaRPr lang="en-US" altLang="ko-KR" sz="3600" dirty="0" smtClean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ea typeface="배달의민족 한나는 열한살" panose="020B0600000101010101"/>
              </a:rPr>
              <a:t>“Input” </a:t>
            </a:r>
            <a:r>
              <a:rPr lang="ko-KR" altLang="en-US" dirty="0" smtClean="0">
                <a:ea typeface="배달의민족 한나는 열한살" panose="020B0600000101010101"/>
              </a:rPr>
              <a:t>태그와 </a:t>
            </a:r>
            <a:r>
              <a:rPr lang="en-US" altLang="ko-KR" dirty="0" smtClean="0">
                <a:ea typeface="배달의민족 한나는 열한살" panose="020B0600000101010101"/>
              </a:rPr>
              <a:t>“</a:t>
            </a:r>
            <a:r>
              <a:rPr lang="en-US" altLang="ko-KR" dirty="0" err="1" smtClean="0">
                <a:ea typeface="배달의민족 한나는 열한살" panose="020B0600000101010101"/>
              </a:rPr>
              <a:t>Textarea</a:t>
            </a:r>
            <a:r>
              <a:rPr lang="en-US" altLang="ko-KR" dirty="0" smtClean="0">
                <a:ea typeface="배달의민족 한나는 열한살" panose="020B0600000101010101"/>
              </a:rPr>
              <a:t>” </a:t>
            </a:r>
            <a:r>
              <a:rPr lang="ko-KR" altLang="en-US" dirty="0" smtClean="0">
                <a:ea typeface="배달의민족 한나는 열한살" panose="020B0600000101010101"/>
              </a:rPr>
              <a:t>태그에 </a:t>
            </a:r>
            <a:r>
              <a:rPr lang="en-US" altLang="ko-KR" dirty="0" smtClean="0">
                <a:ea typeface="배달의민족 한나는 열한살" panose="020B0600000101010101"/>
              </a:rPr>
              <a:t>limit</a:t>
            </a:r>
            <a:r>
              <a:rPr lang="ko-KR" altLang="en-US" dirty="0" smtClean="0">
                <a:ea typeface="배달의민족 한나는 열한살" panose="020B0600000101010101"/>
              </a:rPr>
              <a:t>을 걸어 </a:t>
            </a:r>
            <a:r>
              <a:rPr lang="en-US" altLang="ko-KR" dirty="0" smtClean="0">
                <a:ea typeface="배달의민족 한나는 열한살" panose="020B0600000101010101"/>
              </a:rPr>
              <a:t/>
            </a:r>
            <a:br>
              <a:rPr lang="en-US" altLang="ko-KR" dirty="0" smtClean="0">
                <a:ea typeface="배달의민족 한나는 열한살" panose="020B0600000101010101"/>
              </a:rPr>
            </a:br>
            <a:r>
              <a:rPr lang="ko-KR" altLang="en-US" dirty="0" smtClean="0">
                <a:ea typeface="배달의민족 한나는 열한살" panose="020B0600000101010101"/>
              </a:rPr>
              <a:t>최대 글자수 </a:t>
            </a:r>
            <a:r>
              <a:rPr lang="ko-KR" altLang="en-US" dirty="0" smtClean="0">
                <a:ea typeface="배달의민족 한나는 열한살" panose="020B0600000101010101"/>
              </a:rPr>
              <a:t>지정해서 해결했습니다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ko-KR" altLang="en-US" dirty="0"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991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0875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게시판 기능 설명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시연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소스 설명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어려웠던 점 및 해결 방안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Mapper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문제</a:t>
            </a:r>
            <a:endParaRPr lang="en-US" altLang="ko-KR" sz="3600" dirty="0" smtClean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ea typeface="배달의민족 한나는 열한살" panose="020B0600000101010101"/>
              </a:rPr>
              <a:t>Mapper</a:t>
            </a:r>
            <a:r>
              <a:rPr lang="ko-KR" altLang="en-US" dirty="0" smtClean="0">
                <a:ea typeface="배달의민족 한나는 열한살" panose="020B0600000101010101"/>
              </a:rPr>
              <a:t>에서 </a:t>
            </a:r>
            <a:r>
              <a:rPr lang="en-US" altLang="ko-KR" dirty="0" smtClean="0">
                <a:ea typeface="배달의민족 한나는 열한살" panose="020B0600000101010101"/>
              </a:rPr>
              <a:t>DB</a:t>
            </a:r>
            <a:r>
              <a:rPr lang="ko-KR" altLang="en-US" dirty="0" smtClean="0">
                <a:ea typeface="배달의민족 한나는 열한살" panose="020B0600000101010101"/>
              </a:rPr>
              <a:t>로 값을 </a:t>
            </a:r>
            <a:r>
              <a:rPr lang="ko-KR" altLang="en-US" dirty="0" err="1" smtClean="0">
                <a:ea typeface="배달의민족 한나는 열한살" panose="020B0600000101010101"/>
              </a:rPr>
              <a:t>넘길때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r>
              <a:rPr lang="ko-KR" altLang="en-US" dirty="0" err="1" smtClean="0">
                <a:ea typeface="배달의민족 한나는 열한살" panose="020B0600000101010101"/>
              </a:rPr>
              <a:t>쿼리문에서</a:t>
            </a:r>
            <a:r>
              <a:rPr lang="en-US" altLang="ko-KR" dirty="0">
                <a:ea typeface="배달의민족 한나는 열한살" panose="020B0600000101010101"/>
              </a:rPr>
              <a:t/>
            </a:r>
            <a:br>
              <a:rPr lang="en-US" altLang="ko-KR" dirty="0">
                <a:ea typeface="배달의민족 한나는 열한살" panose="020B0600000101010101"/>
              </a:rPr>
            </a:br>
            <a:r>
              <a:rPr lang="en-US" altLang="ko-KR" dirty="0" smtClean="0">
                <a:ea typeface="배달의민족 한나는 열한살" panose="020B0600000101010101"/>
              </a:rPr>
              <a:t>“’</a:t>
            </a:r>
            <a:r>
              <a:rPr lang="en-US" altLang="ko-KR" dirty="0" err="1" smtClean="0">
                <a:ea typeface="배달의민족 한나는 열한살" panose="020B0600000101010101"/>
              </a:rPr>
              <a:t>java.sql.SQLException</a:t>
            </a:r>
            <a:r>
              <a:rPr lang="en-US" altLang="ko-KR" dirty="0" smtClean="0">
                <a:ea typeface="배달의민족 한나는 열한살" panose="020B0600000101010101"/>
              </a:rPr>
              <a:t>’: </a:t>
            </a:r>
            <a:r>
              <a:rPr lang="en-US" altLang="ko-KR" dirty="0">
                <a:ea typeface="배달의민족 한나는 열한살" panose="020B0600000101010101"/>
              </a:rPr>
              <a:t>ORA-17004: </a:t>
            </a:r>
            <a:r>
              <a:rPr lang="ko-KR" altLang="en-US" dirty="0">
                <a:ea typeface="배달의민족 한나는 열한살" panose="020B0600000101010101"/>
              </a:rPr>
              <a:t>열 유형이 </a:t>
            </a:r>
            <a:r>
              <a:rPr lang="ko-KR" altLang="en-US" dirty="0" smtClean="0">
                <a:ea typeface="배달의민족 한나는 열한살" panose="020B0600000101010101"/>
              </a:rPr>
              <a:t>부적합합니다</a:t>
            </a:r>
            <a:r>
              <a:rPr lang="en-US" altLang="ko-KR" dirty="0" smtClean="0">
                <a:ea typeface="배달의민족 한나는 열한살" panose="020B0600000101010101"/>
              </a:rPr>
              <a:t>.”</a:t>
            </a:r>
            <a:br>
              <a:rPr lang="en-US" altLang="ko-KR" dirty="0" smtClean="0">
                <a:ea typeface="배달의민족 한나는 열한살" panose="020B0600000101010101"/>
              </a:rPr>
            </a:br>
            <a:r>
              <a:rPr lang="ko-KR" altLang="en-US" dirty="0" smtClean="0">
                <a:ea typeface="배달의민족 한나는 열한살" panose="020B0600000101010101"/>
              </a:rPr>
              <a:t>문제 </a:t>
            </a:r>
            <a:r>
              <a:rPr lang="ko-KR" altLang="en-US" dirty="0" smtClean="0">
                <a:ea typeface="배달의민족 한나는 열한살" panose="020B0600000101010101"/>
              </a:rPr>
              <a:t>발생했습니다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en-US" altLang="ko-KR" dirty="0" smtClean="0">
              <a:ea typeface="배달의민족 한나는 열한살" panose="020B0600000101010101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해결 방법</a:t>
            </a:r>
            <a:endParaRPr lang="en-US" altLang="ko-KR" sz="3600" dirty="0" smtClean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ea typeface="배달의민족 한나는 열한살" panose="020B0600000101010101"/>
              </a:rPr>
              <a:t>쿼리문에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ea typeface="배달의민족 한나는 열한살" panose="020B0600000101010101"/>
              </a:rPr>
              <a:t>“</a:t>
            </a:r>
            <a:r>
              <a:rPr lang="en-US" altLang="ko-KR" dirty="0" err="1" smtClean="0">
                <a:ea typeface="배달의민족 한나는 열한살" panose="020B0600000101010101"/>
              </a:rPr>
              <a:t>jdbcType</a:t>
            </a:r>
            <a:r>
              <a:rPr lang="en-US" altLang="ko-KR" dirty="0" smtClean="0">
                <a:ea typeface="배달의민족 한나는 열한살" panose="020B0600000101010101"/>
              </a:rPr>
              <a:t>”</a:t>
            </a:r>
            <a:r>
              <a:rPr lang="ko-KR" altLang="en-US" dirty="0" smtClean="0">
                <a:ea typeface="배달의민족 한나는 열한살" panose="020B0600000101010101"/>
              </a:rPr>
              <a:t>을 지정해서 타입 변환 후 입력하여 문제 </a:t>
            </a:r>
            <a:r>
              <a:rPr lang="ko-KR" altLang="en-US" dirty="0" smtClean="0">
                <a:ea typeface="배달의민족 한나는 열한살" panose="020B0600000101010101"/>
              </a:rPr>
              <a:t>해결했습니다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ko-KR" altLang="en-US" dirty="0"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4430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3524" y="2248930"/>
            <a:ext cx="46461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err="1" smtClean="0">
                <a:solidFill>
                  <a:schemeClr val="bg1"/>
                </a:solidFill>
              </a:rPr>
              <a:t>QnA</a:t>
            </a:r>
            <a:endParaRPr lang="ko-KR" alt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기능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" y="1825624"/>
            <a:ext cx="5143500" cy="4797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게시물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등록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제목과 내용을 등록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조회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제목과 내용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및 작성일과 수정일</a:t>
            </a:r>
            <a:r>
              <a:rPr lang="en-US" altLang="ko-KR" sz="2000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수정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제목과 내용을 수정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삭제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특정 번호 삭제</a:t>
            </a: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전부 삭제</a:t>
            </a:r>
            <a:endParaRPr lang="en-US" altLang="ko-KR" sz="1800" dirty="0" smtClean="0"/>
          </a:p>
          <a:p>
            <a:pPr lvl="1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648450" y="1690688"/>
            <a:ext cx="5143500" cy="4797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8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/>
              <a:t>첨부파일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업로드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수정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삭제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r>
              <a:rPr lang="ko-KR" altLang="en-US" sz="1600" dirty="0" smtClean="0"/>
              <a:t>특정 번호 삭제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ko-KR" altLang="en-US" sz="1600" dirty="0" smtClean="0"/>
              <a:t>특정 파일 삭제</a:t>
            </a:r>
            <a:endParaRPr lang="en-US" altLang="ko-KR" sz="16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1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3524" y="2248930"/>
            <a:ext cx="46461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 smtClean="0">
                <a:solidFill>
                  <a:schemeClr val="bg1"/>
                </a:solidFill>
                <a:ea typeface="배달의민족 한나는 열한살" panose="020B0600000101010101"/>
              </a:rPr>
              <a:t>시연</a:t>
            </a:r>
            <a:endParaRPr lang="ko-KR" altLang="en-US" sz="11500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106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2520000" y="2229880"/>
            <a:ext cx="7074501" cy="186204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ko-KR" altLang="en-US" sz="11500" dirty="0" smtClean="0">
                <a:solidFill>
                  <a:schemeClr val="bg1"/>
                </a:solidFill>
                <a:ea typeface="배달의민족 한나는 열한살" panose="020B0600000101010101"/>
              </a:rPr>
              <a:t>소스 설명</a:t>
            </a:r>
            <a:endParaRPr lang="ko-KR" altLang="en-US" sz="11500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79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78978" cy="1325563"/>
          </a:xfrm>
        </p:spPr>
        <p:txBody>
          <a:bodyPr/>
          <a:lstStyle/>
          <a:p>
            <a:r>
              <a:rPr lang="en-US" altLang="ko-KR" dirty="0" smtClean="0"/>
              <a:t>List Page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701" y="2334629"/>
            <a:ext cx="56789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List Page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불러오기 위해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ModelAndView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사용하여 </a:t>
            </a: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list.jsp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불러왔습니다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페이징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 처리 및 데이터를 가져오기 위해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Get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을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사용하여 데이터를 가져왔습니다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List Page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에서 모든 데이터를 한번에 삭제 할 수 있기 때문에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Delete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사용하였습니다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98" y="365125"/>
            <a:ext cx="5644615" cy="56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63" y="403486"/>
            <a:ext cx="3068494" cy="5868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32" y="1588500"/>
            <a:ext cx="2134985" cy="34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78978" cy="1325563"/>
          </a:xfrm>
        </p:spPr>
        <p:txBody>
          <a:bodyPr/>
          <a:lstStyle/>
          <a:p>
            <a:r>
              <a:rPr lang="en-US" altLang="ko-KR" dirty="0" smtClean="0"/>
              <a:t>Register Page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81" y="2531630"/>
            <a:ext cx="555428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Register </a:t>
            </a:r>
            <a:r>
              <a:rPr lang="en-US" altLang="ko-KR" dirty="0">
                <a:solidFill>
                  <a:schemeClr val="bg1"/>
                </a:solidFill>
                <a:ea typeface="배달의민족 한나는 열한살" panose="020B0600000101010101"/>
              </a:rPr>
              <a:t>Page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불러오기 위해 </a:t>
            </a: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ModelAndView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사용하여 </a:t>
            </a: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register.jsp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불러왔습니다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데이터를 서버에 </a:t>
            </a:r>
            <a:r>
              <a:rPr lang="ko-KR" altLang="en-US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넘기기위해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Post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사용하여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board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데이터를 넘겼습니다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47" y="1206067"/>
            <a:ext cx="6329681" cy="40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78978" cy="1325563"/>
          </a:xfrm>
        </p:spPr>
        <p:txBody>
          <a:bodyPr/>
          <a:lstStyle/>
          <a:p>
            <a:r>
              <a:rPr lang="en-US" altLang="ko-KR" dirty="0" smtClean="0"/>
              <a:t>Detail Page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374" y="1756042"/>
            <a:ext cx="483484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ea typeface="배달의민족 한나는 열한살" panose="020B0600000101010101"/>
              </a:rPr>
              <a:t>Register Page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불러오기 위해 </a:t>
            </a:r>
            <a:r>
              <a:rPr lang="en-US" altLang="ko-KR" dirty="0" err="1">
                <a:solidFill>
                  <a:schemeClr val="bg1"/>
                </a:solidFill>
                <a:ea typeface="배달의민족 한나는 열한살" panose="020B0600000101010101"/>
              </a:rPr>
              <a:t>ModelAndView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사용하여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detail.jsp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불러오면서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조회할 번호까지 같이 넘겨 줬습니다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Get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을 사용하여 번호에 해당하는 데이터를 가져왔습니다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511" y="4369258"/>
            <a:ext cx="2490355" cy="20740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395" y="365126"/>
            <a:ext cx="6848796" cy="53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배민체 테마 - NS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배민체 테마 - NSB" id="{5A7FA3E0-FBD4-436B-BF1B-74B4158101D1}" vid="{20FF0A13-872B-460D-BA40-1306DC632FB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배민체 테마 - NSB</Template>
  <TotalTime>311</TotalTime>
  <Words>275</Words>
  <Application>Microsoft Office PowerPoint</Application>
  <PresentationFormat>와이드스크린</PresentationFormat>
  <Paragraphs>91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배달의민족 도현</vt:lpstr>
      <vt:lpstr>배달의민족 한나는 열한살</vt:lpstr>
      <vt:lpstr>배달의민족 한나체 Air</vt:lpstr>
      <vt:lpstr>Arial</vt:lpstr>
      <vt:lpstr>Wingdings</vt:lpstr>
      <vt:lpstr>배민체 테마 - NSB</vt:lpstr>
      <vt:lpstr>게시판 개발</vt:lpstr>
      <vt:lpstr>목차</vt:lpstr>
      <vt:lpstr>게시판 기능 설명</vt:lpstr>
      <vt:lpstr>PowerPoint 프레젠테이션</vt:lpstr>
      <vt:lpstr>PowerPoint 프레젠테이션</vt:lpstr>
      <vt:lpstr>List Page </vt:lpstr>
      <vt:lpstr>JSON 데이터</vt:lpstr>
      <vt:lpstr>Register Page</vt:lpstr>
      <vt:lpstr>Detail Page</vt:lpstr>
      <vt:lpstr>Modify Page</vt:lpstr>
      <vt:lpstr>Mapper</vt:lpstr>
      <vt:lpstr>File Upload</vt:lpstr>
      <vt:lpstr>File Get &amp; Remove</vt:lpstr>
      <vt:lpstr>File Download</vt:lpstr>
      <vt:lpstr>PowerPoint 프레젠테이션</vt:lpstr>
      <vt:lpstr>DB 연결</vt:lpstr>
      <vt:lpstr>DB 시퀀스 문제</vt:lpstr>
      <vt:lpstr>등록 문제</vt:lpstr>
      <vt:lpstr>등록 문제</vt:lpstr>
      <vt:lpstr>Mapper 문제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개발</dc:title>
  <dc:creator>finotek</dc:creator>
  <cp:lastModifiedBy>finotek</cp:lastModifiedBy>
  <cp:revision>46</cp:revision>
  <dcterms:created xsi:type="dcterms:W3CDTF">2023-10-24T01:32:46Z</dcterms:created>
  <dcterms:modified xsi:type="dcterms:W3CDTF">2023-10-24T08:55:37Z</dcterms:modified>
</cp:coreProperties>
</file>