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 ." userId="cbd43969c6f05ff6" providerId="LiveId" clId="{AFAC1C4F-F173-49A2-AC61-FE5806068FFA}"/>
    <pc:docChg chg="custSel addSld modSld">
      <pc:chgData name="D ." userId="cbd43969c6f05ff6" providerId="LiveId" clId="{AFAC1C4F-F173-49A2-AC61-FE5806068FFA}" dt="2025-01-28T18:01:21.590" v="910" actId="680"/>
      <pc:docMkLst>
        <pc:docMk/>
      </pc:docMkLst>
      <pc:sldChg chg="addSp modSp new mod">
        <pc:chgData name="D ." userId="cbd43969c6f05ff6" providerId="LiveId" clId="{AFAC1C4F-F173-49A2-AC61-FE5806068FFA}" dt="2025-01-28T17:55:35.273" v="68" actId="1076"/>
        <pc:sldMkLst>
          <pc:docMk/>
          <pc:sldMk cId="359843910" sldId="256"/>
        </pc:sldMkLst>
        <pc:spChg chg="mod">
          <ac:chgData name="D ." userId="cbd43969c6f05ff6" providerId="LiveId" clId="{AFAC1C4F-F173-49A2-AC61-FE5806068FFA}" dt="2025-01-28T17:55:03.695" v="65" actId="20577"/>
          <ac:spMkLst>
            <pc:docMk/>
            <pc:sldMk cId="359843910" sldId="256"/>
            <ac:spMk id="2" creationId="{BEA04A81-AB81-B63A-3CFC-1C427F0EF393}"/>
          </ac:spMkLst>
        </pc:spChg>
        <pc:graphicFrameChg chg="add mod">
          <ac:chgData name="D ." userId="cbd43969c6f05ff6" providerId="LiveId" clId="{AFAC1C4F-F173-49A2-AC61-FE5806068FFA}" dt="2025-01-28T17:55:18.513" v="66"/>
          <ac:graphicFrameMkLst>
            <pc:docMk/>
            <pc:sldMk cId="359843910" sldId="256"/>
            <ac:graphicFrameMk id="4" creationId="{2A32CFD3-76ED-7FC9-DEB3-FD1F7E63CF35}"/>
          </ac:graphicFrameMkLst>
        </pc:graphicFrameChg>
        <pc:graphicFrameChg chg="add mod">
          <ac:chgData name="D ." userId="cbd43969c6f05ff6" providerId="LiveId" clId="{AFAC1C4F-F173-49A2-AC61-FE5806068FFA}" dt="2025-01-28T17:55:35.273" v="68" actId="1076"/>
          <ac:graphicFrameMkLst>
            <pc:docMk/>
            <pc:sldMk cId="359843910" sldId="256"/>
            <ac:graphicFrameMk id="5" creationId="{3DD1733F-AABA-A062-A10C-4F9E23B1F824}"/>
          </ac:graphicFrameMkLst>
        </pc:graphicFrameChg>
      </pc:sldChg>
      <pc:sldChg chg="modSp new mod">
        <pc:chgData name="D ." userId="cbd43969c6f05ff6" providerId="LiveId" clId="{AFAC1C4F-F173-49A2-AC61-FE5806068FFA}" dt="2025-01-28T17:56:43.567" v="241" actId="20577"/>
        <pc:sldMkLst>
          <pc:docMk/>
          <pc:sldMk cId="10861757" sldId="257"/>
        </pc:sldMkLst>
        <pc:spChg chg="mod">
          <ac:chgData name="D ." userId="cbd43969c6f05ff6" providerId="LiveId" clId="{AFAC1C4F-F173-49A2-AC61-FE5806068FFA}" dt="2025-01-28T17:55:51.696" v="89" actId="20577"/>
          <ac:spMkLst>
            <pc:docMk/>
            <pc:sldMk cId="10861757" sldId="257"/>
            <ac:spMk id="2" creationId="{FD30FDBC-EEB4-F801-2C1C-D0B3A719EB30}"/>
          </ac:spMkLst>
        </pc:spChg>
        <pc:spChg chg="mod">
          <ac:chgData name="D ." userId="cbd43969c6f05ff6" providerId="LiveId" clId="{AFAC1C4F-F173-49A2-AC61-FE5806068FFA}" dt="2025-01-28T17:56:43.567" v="241" actId="20577"/>
          <ac:spMkLst>
            <pc:docMk/>
            <pc:sldMk cId="10861757" sldId="257"/>
            <ac:spMk id="3" creationId="{C966D524-853D-6A76-CB57-3D1797159348}"/>
          </ac:spMkLst>
        </pc:spChg>
      </pc:sldChg>
      <pc:sldChg chg="modSp new mod">
        <pc:chgData name="D ." userId="cbd43969c6f05ff6" providerId="LiveId" clId="{AFAC1C4F-F173-49A2-AC61-FE5806068FFA}" dt="2025-01-28T17:58:20.875" v="464" actId="20577"/>
        <pc:sldMkLst>
          <pc:docMk/>
          <pc:sldMk cId="2086237520" sldId="258"/>
        </pc:sldMkLst>
        <pc:spChg chg="mod">
          <ac:chgData name="D ." userId="cbd43969c6f05ff6" providerId="LiveId" clId="{AFAC1C4F-F173-49A2-AC61-FE5806068FFA}" dt="2025-01-28T17:57:28.014" v="303" actId="20577"/>
          <ac:spMkLst>
            <pc:docMk/>
            <pc:sldMk cId="2086237520" sldId="258"/>
            <ac:spMk id="2" creationId="{9AD9621B-2ADC-4182-6F13-050F45C06286}"/>
          </ac:spMkLst>
        </pc:spChg>
        <pc:spChg chg="mod">
          <ac:chgData name="D ." userId="cbd43969c6f05ff6" providerId="LiveId" clId="{AFAC1C4F-F173-49A2-AC61-FE5806068FFA}" dt="2025-01-28T17:58:20.875" v="464" actId="20577"/>
          <ac:spMkLst>
            <pc:docMk/>
            <pc:sldMk cId="2086237520" sldId="258"/>
            <ac:spMk id="3" creationId="{4B1C095A-BA21-B264-D5DB-7EA6156AF81D}"/>
          </ac:spMkLst>
        </pc:spChg>
      </pc:sldChg>
      <pc:sldChg chg="modSp new mod">
        <pc:chgData name="D ." userId="cbd43969c6f05ff6" providerId="LiveId" clId="{AFAC1C4F-F173-49A2-AC61-FE5806068FFA}" dt="2025-01-28T18:01:18.619" v="909" actId="20577"/>
        <pc:sldMkLst>
          <pc:docMk/>
          <pc:sldMk cId="862111756" sldId="259"/>
        </pc:sldMkLst>
        <pc:spChg chg="mod">
          <ac:chgData name="D ." userId="cbd43969c6f05ff6" providerId="LiveId" clId="{AFAC1C4F-F173-49A2-AC61-FE5806068FFA}" dt="2025-01-28T17:58:37.337" v="498" actId="20577"/>
          <ac:spMkLst>
            <pc:docMk/>
            <pc:sldMk cId="862111756" sldId="259"/>
            <ac:spMk id="2" creationId="{7396910E-119C-64B2-31AA-96E496283E7E}"/>
          </ac:spMkLst>
        </pc:spChg>
        <pc:spChg chg="mod">
          <ac:chgData name="D ." userId="cbd43969c6f05ff6" providerId="LiveId" clId="{AFAC1C4F-F173-49A2-AC61-FE5806068FFA}" dt="2025-01-28T18:01:18.619" v="909" actId="20577"/>
          <ac:spMkLst>
            <pc:docMk/>
            <pc:sldMk cId="862111756" sldId="259"/>
            <ac:spMk id="3" creationId="{95EA32CA-9CD5-AF5B-8AF9-2A2F147720D0}"/>
          </ac:spMkLst>
        </pc:spChg>
      </pc:sldChg>
      <pc:sldChg chg="new">
        <pc:chgData name="D ." userId="cbd43969c6f05ff6" providerId="LiveId" clId="{AFAC1C4F-F173-49A2-AC61-FE5806068FFA}" dt="2025-01-28T18:01:21.590" v="910" actId="680"/>
        <pc:sldMkLst>
          <pc:docMk/>
          <pc:sldMk cId="149836261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7933-6C3B-2283-3883-471E06BD2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460D8-F57C-169C-AA90-E969C1145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87D3-3D8E-5F4D-971A-059D0094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6A26-7521-4684-B75B-6C9FDA2AA6E3}" type="datetimeFigureOut">
              <a:rPr lang="es-MX" smtClean="0"/>
              <a:t>28/01/2025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D405-8BBF-D392-520C-2F9BA111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B446-7E66-7A5B-9204-0954B935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7E5F-0D09-40E5-B0A6-E298EC3251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7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C93B-FB4E-2819-768B-EAA7EC99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CCDF6-7696-E159-9EAE-0362EB010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6D74-3E01-ED75-07A0-BC3D1C3B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6A26-7521-4684-B75B-6C9FDA2AA6E3}" type="datetimeFigureOut">
              <a:rPr lang="es-MX" smtClean="0"/>
              <a:t>28/01/2025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55D9D-CBF7-AEAE-A932-0220D007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7A64-ABCF-CABE-0BD8-CA925BF3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7E5F-0D09-40E5-B0A6-E298EC3251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01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89138-2134-7DE8-FD55-D7882A9F9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7A86C-4617-FD8A-F73E-C1146B2BD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400E-B40A-BE58-C809-733D9E6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6A26-7521-4684-B75B-6C9FDA2AA6E3}" type="datetimeFigureOut">
              <a:rPr lang="es-MX" smtClean="0"/>
              <a:t>28/01/2025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8973-9969-9BA6-0F94-BB3979C4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A62D-04F8-15BC-0762-31D48295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7E5F-0D09-40E5-B0A6-E298EC3251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451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3863-A746-4415-C43F-BD90BF8E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A36D-BCEF-A610-BFDD-E0103A03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DDB2-B00F-0D28-3394-3B784C37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6A26-7521-4684-B75B-6C9FDA2AA6E3}" type="datetimeFigureOut">
              <a:rPr lang="es-MX" smtClean="0"/>
              <a:t>28/01/2025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83B2-985B-E389-D66B-4CDF4A5E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BE38F-8B5A-CD19-2DF1-FC78B154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7E5F-0D09-40E5-B0A6-E298EC3251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689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23B7-AF70-6DAD-6FCA-8C74A27A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C1D35-B476-1074-2704-B8144AAB6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6D16-9F33-9485-C387-8B8437F6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6A26-7521-4684-B75B-6C9FDA2AA6E3}" type="datetimeFigureOut">
              <a:rPr lang="es-MX" smtClean="0"/>
              <a:t>28/01/2025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02675-0F72-A4A8-2C78-46932849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54F6-B83C-A144-17B8-3BFA18DD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7E5F-0D09-40E5-B0A6-E298EC3251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26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2980-B3DD-8289-67E3-39A7C43E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5B5B-E97E-7AEB-39DA-848AB7D14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7B8CE-829D-5EAD-11BF-6E97D359C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6B3F-E097-C98E-9FA0-0A4E7775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6A26-7521-4684-B75B-6C9FDA2AA6E3}" type="datetimeFigureOut">
              <a:rPr lang="es-MX" smtClean="0"/>
              <a:t>28/01/2025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506A3-F32E-4DAB-993C-567BA246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021D-C2FC-91A3-CAAB-3BB0B709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7E5F-0D09-40E5-B0A6-E298EC3251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40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DFF4-9B77-ED50-9B45-A93C9C2F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B5098-A91F-1845-E01A-02281230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258CF-19B9-FB45-5DF6-DC315C0AC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880D6-9D45-1F95-9457-54A9B414E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2FE24-67CA-13C3-447E-31B3CFF8E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0C124-5596-CCAC-187A-40CB9617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6A26-7521-4684-B75B-6C9FDA2AA6E3}" type="datetimeFigureOut">
              <a:rPr lang="es-MX" smtClean="0"/>
              <a:t>28/01/2025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AFB3A-6085-160A-3E1C-0197A1AF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BE8CF-389F-6C34-D282-4A8C5B97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7E5F-0D09-40E5-B0A6-E298EC3251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175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ED05-2D33-265B-D611-A040C94E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907D4-28B4-0896-E14C-22DFCE90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6A26-7521-4684-B75B-6C9FDA2AA6E3}" type="datetimeFigureOut">
              <a:rPr lang="es-MX" smtClean="0"/>
              <a:t>28/01/2025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394DF-D144-0585-D950-A6F168EB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6BE49-D951-A775-5D33-41581A24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7E5F-0D09-40E5-B0A6-E298EC3251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0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2AB3E-062A-073C-E8B8-78593AD4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6A26-7521-4684-B75B-6C9FDA2AA6E3}" type="datetimeFigureOut">
              <a:rPr lang="es-MX" smtClean="0"/>
              <a:t>28/01/2025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96E68-1ABB-9804-D3D1-652A37D3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DDE9D-882C-D71B-00C3-2FEFE68A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7E5F-0D09-40E5-B0A6-E298EC3251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37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2C99-2F29-17E0-4326-8830FD93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9B33-1275-1F4F-B416-EF91F64C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1C97E-F426-CC73-8C53-D47DB20AB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E9701-98FF-7FBA-1690-F6168602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6A26-7521-4684-B75B-6C9FDA2AA6E3}" type="datetimeFigureOut">
              <a:rPr lang="es-MX" smtClean="0"/>
              <a:t>28/01/2025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AADE3-3D94-B98E-60F7-5252A787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F0811-A6E3-90DB-3C6E-F5A62F4D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7E5F-0D09-40E5-B0A6-E298EC3251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41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8A39-352E-6B5A-F178-57AA5AD5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0EAD6-3422-8888-7765-AA893D964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86050-22C9-55B8-21B0-92AAB48FC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EA64F-F829-DB35-C458-1EF9E261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6A26-7521-4684-B75B-6C9FDA2AA6E3}" type="datetimeFigureOut">
              <a:rPr lang="es-MX" smtClean="0"/>
              <a:t>28/01/2025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3EA38-469F-F7CB-659B-64B502BC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24BFD-F661-B7E8-F154-5148A85D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7E5F-0D09-40E5-B0A6-E298EC3251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93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40D05-4E29-16BD-97BB-75B4F262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5E9D7-8EB5-8BC5-2A5C-E117F49E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3EE6-937B-ABDB-8750-05A342474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6A26-7521-4684-B75B-6C9FDA2AA6E3}" type="datetimeFigureOut">
              <a:rPr lang="es-MX" smtClean="0"/>
              <a:t>28/01/2025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A497-079F-3E00-4C6D-A710A5EE5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D751-9A5E-09B4-5C8F-E6A02DED8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97E5F-0D09-40E5-B0A6-E298EC3251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80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4A81-AB81-B63A-3CFC-1C427F0EF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Proyecto Desarrollo Full Stack</a:t>
            </a:r>
            <a:br>
              <a:rPr lang="en-US" dirty="0"/>
            </a:br>
            <a:r>
              <a:rPr lang="en-US" dirty="0"/>
              <a:t>Sitio Web de E-Commerce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8E158-C9EB-D055-B73E-992B6436F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D1733F-AABA-A062-A10C-4F9E23B1F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18106"/>
              </p:ext>
            </p:extLst>
          </p:nvPr>
        </p:nvGraphicFramePr>
        <p:xfrm>
          <a:off x="3124200" y="3805904"/>
          <a:ext cx="5943600" cy="1248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89744726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3617610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</a:rPr>
                        <a:t>Nombre:</a:t>
                      </a:r>
                      <a:endParaRPr lang="es-MX" sz="1100" kern="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</a:rPr>
                        <a:t>Ricardo Arriaga Ortegón</a:t>
                      </a:r>
                      <a:endParaRPr lang="es-MX" sz="1100" kern="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</a:rPr>
                        <a:t>Dana Elena Zertuche Castro</a:t>
                      </a:r>
                      <a:endParaRPr lang="es-MX" sz="1100" kern="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</a:rPr>
                        <a:t> 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effectLst/>
                        </a:rPr>
                        <a:t>Matrícula:</a:t>
                      </a:r>
                      <a:endParaRPr lang="es-MX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effectLst/>
                        </a:rPr>
                        <a:t>AL03110119</a:t>
                      </a:r>
                      <a:endParaRPr lang="es-MX" sz="1100" kern="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effectLst/>
                        </a:rPr>
                        <a:t>AL02991408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45927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4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FDBC-EEB4-F801-2C1C-D0B3A719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</a:t>
            </a:r>
            <a:r>
              <a:rPr lang="es-MX" dirty="0" err="1"/>
              <a:t>ón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D524-853D-6A76-CB57-3D179715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proyecto consiste en la creación de una tienda de ropa en línea.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621B-2ADC-4182-6F13-050F45C0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tecnológicas utilizadas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095A-BA21-B264-D5DB-7EA6156A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Front-</a:t>
            </a:r>
            <a:r>
              <a:rPr lang="es-MX" dirty="0" err="1"/>
              <a:t>End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HTML</a:t>
            </a:r>
          </a:p>
          <a:p>
            <a:pPr lvl="1"/>
            <a:r>
              <a:rPr lang="es-MX" dirty="0"/>
              <a:t>CSS</a:t>
            </a:r>
          </a:p>
          <a:p>
            <a:pPr lvl="1"/>
            <a:r>
              <a:rPr lang="es-MX" dirty="0"/>
              <a:t>JS</a:t>
            </a:r>
          </a:p>
          <a:p>
            <a:r>
              <a:rPr lang="es-MX" dirty="0"/>
              <a:t>Back-</a:t>
            </a:r>
            <a:r>
              <a:rPr lang="es-MX" dirty="0" err="1"/>
              <a:t>End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Node.js</a:t>
            </a:r>
          </a:p>
          <a:p>
            <a:pPr lvl="1"/>
            <a:r>
              <a:rPr lang="es-MX" dirty="0"/>
              <a:t>Express.js</a:t>
            </a:r>
          </a:p>
          <a:p>
            <a:r>
              <a:rPr lang="es-MX" dirty="0"/>
              <a:t>Base de Datos:</a:t>
            </a:r>
          </a:p>
          <a:p>
            <a:pPr lvl="1"/>
            <a:r>
              <a:rPr lang="es-MX" dirty="0"/>
              <a:t>MongoDB (o MySQL TBD)</a:t>
            </a:r>
          </a:p>
        </p:txBody>
      </p:sp>
    </p:spTree>
    <p:extLst>
      <p:ext uri="{BB962C8B-B14F-4D97-AF65-F5344CB8AC3E}">
        <p14:creationId xmlns:p14="http://schemas.microsoft.com/office/powerpoint/2010/main" val="208623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910E-119C-64B2-31AA-96E49628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32CA-9CD5-AF5B-8AF9-2A2F1477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Administración:</a:t>
            </a:r>
          </a:p>
          <a:p>
            <a:pPr lvl="1"/>
            <a:r>
              <a:rPr lang="es-MX" dirty="0"/>
              <a:t>Operaciones CRUD, tanto para productos como para usuarios:</a:t>
            </a:r>
          </a:p>
          <a:p>
            <a:pPr lvl="2"/>
            <a:r>
              <a:rPr lang="es-MX" dirty="0"/>
              <a:t>Agregar categorías de productos</a:t>
            </a:r>
          </a:p>
          <a:p>
            <a:pPr lvl="2"/>
            <a:r>
              <a:rPr lang="es-MX" dirty="0"/>
              <a:t>Agregar productos</a:t>
            </a:r>
          </a:p>
          <a:p>
            <a:pPr lvl="2"/>
            <a:r>
              <a:rPr lang="es-MX" dirty="0"/>
              <a:t>Ver usuarios</a:t>
            </a:r>
          </a:p>
          <a:p>
            <a:pPr lvl="2"/>
            <a:r>
              <a:rPr lang="es-MX" dirty="0"/>
              <a:t>Eliminar/Actualizar categorías de productos</a:t>
            </a:r>
          </a:p>
          <a:p>
            <a:pPr lvl="2"/>
            <a:r>
              <a:rPr lang="es-MX" dirty="0"/>
              <a:t>Eliminar/Actualizar productos</a:t>
            </a:r>
          </a:p>
          <a:p>
            <a:r>
              <a:rPr lang="es-MX" dirty="0"/>
              <a:t>Usuarios:</a:t>
            </a:r>
          </a:p>
          <a:p>
            <a:pPr lvl="1"/>
            <a:r>
              <a:rPr lang="es-MX" dirty="0"/>
              <a:t>Registrar nuevo usuario</a:t>
            </a:r>
          </a:p>
          <a:p>
            <a:pPr lvl="1"/>
            <a:r>
              <a:rPr lang="es-MX" dirty="0"/>
              <a:t>Iniciar sesión</a:t>
            </a:r>
          </a:p>
          <a:p>
            <a:r>
              <a:rPr lang="es-MX" dirty="0"/>
              <a:t>Productos:</a:t>
            </a:r>
          </a:p>
          <a:p>
            <a:pPr lvl="1"/>
            <a:r>
              <a:rPr lang="es-MX" dirty="0"/>
              <a:t>Ver productos</a:t>
            </a:r>
          </a:p>
          <a:p>
            <a:pPr lvl="1"/>
            <a:r>
              <a:rPr lang="es-MX" dirty="0"/>
              <a:t>Agregar a carrito de compras</a:t>
            </a:r>
          </a:p>
          <a:p>
            <a:pPr lvl="1"/>
            <a:r>
              <a:rPr lang="es-MX" dirty="0"/>
              <a:t>Hacer pago</a:t>
            </a:r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211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EB1B-3261-4689-ECAD-F0A6AF5C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0F4F-EEA4-583C-6CF5-44A1E2A4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836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Proyecto Desarrollo Full Stack Sitio Web de E-Commerce</vt:lpstr>
      <vt:lpstr>Introducción</vt:lpstr>
      <vt:lpstr>Herramientas tecnológicas utilizadas</vt:lpstr>
      <vt:lpstr>Funcionalidades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.</dc:creator>
  <cp:lastModifiedBy>D .</cp:lastModifiedBy>
  <cp:revision>1</cp:revision>
  <dcterms:created xsi:type="dcterms:W3CDTF">2025-01-28T17:53:34Z</dcterms:created>
  <dcterms:modified xsi:type="dcterms:W3CDTF">2025-01-28T18:01:37Z</dcterms:modified>
</cp:coreProperties>
</file>