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BD76-3253-470A-AB0E-90DDD093A72D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228-5CF7-4F1E-A612-71FB210DBF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677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BD76-3253-470A-AB0E-90DDD093A72D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228-5CF7-4F1E-A612-71FB210DBF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05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BD76-3253-470A-AB0E-90DDD093A72D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228-5CF7-4F1E-A612-71FB210DBF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699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BD76-3253-470A-AB0E-90DDD093A72D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228-5CF7-4F1E-A612-71FB210DBF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71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BD76-3253-470A-AB0E-90DDD093A72D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228-5CF7-4F1E-A612-71FB210DBF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291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BD76-3253-470A-AB0E-90DDD093A72D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228-5CF7-4F1E-A612-71FB210DBF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74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BD76-3253-470A-AB0E-90DDD093A72D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228-5CF7-4F1E-A612-71FB210DBF72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5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BD76-3253-470A-AB0E-90DDD093A72D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228-5CF7-4F1E-A612-71FB210DBF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30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BD76-3253-470A-AB0E-90DDD093A72D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228-5CF7-4F1E-A612-71FB210DBF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69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BD76-3253-470A-AB0E-90DDD093A72D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228-5CF7-4F1E-A612-71FB210DBF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16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9F6BD76-3253-470A-AB0E-90DDD093A72D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228-5CF7-4F1E-A612-71FB210DBF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9F6BD76-3253-470A-AB0E-90DDD093A72D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6882228-5CF7-4F1E-A612-71FB210DBF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91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4ecommerce.mx/historia-de-internet/" TargetMode="External"/><Relationship Id="rId2" Type="http://schemas.openxmlformats.org/officeDocument/2006/relationships/hyperlink" Target="https://www.stratesys-ts.com/wp-content/uploads/2019/09/Infograf%C3%ADa-Internet-Hitosjur%C3%ADdicos-Stratesys-IT360-SEP201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ckcontent.com/es/blog/historia-del-inter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C077CBD-5598-41AF-A086-AB996DD4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197" y="208721"/>
            <a:ext cx="8277606" cy="6440557"/>
          </a:xfrm>
        </p:spPr>
        <p:txBody>
          <a:bodyPr>
            <a:normAutofit/>
          </a:bodyPr>
          <a:lstStyle/>
          <a:p>
            <a:r>
              <a:rPr lang="es-MX" sz="3200" dirty="0"/>
              <a:t>Universidad Autónoma de Campeche </a:t>
            </a:r>
          </a:p>
          <a:p>
            <a:r>
              <a:rPr lang="es-MX" sz="2400" dirty="0"/>
              <a:t>Facultad de ingeniería</a:t>
            </a:r>
          </a:p>
          <a:p>
            <a:endParaRPr lang="es-MX" sz="2400" dirty="0"/>
          </a:p>
          <a:p>
            <a:r>
              <a:rPr lang="es-MX" sz="2400" dirty="0"/>
              <a:t>PROGRAMACIÓN DE APLICACIONES WEB</a:t>
            </a:r>
          </a:p>
          <a:p>
            <a:endParaRPr lang="es-MX" sz="2400" dirty="0"/>
          </a:p>
          <a:p>
            <a:r>
              <a:rPr lang="es-MX" dirty="0"/>
              <a:t>Alumno: Sabino Eduardo Ledesma Diaz</a:t>
            </a:r>
          </a:p>
          <a:p>
            <a:endParaRPr lang="es-MX" dirty="0"/>
          </a:p>
          <a:p>
            <a:r>
              <a:rPr lang="es-MX" dirty="0"/>
              <a:t>Docente:  Edgar D Caamal Dzulu</a:t>
            </a:r>
          </a:p>
          <a:p>
            <a:endParaRPr lang="es-MX" dirty="0"/>
          </a:p>
          <a:p>
            <a:r>
              <a:rPr lang="es-MX" dirty="0"/>
              <a:t>Semestre:  7°       Grupo:  “B”</a:t>
            </a:r>
          </a:p>
          <a:p>
            <a:endParaRPr lang="es-MX" dirty="0"/>
          </a:p>
          <a:p>
            <a:r>
              <a:rPr lang="es-ES" sz="2000" dirty="0"/>
              <a:t>Infografía de la Historia del Internet y la web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DDA17B-4EC8-40A7-8BC1-CEAFB6034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1" y="732014"/>
            <a:ext cx="2118001" cy="27276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FC239EC-9B99-4DFB-989A-8F3B3B517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7000" l="1500" r="97750">
                        <a14:foregroundMark x1="34500" y1="63250" x2="18500" y2="63750"/>
                        <a14:foregroundMark x1="18500" y1="63750" x2="39500" y2="69500"/>
                        <a14:foregroundMark x1="39500" y1="69500" x2="20250" y2="55250"/>
                        <a14:foregroundMark x1="20250" y1="55250" x2="30750" y2="84750"/>
                        <a14:foregroundMark x1="30750" y1="84750" x2="49750" y2="63250"/>
                        <a14:foregroundMark x1="49750" y1="63250" x2="49500" y2="62250"/>
                        <a14:foregroundMark x1="12500" y1="71500" x2="4750" y2="61500"/>
                        <a14:foregroundMark x1="4750" y1="61500" x2="6750" y2="33250"/>
                        <a14:foregroundMark x1="6750" y1="33250" x2="18750" y2="15000"/>
                        <a14:foregroundMark x1="18750" y1="15000" x2="33250" y2="3500"/>
                        <a14:foregroundMark x1="33250" y1="3500" x2="59250" y2="2500"/>
                        <a14:foregroundMark x1="59250" y1="2500" x2="82750" y2="24750"/>
                        <a14:foregroundMark x1="82750" y1="24750" x2="60250" y2="51500"/>
                        <a14:foregroundMark x1="60250" y1="51500" x2="8000" y2="75750"/>
                        <a14:foregroundMark x1="75250" y1="9250" x2="20250" y2="6250"/>
                        <a14:foregroundMark x1="20250" y1="6250" x2="22500" y2="17750"/>
                        <a14:foregroundMark x1="22500" y1="17750" x2="48750" y2="25250"/>
                        <a14:foregroundMark x1="48750" y1="25250" x2="69500" y2="6500"/>
                        <a14:foregroundMark x1="69500" y1="6500" x2="65000" y2="2000"/>
                        <a14:foregroundMark x1="69250" y1="36750" x2="47500" y2="33250"/>
                        <a14:foregroundMark x1="47500" y1="33250" x2="14500" y2="40500"/>
                        <a14:foregroundMark x1="14500" y1="40500" x2="16000" y2="75500"/>
                        <a14:foregroundMark x1="16000" y1="75500" x2="27250" y2="98500"/>
                        <a14:foregroundMark x1="27250" y1="98500" x2="54750" y2="95250"/>
                        <a14:foregroundMark x1="54750" y1="95250" x2="69000" y2="96000"/>
                        <a14:foregroundMark x1="69000" y1="96000" x2="83500" y2="94000"/>
                        <a14:foregroundMark x1="83500" y1="94000" x2="93500" y2="70750"/>
                        <a14:foregroundMark x1="93500" y1="70750" x2="93500" y2="46000"/>
                        <a14:foregroundMark x1="93500" y1="46000" x2="97750" y2="34250"/>
                        <a14:foregroundMark x1="97750" y1="34250" x2="82750" y2="31500"/>
                        <a14:foregroundMark x1="82750" y1="31500" x2="49500" y2="38750"/>
                        <a14:foregroundMark x1="91750" y1="57500" x2="45500" y2="58250"/>
                        <a14:foregroundMark x1="45500" y1="58250" x2="12000" y2="69250"/>
                        <a14:foregroundMark x1="12000" y1="69250" x2="32000" y2="89750"/>
                        <a14:foregroundMark x1="32000" y1="89750" x2="63500" y2="93000"/>
                        <a14:foregroundMark x1="63500" y1="93000" x2="92500" y2="81500"/>
                        <a14:foregroundMark x1="92500" y1="81500" x2="93500" y2="59250"/>
                        <a14:foregroundMark x1="93500" y1="59250" x2="81500" y2="54500"/>
                        <a14:foregroundMark x1="28250" y1="47500" x2="750" y2="39250"/>
                        <a14:foregroundMark x1="750" y1="39250" x2="6500" y2="93250"/>
                        <a14:foregroundMark x1="6500" y1="93250" x2="32000" y2="97750"/>
                        <a14:foregroundMark x1="32000" y1="97750" x2="59500" y2="97000"/>
                        <a14:foregroundMark x1="59500" y1="97000" x2="64750" y2="86750"/>
                        <a14:foregroundMark x1="64750" y1="86750" x2="17500" y2="40250"/>
                        <a14:foregroundMark x1="22750" y1="67250" x2="10250" y2="33000"/>
                        <a14:foregroundMark x1="10250" y1="33000" x2="750" y2="28500"/>
                        <a14:foregroundMark x1="750" y1="28500" x2="7500" y2="67000"/>
                        <a14:foregroundMark x1="7500" y1="67000" x2="1500" y2="51000"/>
                        <a14:foregroundMark x1="1500" y1="51000" x2="17000" y2="63250"/>
                        <a14:foregroundMark x1="17000" y1="63250" x2="18500" y2="58250"/>
                        <a14:backgroundMark x1="87250" y1="22250" x2="91250" y2="2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465" y="670667"/>
            <a:ext cx="2727660" cy="272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 de texto 3">
            <a:extLst>
              <a:ext uri="{FF2B5EF4-FFF2-40B4-BE49-F238E27FC236}">
                <a16:creationId xmlns:a16="http://schemas.microsoft.com/office/drawing/2014/main" id="{834013E8-75D8-4EF5-9520-D3766A2D4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41" y="690803"/>
            <a:ext cx="2244725" cy="11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1958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EEUU fundaron la </a:t>
            </a:r>
            <a:r>
              <a:rPr lang="es-E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Advanced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Researchs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Projects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Agency (ARPA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 de texto 2">
            <a:extLst>
              <a:ext uri="{FF2B5EF4-FFF2-40B4-BE49-F238E27FC236}">
                <a16:creationId xmlns:a16="http://schemas.microsoft.com/office/drawing/2014/main" id="{C9B66CC6-A37A-4BE3-945E-C82C8956D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99" y="2552992"/>
            <a:ext cx="2286966" cy="11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1966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Nace ARPANET, Una red creada por el ejército de EE.UU.</a:t>
            </a:r>
          </a:p>
        </p:txBody>
      </p:sp>
      <p:sp>
        <p:nvSpPr>
          <p:cNvPr id="7" name="Cuadro de texto 2">
            <a:extLst>
              <a:ext uri="{FF2B5EF4-FFF2-40B4-BE49-F238E27FC236}">
                <a16:creationId xmlns:a16="http://schemas.microsoft.com/office/drawing/2014/main" id="{BD0AEDAE-EBB7-4976-B5AD-395D3868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15" y="4222148"/>
            <a:ext cx="2241550" cy="11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1976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Steve Jobs y Steve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Wezniak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fundan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Apple Computer.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 de texto 3">
            <a:extLst>
              <a:ext uri="{FF2B5EF4-FFF2-40B4-BE49-F238E27FC236}">
                <a16:creationId xmlns:a16="http://schemas.microsoft.com/office/drawing/2014/main" id="{EC27A882-A671-416C-9C22-B760053E2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88" y="679710"/>
            <a:ext cx="2244725" cy="110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1990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 Berners-Lee y Robert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Cailliau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crean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la World Wide Web.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 de texto 3">
            <a:extLst>
              <a:ext uri="{FF2B5EF4-FFF2-40B4-BE49-F238E27FC236}">
                <a16:creationId xmlns:a16="http://schemas.microsoft.com/office/drawing/2014/main" id="{44E68460-B60B-4BC2-A798-BD0E833D4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89" y="2201088"/>
            <a:ext cx="2244725" cy="166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1993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Aparece Mosaic el primer navegador, Jerry Yang es el responsable de fundar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Yahoo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 de texto 3">
            <a:extLst>
              <a:ext uri="{FF2B5EF4-FFF2-40B4-BE49-F238E27FC236}">
                <a16:creationId xmlns:a16="http://schemas.microsoft.com/office/drawing/2014/main" id="{3D745653-2969-4F69-AA9F-00197AC61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88" y="4105871"/>
            <a:ext cx="2244725" cy="110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1995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Se lanzan los navegadores Netscape e Internet Explorer.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 de texto 3">
            <a:extLst>
              <a:ext uri="{FF2B5EF4-FFF2-40B4-BE49-F238E27FC236}">
                <a16:creationId xmlns:a16="http://schemas.microsoft.com/office/drawing/2014/main" id="{2B02A181-F26D-4ADC-BC81-8FA765DB6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87" y="5992997"/>
            <a:ext cx="2244725" cy="87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1998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Larry Page y Sergei Brin crean Google. 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FF2E9355-70DC-4AD0-9DD7-0C18F029573E}"/>
              </a:ext>
            </a:extLst>
          </p:cNvPr>
          <p:cNvSpPr/>
          <p:nvPr/>
        </p:nvSpPr>
        <p:spPr>
          <a:xfrm>
            <a:off x="970417" y="3784359"/>
            <a:ext cx="245166" cy="350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844D2741-2D3C-42BD-8136-2FF1FA728285}"/>
              </a:ext>
            </a:extLst>
          </p:cNvPr>
          <p:cNvSpPr/>
          <p:nvPr/>
        </p:nvSpPr>
        <p:spPr>
          <a:xfrm>
            <a:off x="970417" y="2111971"/>
            <a:ext cx="245166" cy="350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BBC79C83-F6BB-4743-999F-C7114A7E8CA6}"/>
              </a:ext>
            </a:extLst>
          </p:cNvPr>
          <p:cNvSpPr/>
          <p:nvPr/>
        </p:nvSpPr>
        <p:spPr>
          <a:xfrm>
            <a:off x="970417" y="5412186"/>
            <a:ext cx="245166" cy="350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 de texto 3">
            <a:extLst>
              <a:ext uri="{FF2B5EF4-FFF2-40B4-BE49-F238E27FC236}">
                <a16:creationId xmlns:a16="http://schemas.microsoft.com/office/drawing/2014/main" id="{0CA8F0F6-62DF-438F-832B-514C4449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40" y="5858656"/>
            <a:ext cx="2244725" cy="99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1989 Aparecen los primeros hackers o piratas informáticos y los virus.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E91A93C9-50F1-419B-A9CF-6D4555DDB938}"/>
              </a:ext>
            </a:extLst>
          </p:cNvPr>
          <p:cNvSpPr/>
          <p:nvPr/>
        </p:nvSpPr>
        <p:spPr>
          <a:xfrm>
            <a:off x="4926190" y="1851699"/>
            <a:ext cx="245166" cy="350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AD61314C-D44B-4B73-9ABA-EBD0ABCFAFC6}"/>
              </a:ext>
            </a:extLst>
          </p:cNvPr>
          <p:cNvSpPr/>
          <p:nvPr/>
        </p:nvSpPr>
        <p:spPr>
          <a:xfrm>
            <a:off x="4926190" y="3627959"/>
            <a:ext cx="245166" cy="350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9460E7FF-D7ED-4F77-9729-DA6A032C54A6}"/>
              </a:ext>
            </a:extLst>
          </p:cNvPr>
          <p:cNvSpPr/>
          <p:nvPr/>
        </p:nvSpPr>
        <p:spPr>
          <a:xfrm>
            <a:off x="4926190" y="5425120"/>
            <a:ext cx="245166" cy="350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7" name="Picture 2" descr="La historia del Internet | Sutori">
            <a:extLst>
              <a:ext uri="{FF2B5EF4-FFF2-40B4-BE49-F238E27FC236}">
                <a16:creationId xmlns:a16="http://schemas.microsoft.com/office/drawing/2014/main" id="{8C6131F6-21B6-49C6-A4AB-1DBC6BA9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23" y="780454"/>
            <a:ext cx="1593098" cy="79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ogle crece en LatAm | Financiero Better Business in LatAm">
            <a:extLst>
              <a:ext uri="{FF2B5EF4-FFF2-40B4-BE49-F238E27FC236}">
                <a16:creationId xmlns:a16="http://schemas.microsoft.com/office/drawing/2014/main" id="{35DE2A38-B37B-4A9A-9E25-5E8A794CC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118" y="5933069"/>
            <a:ext cx="1431235" cy="80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niel Rodríguez Herrera - Arpanet y los paquetes que la hicieron posible -  Libertad Digital">
            <a:extLst>
              <a:ext uri="{FF2B5EF4-FFF2-40B4-BE49-F238E27FC236}">
                <a16:creationId xmlns:a16="http://schemas.microsoft.com/office/drawing/2014/main" id="{CBF61432-CA29-4641-8CE8-1AC92914A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17" y="2491663"/>
            <a:ext cx="1593098" cy="113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talla entre Apple y Epic Games, empresa creadora de Fortnite, entra en un  nuevo capítulo | Economía | DW | 03.05.2021">
            <a:extLst>
              <a:ext uri="{FF2B5EF4-FFF2-40B4-BE49-F238E27FC236}">
                <a16:creationId xmlns:a16="http://schemas.microsoft.com/office/drawing/2014/main" id="{A412B005-BBA4-4F9D-825E-C768C2A5E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0" r="30519"/>
          <a:stretch/>
        </p:blipFill>
        <p:spPr bwMode="auto">
          <a:xfrm>
            <a:off x="2317023" y="4189501"/>
            <a:ext cx="1208676" cy="122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POS DE VIRUS INFORMÁTICOS DAÑINOS AL SISTEMA">
            <a:extLst>
              <a:ext uri="{FF2B5EF4-FFF2-40B4-BE49-F238E27FC236}">
                <a16:creationId xmlns:a16="http://schemas.microsoft.com/office/drawing/2014/main" id="{3E1DCDFB-6A2A-47DB-9428-132B644C5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17" y="5938324"/>
            <a:ext cx="1416087" cy="79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A16BB1F-2CEE-448B-BE6B-3165ED0F4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118" y="658274"/>
            <a:ext cx="1040907" cy="104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Yahoo! - El pionero de Internet - Conecta Software">
            <a:extLst>
              <a:ext uri="{FF2B5EF4-FFF2-40B4-BE49-F238E27FC236}">
                <a16:creationId xmlns:a16="http://schemas.microsoft.com/office/drawing/2014/main" id="{43DCA05C-E08D-41DD-9A90-314326F97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118" y="2399677"/>
            <a:ext cx="1200281" cy="104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indows 11 pone el último clavo en el ataúd de Internet Explorer">
            <a:extLst>
              <a:ext uri="{FF2B5EF4-FFF2-40B4-BE49-F238E27FC236}">
                <a16:creationId xmlns:a16="http://schemas.microsoft.com/office/drawing/2014/main" id="{F347AEBE-A723-4F12-84F2-A9077E28E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r="16600"/>
          <a:stretch/>
        </p:blipFill>
        <p:spPr bwMode="auto">
          <a:xfrm>
            <a:off x="6547805" y="4245073"/>
            <a:ext cx="1256905" cy="108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 de texto 3">
            <a:extLst>
              <a:ext uri="{FF2B5EF4-FFF2-40B4-BE49-F238E27FC236}">
                <a16:creationId xmlns:a16="http://schemas.microsoft.com/office/drawing/2014/main" id="{19CCB6B3-5C55-4AAD-BF58-33021DD53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3" y="627839"/>
            <a:ext cx="2244725" cy="110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/>
              <a:t>2004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/>
              <a:t>Web 2.0, Facebook, Flickr, Gmail de Google, iTunes Online.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uadro de texto 3">
            <a:extLst>
              <a:ext uri="{FF2B5EF4-FFF2-40B4-BE49-F238E27FC236}">
                <a16:creationId xmlns:a16="http://schemas.microsoft.com/office/drawing/2014/main" id="{E2C65BCF-64F6-41B8-80C6-596235F96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2" y="2240392"/>
            <a:ext cx="2244725" cy="15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/>
              <a:t>2010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/>
              <a:t>Google Tv, Pago móvil con tecnología de aproximación NFC, códigos bidimensionales, Instagram, WhatsApp, Pinterest.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uadro de texto 3">
            <a:extLst>
              <a:ext uri="{FF2B5EF4-FFF2-40B4-BE49-F238E27FC236}">
                <a16:creationId xmlns:a16="http://schemas.microsoft.com/office/drawing/2014/main" id="{6064901A-43C2-41C6-AC49-B67347DD4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2" y="4222148"/>
            <a:ext cx="2244725" cy="87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/>
              <a:t>2013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/>
              <a:t>Video Scribe, Google </a:t>
            </a:r>
            <a:r>
              <a:rPr lang="es-MX" sz="1400" dirty="0" err="1"/>
              <a:t>glass</a:t>
            </a:r>
            <a:r>
              <a:rPr lang="es-MX" sz="1400" dirty="0"/>
              <a:t>, MEGA, Big Data, Firefox.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uadro de texto 3">
            <a:extLst>
              <a:ext uri="{FF2B5EF4-FFF2-40B4-BE49-F238E27FC236}">
                <a16:creationId xmlns:a16="http://schemas.microsoft.com/office/drawing/2014/main" id="{CC6815EA-BC1F-4CBB-967A-1DC8B6EDC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935" y="6048946"/>
            <a:ext cx="2244725" cy="64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/>
              <a:t>2019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/>
              <a:t>5G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40" name="Picture 16" descr="Cuidado con la extensión oficial de MEGA, roba contraseñas y criptomonedas">
            <a:extLst>
              <a:ext uri="{FF2B5EF4-FFF2-40B4-BE49-F238E27FC236}">
                <a16:creationId xmlns:a16="http://schemas.microsoft.com/office/drawing/2014/main" id="{12CF7135-A60D-488E-901C-1604160C1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788" y="4364634"/>
            <a:ext cx="1498803" cy="84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stagram: con este truco podrás volver a ver los &amp;quot;me gusta&amp;quot; | Tecnologia |  Tecnología Y Ciencia | La Prensa Peru">
            <a:extLst>
              <a:ext uri="{FF2B5EF4-FFF2-40B4-BE49-F238E27FC236}">
                <a16:creationId xmlns:a16="http://schemas.microsoft.com/office/drawing/2014/main" id="{F9A6C95B-5BD4-4C3D-ABEC-F34D7568B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628" y="2827179"/>
            <a:ext cx="1416087" cy="82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ómo activar el modo oscuro de Facebook en la aplicación Android">
            <a:extLst>
              <a:ext uri="{FF2B5EF4-FFF2-40B4-BE49-F238E27FC236}">
                <a16:creationId xmlns:a16="http://schemas.microsoft.com/office/drawing/2014/main" id="{E90CBA6D-C445-4F3C-8445-A84E967FC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787" y="566038"/>
            <a:ext cx="1650358" cy="11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omprar iTunes - Microsoft Store es-ES">
            <a:extLst>
              <a:ext uri="{FF2B5EF4-FFF2-40B4-BE49-F238E27FC236}">
                <a16:creationId xmlns:a16="http://schemas.microsoft.com/office/drawing/2014/main" id="{AB3525CB-2873-4EE6-B623-92808B77D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882" y="1309703"/>
            <a:ext cx="773811" cy="77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6CB40242-1BF5-478E-9187-A9395E44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4978" y="2333252"/>
            <a:ext cx="1017022" cy="5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Qué es el 5G y cómo nos cambiará la vida">
            <a:extLst>
              <a:ext uri="{FF2B5EF4-FFF2-40B4-BE49-F238E27FC236}">
                <a16:creationId xmlns:a16="http://schemas.microsoft.com/office/drawing/2014/main" id="{18BC0A50-7B32-4BCF-93E9-EE1450487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280" y="5765297"/>
            <a:ext cx="1416087" cy="101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8E442474-49DC-4BA0-B401-5C313DB34AA8}"/>
              </a:ext>
            </a:extLst>
          </p:cNvPr>
          <p:cNvSpPr/>
          <p:nvPr/>
        </p:nvSpPr>
        <p:spPr>
          <a:xfrm>
            <a:off x="8575942" y="1781550"/>
            <a:ext cx="245166" cy="350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D06702C9-737B-466B-AE90-153236AABCF2}"/>
              </a:ext>
            </a:extLst>
          </p:cNvPr>
          <p:cNvSpPr/>
          <p:nvPr/>
        </p:nvSpPr>
        <p:spPr>
          <a:xfrm>
            <a:off x="8604417" y="3892820"/>
            <a:ext cx="245166" cy="350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75E61F52-C946-45D1-9105-FA7F22159D9A}"/>
              </a:ext>
            </a:extLst>
          </p:cNvPr>
          <p:cNvSpPr/>
          <p:nvPr/>
        </p:nvSpPr>
        <p:spPr>
          <a:xfrm>
            <a:off x="8698525" y="5337134"/>
            <a:ext cx="245166" cy="350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DA3D28E-EEA5-4B62-ABCB-C0571807E5C5}"/>
              </a:ext>
            </a:extLst>
          </p:cNvPr>
          <p:cNvSpPr txBox="1"/>
          <p:nvPr/>
        </p:nvSpPr>
        <p:spPr>
          <a:xfrm>
            <a:off x="177699" y="73032"/>
            <a:ext cx="564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Infografía de la Historia del Internet y la web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6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DFFE6-F7A3-45FB-88FD-7DB299D5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3CE20-B8DE-4DD6-9400-3CD1C727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https://www.stratesys-ts.com/wp-content/uploads/2019/09/Infograf%C3%ADa-Internet-Hitosjur%C3%ADdicos-Stratesys-IT360-SEP2019.pdf</a:t>
            </a:r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https://marketing4ecommerce.mx/historia-de-internet/</a:t>
            </a:r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https://rockcontent.com/es/blog/historia-del-internet/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378341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87</TotalTime>
  <Words>245</Words>
  <Application>Microsoft Office PowerPoint</Application>
  <PresentationFormat>Panorámica</PresentationFormat>
  <Paragraphs>42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Paquete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Irene del Rocio Delgado Rios</dc:creator>
  <cp:lastModifiedBy>Irene del Rocio Delgado Rios</cp:lastModifiedBy>
  <cp:revision>5</cp:revision>
  <dcterms:created xsi:type="dcterms:W3CDTF">2021-08-26T07:15:46Z</dcterms:created>
  <dcterms:modified xsi:type="dcterms:W3CDTF">2021-08-26T18:22:21Z</dcterms:modified>
</cp:coreProperties>
</file>