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3" r:id="rId5"/>
    <p:sldId id="259" r:id="rId6"/>
    <p:sldId id="265" r:id="rId7"/>
    <p:sldId id="261" r:id="rId8"/>
    <p:sldId id="262" r:id="rId9"/>
    <p:sldId id="264" r:id="rId10"/>
    <p:sldId id="258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2C5884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719" autoAdjust="0"/>
  </p:normalViewPr>
  <p:slideViewPr>
    <p:cSldViewPr>
      <p:cViewPr varScale="1">
        <p:scale>
          <a:sx n="124" d="100"/>
          <a:sy n="124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3C-0A2C-4756-8FB7-E0FBDAD98FE2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Recognizing Urban POI with CNN | Andriy Zoryk | Computing in the Humanities | 2017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A880B-477D-42A8-B785-2BA1A2ED4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313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A67B-F6BB-4AE0-8E1E-4E4055D70510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Recognizing Urban POI with CNN | Andriy Zoryk | Computing in the Humanities | 2017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4503-2D46-4C7D-8E7C-2A98461779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4779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4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1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32131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0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8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8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166961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43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89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" descr="Powerpoint-english-02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10" descr="Powerpoint-english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>
            <a:fillRect/>
          </a:stretch>
        </p:blipFill>
        <p:spPr bwMode="hidden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p. </a:t>
            </a:r>
            <a:fld id="{57CCA1A9-9FA9-49C1-B61E-09CDD9FC0E55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noProof="0">
                <a:solidFill>
                  <a:srgbClr val="00407A"/>
                </a:solidFill>
                <a:latin typeface="Arial" charset="0"/>
                <a:cs typeface="+mn-cs"/>
              </a:rPr>
              <a:t>Topic | Name | Chair of Innovation</a:t>
            </a:r>
            <a:r>
              <a:rPr lang="en-US" sz="900" baseline="0" noProof="0">
                <a:solidFill>
                  <a:srgbClr val="00407A"/>
                </a:solidFill>
                <a:latin typeface="Arial" charset="0"/>
                <a:cs typeface="+mn-cs"/>
              </a:rPr>
              <a:t> Management</a:t>
            </a:r>
            <a:endParaRPr lang="en-US" sz="900" noProof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5" descr="Powerpoint-english-0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6" descr="Powerpoint-english-03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2924944"/>
            <a:ext cx="5748338" cy="1584176"/>
          </a:xfrm>
        </p:spPr>
        <p:txBody>
          <a:bodyPr/>
          <a:lstStyle/>
          <a:p>
            <a:r>
              <a:rPr lang="de-DE" dirty="0">
                <a:cs typeface="Arial" charset="0"/>
              </a:rPr>
              <a:t>Master </a:t>
            </a:r>
            <a:r>
              <a:rPr lang="de-DE" dirty="0" err="1">
                <a:cs typeface="Arial" charset="0"/>
              </a:rPr>
              <a:t>thesis</a:t>
            </a:r>
            <a:r>
              <a:rPr lang="de-DE" dirty="0">
                <a:cs typeface="Arial" charset="0"/>
              </a:rPr>
              <a:t>: </a:t>
            </a:r>
            <a:r>
              <a:rPr lang="de-DE" dirty="0" err="1">
                <a:cs typeface="Arial" charset="0"/>
              </a:rPr>
              <a:t>Recognizing</a:t>
            </a:r>
            <a:r>
              <a:rPr lang="de-DE" dirty="0">
                <a:cs typeface="Arial" charset="0"/>
              </a:rPr>
              <a:t> Urban Points </a:t>
            </a:r>
            <a:r>
              <a:rPr lang="de-DE" dirty="0" err="1">
                <a:cs typeface="Arial" charset="0"/>
              </a:rPr>
              <a:t>of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Interests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with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Convolutional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Neural</a:t>
            </a:r>
            <a:r>
              <a:rPr lang="de-DE" dirty="0">
                <a:cs typeface="Arial" charset="0"/>
              </a:rPr>
              <a:t>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725144"/>
            <a:ext cx="5748338" cy="788665"/>
          </a:xfrm>
        </p:spPr>
        <p:txBody>
          <a:bodyPr anchor="ctr"/>
          <a:lstStyle/>
          <a:p>
            <a:pPr algn="l"/>
            <a:r>
              <a:rPr lang="de-DE" sz="1400" dirty="0">
                <a:solidFill>
                  <a:srgbClr val="00407A"/>
                </a:solidFill>
                <a:cs typeface="Arial" charset="0"/>
              </a:rPr>
              <a:t>1st </a:t>
            </a:r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presentation</a:t>
            </a:r>
            <a:endParaRPr lang="de-DE" sz="1400" dirty="0">
              <a:solidFill>
                <a:srgbClr val="00407A"/>
              </a:solidFill>
              <a:cs typeface="Arial" charset="0"/>
            </a:endParaRPr>
          </a:p>
          <a:p>
            <a:pPr marL="342900" indent="-342900" algn="l">
              <a:buAutoNum type="arabicPeriod"/>
            </a:pPr>
            <a:endParaRPr lang="de-DE" sz="1400" dirty="0">
              <a:solidFill>
                <a:srgbClr val="00407A"/>
              </a:solidFill>
              <a:cs typeface="Arial" charset="0"/>
            </a:endParaRPr>
          </a:p>
          <a:p>
            <a:pPr algn="l"/>
            <a:r>
              <a:rPr lang="de-DE" sz="1400" dirty="0">
                <a:solidFill>
                  <a:srgbClr val="00407A"/>
                </a:solidFill>
                <a:cs typeface="Arial" charset="0"/>
              </a:rPr>
              <a:t>Andri</a:t>
            </a:r>
            <a:r>
              <a:rPr lang="en-US" sz="1400" dirty="0">
                <a:solidFill>
                  <a:srgbClr val="00407A"/>
                </a:solidFill>
                <a:cs typeface="Arial" charset="0"/>
              </a:rPr>
              <a:t>y Zoryk</a:t>
            </a:r>
            <a:endParaRPr lang="de-DE" sz="1400" dirty="0">
              <a:solidFill>
                <a:srgbClr val="00407A"/>
              </a:solidFill>
              <a:cs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780718" y="1412776"/>
            <a:ext cx="7467600" cy="470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Bamberger Dom</a:t>
            </a:r>
          </a:p>
          <a:p>
            <a:r>
              <a:rPr lang="en-US" kern="0" dirty="0" err="1"/>
              <a:t>Altes</a:t>
            </a:r>
            <a:r>
              <a:rPr lang="en-US" kern="0" dirty="0"/>
              <a:t> </a:t>
            </a:r>
            <a:r>
              <a:rPr lang="en-US" kern="0" dirty="0" err="1"/>
              <a:t>Rathaus</a:t>
            </a:r>
            <a:endParaRPr lang="en-US" kern="0" dirty="0"/>
          </a:p>
          <a:p>
            <a:r>
              <a:rPr lang="de-DE" kern="0" dirty="0"/>
              <a:t>Kloster Michelsberg</a:t>
            </a:r>
            <a:endParaRPr lang="en-US" kern="0" dirty="0"/>
          </a:p>
          <a:p>
            <a:r>
              <a:rPr lang="en-US" kern="0" dirty="0"/>
              <a:t>Klein </a:t>
            </a:r>
            <a:r>
              <a:rPr lang="en-US" kern="0" dirty="0" err="1"/>
              <a:t>Venedig</a:t>
            </a:r>
            <a:endParaRPr lang="en-US" kern="0" dirty="0"/>
          </a:p>
          <a:p>
            <a:r>
              <a:rPr lang="en-US" kern="0" dirty="0"/>
              <a:t>Altenburg</a:t>
            </a:r>
          </a:p>
          <a:p>
            <a:r>
              <a:rPr lang="en-US" kern="0" dirty="0"/>
              <a:t>Neue </a:t>
            </a:r>
            <a:r>
              <a:rPr lang="en-US" kern="0" dirty="0" err="1"/>
              <a:t>Residenz</a:t>
            </a:r>
            <a:endParaRPr lang="en-US" kern="0" dirty="0"/>
          </a:p>
          <a:p>
            <a:endParaRPr lang="de-DE" kern="0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Bamberg </a:t>
            </a:r>
            <a:r>
              <a:rPr lang="de-DE" sz="2400" dirty="0" err="1">
                <a:solidFill>
                  <a:schemeClr val="bg1"/>
                </a:solidFill>
              </a:rPr>
              <a:t>Cit</a:t>
            </a:r>
            <a:r>
              <a:rPr lang="en-US" sz="2400" dirty="0">
                <a:solidFill>
                  <a:schemeClr val="bg1"/>
                </a:solidFill>
              </a:rPr>
              <a:t>y Points of Interest	</a:t>
            </a:r>
            <a:endParaRPr lang="de-DE" sz="2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7308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CNN?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Datasets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662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7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 err="1">
                <a:solidFill>
                  <a:schemeClr val="bg1"/>
                </a:solidFill>
              </a:rPr>
              <a:t>What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is</a:t>
            </a:r>
            <a:r>
              <a:rPr lang="de-DE" kern="0" dirty="0">
                <a:solidFill>
                  <a:schemeClr val="bg1"/>
                </a:solidFill>
              </a:rPr>
              <a:t> CNN?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7467600" cy="2552286"/>
          </a:xfrm>
        </p:spPr>
      </p:pic>
      <p:sp>
        <p:nvSpPr>
          <p:cNvPr id="6" name="Rechteck 5"/>
          <p:cNvSpPr/>
          <p:nvPr/>
        </p:nvSpPr>
        <p:spPr>
          <a:xfrm>
            <a:off x="5292080" y="6165304"/>
            <a:ext cx="3544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http://graphics.cs.cmu.edu/] </a:t>
            </a:r>
            <a:endParaRPr lang="de-DE" sz="1600" dirty="0">
              <a:solidFill>
                <a:schemeClr val="bg2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1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IM2GPS (2008)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0718" y="2132856"/>
            <a:ext cx="3575258" cy="4010788"/>
          </a:xfrm>
        </p:spPr>
        <p:txBody>
          <a:bodyPr/>
          <a:lstStyle/>
          <a:p>
            <a:r>
              <a:rPr lang="en-US" dirty="0"/>
              <a:t> estimating geographic information from a single image</a:t>
            </a:r>
          </a:p>
          <a:p>
            <a:r>
              <a:rPr lang="en-US" dirty="0"/>
              <a:t>one of the first approaches to geolocate random pictures 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56176" y="6143644"/>
            <a:ext cx="1989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[Hays,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Efros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2008] </a:t>
            </a:r>
            <a:endParaRPr lang="de-DE" sz="1600" dirty="0">
              <a:solidFill>
                <a:schemeClr val="bg2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1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845840"/>
          </a:xfrm>
        </p:spPr>
        <p:txBody>
          <a:bodyPr/>
          <a:lstStyle/>
          <a:p>
            <a:r>
              <a:rPr lang="en-US" dirty="0"/>
              <a:t>IM2GPS </a:t>
            </a:r>
            <a:r>
              <a:rPr lang="en-US" dirty="0" err="1"/>
              <a:t>visualisation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89096" y="6165304"/>
            <a:ext cx="3544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http://graphics.cs.cmu.edu/] </a:t>
            </a:r>
            <a:endParaRPr lang="de-DE" sz="1600" dirty="0">
              <a:solidFill>
                <a:schemeClr val="bg2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4" y="2566113"/>
            <a:ext cx="8462219" cy="172698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7" y="4437112"/>
            <a:ext cx="8451935" cy="17248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62055" y="184046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Each result shows the query image, a montage of the top 16 nearest neighbors from the database, and three views of the Earth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1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PlaNet</a:t>
            </a:r>
            <a:r>
              <a:rPr lang="en-US" dirty="0"/>
              <a:t> (2016)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0718" y="2204864"/>
            <a:ext cx="7467600" cy="3552844"/>
          </a:xfrm>
        </p:spPr>
        <p:txBody>
          <a:bodyPr/>
          <a:lstStyle/>
          <a:p>
            <a:r>
              <a:rPr lang="en-US" dirty="0"/>
              <a:t>Photo Geolocation with Convolutional Neural Networks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76056" y="6143644"/>
            <a:ext cx="3599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Weyand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Kostrikov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Philbin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2016] </a:t>
            </a:r>
            <a:endParaRPr lang="de-DE" sz="1600" dirty="0">
              <a:solidFill>
                <a:schemeClr val="bg2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6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</a:t>
            </a:r>
            <a:r>
              <a:rPr lang="en-US" dirty="0" err="1"/>
              <a:t>PlaNet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35848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3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9929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engli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Vorlage_ohne_Titelbild_englisch</Template>
  <TotalTime>0</TotalTime>
  <Words>142</Words>
  <Application>Microsoft Office PowerPoint</Application>
  <PresentationFormat>Bildschirmpräsentation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UB Scala</vt:lpstr>
      <vt:lpstr>Wingdings</vt:lpstr>
      <vt:lpstr>Vorlage_ohne_Titelbild_englisch</vt:lpstr>
      <vt:lpstr>Master thesis: Recognizing Urban Points of Interests with Convolutional Neural Networks</vt:lpstr>
      <vt:lpstr>PowerPoint-Präsentation</vt:lpstr>
      <vt:lpstr>PowerPoint-Präsentation</vt:lpstr>
      <vt:lpstr>PowerPoint-Präsentation</vt:lpstr>
      <vt:lpstr>IM2GPS (2008)</vt:lpstr>
      <vt:lpstr>IM2GPS visualisation</vt:lpstr>
      <vt:lpstr>PlaNet (2016) </vt:lpstr>
      <vt:lpstr>Little PlaNet </vt:lpstr>
      <vt:lpstr>PowerPoint-Präsentation</vt:lpstr>
      <vt:lpstr>PowerPoint-Präsentation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Andriy Zoryk</cp:lastModifiedBy>
  <cp:revision>16</cp:revision>
  <dcterms:created xsi:type="dcterms:W3CDTF">2013-05-16T16:32:47Z</dcterms:created>
  <dcterms:modified xsi:type="dcterms:W3CDTF">2017-03-10T16:13:17Z</dcterms:modified>
</cp:coreProperties>
</file>