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C5884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4719" autoAdjust="0"/>
  </p:normalViewPr>
  <p:slideViewPr>
    <p:cSldViewPr>
      <p:cViewPr varScale="1">
        <p:scale>
          <a:sx n="124" d="100"/>
          <a:sy n="124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1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032131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166961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‹Nr.›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noProof="0">
                <a:solidFill>
                  <a:srgbClr val="00407A"/>
                </a:solidFill>
                <a:latin typeface="Arial" charset="0"/>
                <a:cs typeface="+mn-cs"/>
              </a:rPr>
              <a:t>Topic | Name | Chair of Innovation</a:t>
            </a:r>
            <a:r>
              <a:rPr lang="en-US" sz="900" baseline="0" noProof="0">
                <a:solidFill>
                  <a:srgbClr val="00407A"/>
                </a:solidFill>
                <a:latin typeface="Arial" charset="0"/>
                <a:cs typeface="+mn-cs"/>
              </a:rPr>
              <a:t> Management</a:t>
            </a:r>
            <a:endParaRPr lang="en-US" sz="900" noProof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3429000"/>
            <a:ext cx="5748338" cy="1143000"/>
          </a:xfrm>
        </p:spPr>
        <p:txBody>
          <a:bodyPr/>
          <a:lstStyle/>
          <a:p>
            <a:r>
              <a:rPr lang="de-DE" dirty="0" err="1">
                <a:cs typeface="Arial" charset="0"/>
              </a:rPr>
              <a:t>Recognizing</a:t>
            </a:r>
            <a:r>
              <a:rPr lang="de-DE" dirty="0">
                <a:cs typeface="Arial" charset="0"/>
              </a:rPr>
              <a:t> Urban Points </a:t>
            </a:r>
            <a:r>
              <a:rPr lang="de-DE" dirty="0" err="1">
                <a:cs typeface="Arial" charset="0"/>
              </a:rPr>
              <a:t>of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Interests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with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Convolutional</a:t>
            </a:r>
            <a:r>
              <a:rPr lang="de-DE" dirty="0">
                <a:cs typeface="Arial" charset="0"/>
              </a:rPr>
              <a:t> </a:t>
            </a:r>
            <a:r>
              <a:rPr lang="de-DE" dirty="0" err="1">
                <a:cs typeface="Arial" charset="0"/>
              </a:rPr>
              <a:t>Neural</a:t>
            </a:r>
            <a:r>
              <a:rPr lang="de-DE" dirty="0">
                <a:cs typeface="Arial" charset="0"/>
              </a:rPr>
              <a:t>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869160"/>
            <a:ext cx="5748338" cy="428625"/>
          </a:xfrm>
        </p:spPr>
        <p:txBody>
          <a:bodyPr anchor="ctr"/>
          <a:lstStyle/>
          <a:p>
            <a:pPr algn="l"/>
            <a:r>
              <a:rPr lang="de-DE" sz="1400" dirty="0">
                <a:solidFill>
                  <a:srgbClr val="00407A"/>
                </a:solidFill>
                <a:cs typeface="Arial" charset="0"/>
              </a:rPr>
              <a:t>1. </a:t>
            </a:r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Presentation</a:t>
            </a:r>
            <a:endParaRPr lang="de-DE" sz="1400" dirty="0">
              <a:solidFill>
                <a:srgbClr val="00407A"/>
              </a:solidFill>
              <a:cs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730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CNN?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>
                <a:solidFill>
                  <a:schemeClr val="bg1"/>
                </a:solidFill>
              </a:rPr>
              <a:t>Agenda</a:t>
            </a:r>
            <a:endParaRPr lang="de-D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730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CNN?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55576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kern="0" dirty="0">
                <a:solidFill>
                  <a:schemeClr val="bg1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487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780718" y="1412776"/>
            <a:ext cx="7467600" cy="470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Bamberger Dom</a:t>
            </a:r>
          </a:p>
          <a:p>
            <a:r>
              <a:rPr lang="en-US" kern="0" dirty="0" err="1"/>
              <a:t>Altes</a:t>
            </a:r>
            <a:r>
              <a:rPr lang="en-US" kern="0" dirty="0"/>
              <a:t> </a:t>
            </a:r>
            <a:r>
              <a:rPr lang="en-US" kern="0" dirty="0" err="1"/>
              <a:t>Rathaus</a:t>
            </a:r>
            <a:endParaRPr lang="en-US" kern="0" dirty="0"/>
          </a:p>
          <a:p>
            <a:r>
              <a:rPr lang="de-DE" kern="0" dirty="0"/>
              <a:t>Kloster Michelsberg</a:t>
            </a:r>
            <a:endParaRPr lang="en-US" kern="0" dirty="0"/>
          </a:p>
          <a:p>
            <a:r>
              <a:rPr lang="en-US" kern="0" dirty="0"/>
              <a:t>Klein </a:t>
            </a:r>
            <a:r>
              <a:rPr lang="en-US" kern="0" dirty="0" err="1"/>
              <a:t>Venedig</a:t>
            </a:r>
            <a:endParaRPr lang="en-US" kern="0" dirty="0"/>
          </a:p>
          <a:p>
            <a:r>
              <a:rPr lang="en-US" kern="0" dirty="0"/>
              <a:t>Altenburg</a:t>
            </a:r>
          </a:p>
          <a:p>
            <a:r>
              <a:rPr lang="en-US" kern="0" dirty="0"/>
              <a:t>Neue </a:t>
            </a:r>
            <a:r>
              <a:rPr lang="en-US" kern="0" dirty="0" err="1"/>
              <a:t>Residenz</a:t>
            </a:r>
            <a:endParaRPr lang="en-US" kern="0" dirty="0"/>
          </a:p>
          <a:p>
            <a:endParaRPr lang="de-DE" kern="0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Bamberg </a:t>
            </a:r>
            <a:r>
              <a:rPr lang="de-DE" sz="2400" dirty="0" err="1">
                <a:solidFill>
                  <a:schemeClr val="bg1"/>
                </a:solidFill>
              </a:rPr>
              <a:t>Cit</a:t>
            </a:r>
            <a:r>
              <a:rPr lang="en-US" sz="2400" dirty="0">
                <a:solidFill>
                  <a:schemeClr val="bg1"/>
                </a:solidFill>
              </a:rPr>
              <a:t>y Points of Interest	</a:t>
            </a:r>
            <a:endParaRPr lang="de-DE" sz="2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2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780718" y="1412776"/>
            <a:ext cx="7467600" cy="470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780718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Related works</a:t>
            </a:r>
            <a:endParaRPr lang="de-DE" sz="2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11656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Vorlage_ohne_Titelbild_englisch</Template>
  <TotalTime>0</TotalTime>
  <Words>49</Words>
  <Application>Microsoft Office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UB Scala</vt:lpstr>
      <vt:lpstr>Wingdings</vt:lpstr>
      <vt:lpstr>Vorlage_ohne_Titelbild_englisch</vt:lpstr>
      <vt:lpstr>Recognizing Urban Points of Interests with Convolutional Neural Networks</vt:lpstr>
      <vt:lpstr>PowerPoint-Präsentation</vt:lpstr>
      <vt:lpstr>PowerPoint-Präsentation</vt:lpstr>
      <vt:lpstr>PowerPoint-Präsentation</vt:lpstr>
      <vt:lpstr>PowerPoint-Präsentation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Universität Bamberg</dc:creator>
  <cp:lastModifiedBy>Andriy Zoryk</cp:lastModifiedBy>
  <cp:revision>5</cp:revision>
  <dcterms:created xsi:type="dcterms:W3CDTF">2013-05-16T16:32:47Z</dcterms:created>
  <dcterms:modified xsi:type="dcterms:W3CDTF">2017-03-10T13:23:57Z</dcterms:modified>
</cp:coreProperties>
</file>