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2C5884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719" autoAdjust="0"/>
  </p:normalViewPr>
  <p:slideViewPr>
    <p:cSldViewPr>
      <p:cViewPr>
        <p:scale>
          <a:sx n="106" d="100"/>
          <a:sy n="106" d="100"/>
        </p:scale>
        <p:origin x="127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4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9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1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32131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0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8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166961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43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389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7" descr="Powerpoint-english-02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10" descr="Powerpoint-english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>
            <a:fillRect/>
          </a:stretch>
        </p:blipFill>
        <p:spPr bwMode="hidden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</a:t>
            </a:r>
            <a:br>
              <a:rPr lang="de-DE" smtClean="0"/>
            </a:br>
            <a:r>
              <a:rPr lang="de-DE" smtClean="0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p. </a:t>
            </a:r>
            <a:fld id="{57CCA1A9-9FA9-49C1-B61E-09CDD9FC0E55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‹Nr.›</a:t>
            </a:fld>
            <a:endParaRPr lang="de-DE" sz="90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noProof="0" smtClean="0">
                <a:solidFill>
                  <a:srgbClr val="00407A"/>
                </a:solidFill>
                <a:latin typeface="Arial" charset="0"/>
                <a:cs typeface="+mn-cs"/>
              </a:rPr>
              <a:t>Topic | Name | Chair of Innovation</a:t>
            </a:r>
            <a:r>
              <a:rPr lang="en-US" sz="900" baseline="0" noProof="0" smtClean="0">
                <a:solidFill>
                  <a:srgbClr val="00407A"/>
                </a:solidFill>
                <a:latin typeface="Arial" charset="0"/>
                <a:cs typeface="+mn-cs"/>
              </a:rPr>
              <a:t> Management</a:t>
            </a:r>
            <a:endParaRPr lang="en-US" sz="900" noProof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5" descr="Powerpoint-english-0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6" descr="Powerpoint-english-03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3429000"/>
            <a:ext cx="5748338" cy="1143000"/>
          </a:xfrm>
        </p:spPr>
        <p:txBody>
          <a:bodyPr/>
          <a:lstStyle/>
          <a:p>
            <a:r>
              <a:rPr lang="de-DE" dirty="0" err="1" smtClean="0">
                <a:cs typeface="Arial" charset="0"/>
              </a:rPr>
              <a:t>Recognizing</a:t>
            </a:r>
            <a:r>
              <a:rPr lang="de-DE" dirty="0" smtClean="0">
                <a:cs typeface="Arial" charset="0"/>
              </a:rPr>
              <a:t> Urban Points </a:t>
            </a:r>
            <a:r>
              <a:rPr lang="de-DE" dirty="0" err="1" smtClean="0">
                <a:cs typeface="Arial" charset="0"/>
              </a:rPr>
              <a:t>of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Interests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with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Convolutional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Neural</a:t>
            </a:r>
            <a:r>
              <a:rPr lang="de-DE" dirty="0" smtClean="0">
                <a:cs typeface="Arial" charset="0"/>
              </a:rPr>
              <a:t> Networks</a:t>
            </a:r>
            <a:endParaRPr lang="de-DE" dirty="0" smtClean="0">
              <a:cs typeface="Arial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869160"/>
            <a:ext cx="5748338" cy="428625"/>
          </a:xfrm>
        </p:spPr>
        <p:txBody>
          <a:bodyPr anchor="ctr"/>
          <a:lstStyle/>
          <a:p>
            <a:pPr algn="l"/>
            <a:r>
              <a:rPr lang="de-DE" sz="1400" dirty="0" smtClean="0">
                <a:solidFill>
                  <a:srgbClr val="00407A"/>
                </a:solidFill>
                <a:cs typeface="Arial" charset="0"/>
              </a:rPr>
              <a:t>1. </a:t>
            </a:r>
            <a:r>
              <a:rPr lang="de-DE" sz="1400" dirty="0" err="1" smtClean="0">
                <a:solidFill>
                  <a:srgbClr val="00407A"/>
                </a:solidFill>
                <a:cs typeface="Arial" charset="0"/>
              </a:rPr>
              <a:t>Presentation</a:t>
            </a:r>
            <a:endParaRPr lang="de-DE" sz="1400" dirty="0" smtClean="0">
              <a:solidFill>
                <a:srgbClr val="00407A"/>
              </a:solidFill>
              <a:cs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CNN?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Datasets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2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ohne_Titelbild_engli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Vorlage_ohne_Titelbild_englisch</Template>
  <TotalTime>0</TotalTime>
  <Words>21</Words>
  <Application>Microsoft Macintosh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UB Scala</vt:lpstr>
      <vt:lpstr>Wingdings</vt:lpstr>
      <vt:lpstr>Vorlage_ohne_Titelbild_englisch</vt:lpstr>
      <vt:lpstr>Recognizing Urban Points of Interests with Convolutional Neural Networks</vt:lpstr>
      <vt:lpstr>Agenda</vt:lpstr>
    </vt:vector>
  </TitlesOfParts>
  <Company>Uni-Bamberg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Universität Bamberg</dc:creator>
  <cp:lastModifiedBy>Andriy Zoryk</cp:lastModifiedBy>
  <cp:revision>3</cp:revision>
  <dcterms:created xsi:type="dcterms:W3CDTF">2013-05-16T16:32:47Z</dcterms:created>
  <dcterms:modified xsi:type="dcterms:W3CDTF">2017-03-07T09:08:32Z</dcterms:modified>
</cp:coreProperties>
</file>