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160EA64-D806-43AC-9DF2-F8C432F32B4C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07984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3024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7201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82440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8120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02225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74802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65154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7545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308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51782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83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52341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7279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444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0950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958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60EA64-D806-43AC-9DF2-F8C432F32B4C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8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F446-BB7B-AFBA-B964-DC464C1E5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3933" y="2628247"/>
            <a:ext cx="6815669" cy="1515533"/>
          </a:xfrm>
        </p:spPr>
        <p:txBody>
          <a:bodyPr>
            <a:normAutofit fontScale="90000"/>
          </a:bodyPr>
          <a:lstStyle/>
          <a:p>
            <a:r>
              <a:rPr lang="uk-UA" dirty="0"/>
              <a:t>Лабораторна Робота №8</a:t>
            </a:r>
            <a:br>
              <a:rPr lang="uk-UA" dirty="0"/>
            </a:br>
            <a:r>
              <a:rPr lang="uk-UA" dirty="0"/>
              <a:t>«</a:t>
            </a:r>
            <a:r>
              <a:rPr lang="uk-UA" sz="2000" spc="205" dirty="0">
                <a:effectLst/>
                <a:latin typeface="Corbel (Headings)"/>
                <a:ea typeface="Times New Roman" panose="02020603050405020304" pitchFamily="18" charset="0"/>
              </a:rPr>
              <a:t>Дизайн</a:t>
            </a:r>
            <a:r>
              <a:rPr lang="uk-UA" sz="2000" spc="205" dirty="0">
                <a:effectLst/>
                <a:latin typeface="Cobe"/>
                <a:ea typeface="Times New Roman" panose="02020603050405020304" pitchFamily="18" charset="0"/>
              </a:rPr>
              <a:t> </a:t>
            </a:r>
            <a:r>
              <a:rPr lang="uk-UA" sz="2000" spc="205" dirty="0">
                <a:effectLst/>
                <a:latin typeface="Corbel (Headings)"/>
                <a:ea typeface="Times New Roman" panose="02020603050405020304" pitchFamily="18" charset="0"/>
              </a:rPr>
              <a:t>патерни</a:t>
            </a:r>
            <a:r>
              <a:rPr lang="uk-UA" sz="2000" spc="205" dirty="0">
                <a:effectLst/>
                <a:latin typeface="Cobe"/>
                <a:ea typeface="Times New Roman" panose="02020603050405020304" pitchFamily="18" charset="0"/>
              </a:rPr>
              <a:t> </a:t>
            </a:r>
            <a:r>
              <a:rPr lang="uk-UA" dirty="0"/>
              <a:t>»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2B09B-573C-4C84-0276-9ACE29B046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23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692B-AD49-E4CF-0E9A-B0A1153E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</a:t>
            </a:r>
            <a:br>
              <a:rPr lang="en-US" dirty="0"/>
            </a:br>
            <a:r>
              <a:rPr lang="uk-UA" dirty="0"/>
              <a:t>(Спостерігач)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8C281-3790-611F-3FD8-AF50C12AF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Observer </a:t>
            </a:r>
            <a:r>
              <a:rPr lang="ru-RU" sz="2000" dirty="0"/>
              <a:t>— це поведінковий патерн проектування, який створює механізм підписки, що дає змогу одним об’єктам стежити й реагувати на події, які відбуваються в інших об’єктах.</a:t>
            </a:r>
            <a:endParaRPr lang="en-US" sz="2000" dirty="0"/>
          </a:p>
        </p:txBody>
      </p:sp>
      <p:pic>
        <p:nvPicPr>
          <p:cNvPr id="5" name="Рисунок 3">
            <a:extLst>
              <a:ext uri="{FF2B5EF4-FFF2-40B4-BE49-F238E27FC236}">
                <a16:creationId xmlns:a16="http://schemas.microsoft.com/office/drawing/2014/main" id="{62819501-F554-F41B-FEBF-CBD507DE2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325" y="1388534"/>
            <a:ext cx="5568370" cy="387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7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1BA2-D967-02F6-8176-9B7EDD41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828597"/>
          </a:xfrm>
        </p:spPr>
        <p:txBody>
          <a:bodyPr/>
          <a:lstStyle/>
          <a:p>
            <a:r>
              <a:rPr lang="uk-UA" dirty="0"/>
              <a:t>Приклад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2768F-9FF5-21D4-5C35-EE646C40B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442507"/>
          </a:xfrm>
        </p:spPr>
        <p:txBody>
          <a:bodyPr>
            <a:normAutofit lnSpcReduction="10000"/>
          </a:bodyPr>
          <a:lstStyle/>
          <a:p>
            <a:r>
              <a:rPr lang="uk-UA" dirty="0"/>
              <a:t>Код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BCF18-CD27-E67C-9C13-070B611DD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4555" y="2638043"/>
            <a:ext cx="4270247" cy="442507"/>
          </a:xfrm>
        </p:spPr>
        <p:txBody>
          <a:bodyPr>
            <a:normAutofit lnSpcReduction="10000"/>
          </a:bodyPr>
          <a:lstStyle/>
          <a:p>
            <a:r>
              <a:rPr lang="uk-UA" dirty="0"/>
              <a:t>Результат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55D886-8665-6214-9288-77529B98B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53" y="3080550"/>
            <a:ext cx="5286333" cy="17999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AD2BD3-F494-1982-B128-775937AD96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110"/>
          <a:stretch/>
        </p:blipFill>
        <p:spPr>
          <a:xfrm>
            <a:off x="7554556" y="3127010"/>
            <a:ext cx="2171888" cy="8535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005750-4090-3627-D811-4A319420E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4276" y="4230185"/>
            <a:ext cx="2171888" cy="8230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5564C4-65B5-BE46-EC55-B5F772B9D6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377"/>
          <a:stretch/>
        </p:blipFill>
        <p:spPr>
          <a:xfrm>
            <a:off x="7517790" y="5348588"/>
            <a:ext cx="2171888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5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C1397-4336-4090-F455-759D0E1A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3257" y="1453011"/>
            <a:ext cx="3718455" cy="1371600"/>
          </a:xfrm>
        </p:spPr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PT Sans" panose="020B0604020202020204" pitchFamily="34" charset="-52"/>
              </a:rPr>
              <a:t>Template Method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D8CFB-032E-D227-7741-5994031A8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13257" y="3095542"/>
            <a:ext cx="3718455" cy="2438404"/>
          </a:xfrm>
        </p:spPr>
        <p:txBody>
          <a:bodyPr>
            <a:normAutofit/>
          </a:bodyPr>
          <a:lstStyle/>
          <a:p>
            <a:r>
              <a:rPr lang="ru-RU" dirty="0" err="1"/>
              <a:t>Шаблонний</a:t>
            </a:r>
            <a:r>
              <a:rPr lang="ru-RU" dirty="0"/>
              <a:t> метод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поведінковий</a:t>
            </a:r>
            <a:r>
              <a:rPr lang="ru-RU" dirty="0"/>
              <a:t> шаблон </a:t>
            </a:r>
            <a:r>
              <a:rPr lang="ru-RU" dirty="0" err="1"/>
              <a:t>проектування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визначає</a:t>
            </a:r>
            <a:r>
              <a:rPr lang="ru-RU" dirty="0"/>
              <a:t> скелет алгоритму в </a:t>
            </a:r>
            <a:r>
              <a:rPr lang="ru-RU" dirty="0" err="1"/>
              <a:t>суперкласі</a:t>
            </a:r>
            <a:r>
              <a:rPr lang="ru-RU" dirty="0"/>
              <a:t>, але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підкласам</a:t>
            </a:r>
            <a:r>
              <a:rPr lang="ru-RU" dirty="0"/>
              <a:t> </a:t>
            </a:r>
            <a:r>
              <a:rPr lang="ru-RU" dirty="0" err="1"/>
              <a:t>перевизначати</a:t>
            </a:r>
            <a:r>
              <a:rPr lang="ru-RU" dirty="0"/>
              <a:t> </a:t>
            </a:r>
            <a:r>
              <a:rPr lang="ru-RU" dirty="0" err="1"/>
              <a:t>окремі</a:t>
            </a:r>
            <a:r>
              <a:rPr lang="ru-RU" dirty="0"/>
              <a:t> кроки алгоритму без </a:t>
            </a:r>
            <a:r>
              <a:rPr lang="ru-RU" dirty="0" err="1"/>
              <a:t>зміни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.</a:t>
            </a:r>
          </a:p>
          <a:p>
            <a:endParaRPr lang="en-US" dirty="0"/>
          </a:p>
        </p:txBody>
      </p:sp>
      <p:pic>
        <p:nvPicPr>
          <p:cNvPr id="6" name="Рисунок 3">
            <a:extLst>
              <a:ext uri="{FF2B5EF4-FFF2-40B4-BE49-F238E27FC236}">
                <a16:creationId xmlns:a16="http://schemas.microsoft.com/office/drawing/2014/main" id="{3A0ED715-D809-515F-0ECF-1E43E9203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41" y="1552369"/>
            <a:ext cx="5571631" cy="308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4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43C1-DF5A-8A96-D6EA-3CE08F45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BF68BA-9AEA-82EE-6BBC-2ACB3D829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997" y="2559988"/>
            <a:ext cx="2860006" cy="327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0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6A4E-4900-9E01-7841-1E6A5EED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Composite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82E77-E6FA-D636-3265-849F11858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Компонувальник — це структурний патерн проектування, що дає змогу згрупувати декілька об’єктів у деревоподібну структуру, а потім працювати з нею так, ніби це одиничний об’єкт.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B02995-8090-10CD-5F08-71D09C6CA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49" y="1615559"/>
            <a:ext cx="5523443" cy="347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2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67F8-81FA-517F-D674-D2D69CBC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7971" y="547442"/>
            <a:ext cx="7729728" cy="855230"/>
          </a:xfrm>
        </p:spPr>
        <p:txBody>
          <a:bodyPr>
            <a:normAutofit/>
          </a:bodyPr>
          <a:lstStyle/>
          <a:p>
            <a:r>
              <a:rPr lang="uk-UA" dirty="0"/>
              <a:t>Приклад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806C6-33F7-3E49-C1E3-C80FA459A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16" y="1998901"/>
            <a:ext cx="4977702" cy="31381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A27868-83E1-BE0B-2B7E-B6108DF0B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818" y="2763770"/>
            <a:ext cx="5522466" cy="133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97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316</TotalTime>
  <Words>108</Words>
  <Application>Microsoft Office PowerPoint</Application>
  <PresentationFormat>Широкоэкранный</PresentationFormat>
  <Paragraphs>13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Cobe</vt:lpstr>
      <vt:lpstr>Corbel (Headings)</vt:lpstr>
      <vt:lpstr>Garamond</vt:lpstr>
      <vt:lpstr>PT Sans</vt:lpstr>
      <vt:lpstr>Натуральные материалы</vt:lpstr>
      <vt:lpstr>Лабораторна Робота №8 «Дизайн патерни »</vt:lpstr>
      <vt:lpstr>Observer (Спостерігач)</vt:lpstr>
      <vt:lpstr>Приклад</vt:lpstr>
      <vt:lpstr>Template Method</vt:lpstr>
      <vt:lpstr>Приклад </vt:lpstr>
      <vt:lpstr>Composite</vt:lpstr>
      <vt:lpstr>Приклад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 Робота №8 «Дизайн патерни »</dc:title>
  <dc:creator>Yevheniia Vakulenko</dc:creator>
  <cp:lastModifiedBy>Albert</cp:lastModifiedBy>
  <cp:revision>4</cp:revision>
  <dcterms:created xsi:type="dcterms:W3CDTF">2022-12-01T18:25:17Z</dcterms:created>
  <dcterms:modified xsi:type="dcterms:W3CDTF">2022-12-08T12:17:45Z</dcterms:modified>
</cp:coreProperties>
</file>