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a034a4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a034a4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89d943c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89d943c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89d943cb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89d943cb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2cb2d62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2cb2d62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2cb2d62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2cb2d62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ea034a4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ea034a4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89d943cb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89d943cb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89d943cb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89d943cb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89d943cb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89d943cb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 and PCA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303800" y="1493725"/>
            <a:ext cx="7030500" cy="30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applications of PCA: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</a:t>
            </a:r>
            <a:r>
              <a:rPr lang="en" sz="1600"/>
              <a:t>puting the pseudoinverse of a matrix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dimensionality reduction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multivariate analysis. E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compression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image processing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Visualization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exploratory data analysis,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pattern recognition and time series prediction.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65550"/>
            <a:ext cx="7030500" cy="30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form of matrix decomposition (factorization into a product of matrices)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forms of matrix decomposition (Eigendecomposition, LU factorization/reduction--should be familiar from Math 54)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singular value decomposition, the matrix can be written as a sum of rank-1 matrices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= σ1u1vT1 + σ2u2vT2 + . . . + σnunvT (format later)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one of these matrices is a mode. 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σ</a:t>
            </a:r>
            <a:r>
              <a:rPr lang="en" sz="1600"/>
              <a:t> values: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singular values are square roots of eigenvalues from AA</a:t>
            </a:r>
            <a:r>
              <a:rPr b="1" baseline="3000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A</a:t>
            </a:r>
            <a:r>
              <a:rPr b="1" baseline="3000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Example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35"/>
            <a:ext cx="9144000" cy="3806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7789"/>
            <a:ext cx="9143999" cy="3927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4725"/>
            <a:ext cx="8839200" cy="332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4250"/>
            <a:ext cx="8839201" cy="384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1303800" y="1493725"/>
            <a:ext cx="7030500" cy="30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applications of the SVD: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Computing the pseudoinverse of a matrix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matrix approximation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determining the rank, range and null space of a matrix.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/>
              <a:t>separable models.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/>
              <a:t>nearest orthogonal matrix.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/>
              <a:t>Kabsch algorithm (calculating the optimal rotation matrix that minimizes the root mean squared deviation between two paired sets of points)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1303800" y="1409175"/>
            <a:ext cx="70305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dimensionality-reduction method: for analysis, it is often necessary to reduce the dimensionality of large data sets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transforming a large set of variables into a smaller one that still contains most of the information in the large set.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small loss of accuracy, but the aim is to achieve a simpler dataset by preserving as much information as possible.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Steps: standardization, covariance matrix computation, and identify principal components by computing the eigenvalues of the covariance matrix.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standardization: subtract the mean and divide by the standard deviation for each value of each variable.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Standardization and computing the covariance matrix</a:t>
            </a:r>
            <a:endParaRPr/>
          </a:p>
        </p:txBody>
      </p:sp>
      <p:pic>
        <p:nvPicPr>
          <p:cNvPr id="324" name="Google Shape;3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3242250"/>
            <a:ext cx="5760875" cy="13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834825"/>
            <a:ext cx="4000878" cy="8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