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89d943c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89d943c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89d943cb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89d943cb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2cb2d62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2cb2d62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2cb2d62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2cb2d62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89d943c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89d943c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89d943cb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89d943cb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89d943cb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89d943cb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form of matrix decomposition (factorization into a product of matrices)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forms of matrix decomposition (Eigendecomposition, LU factorization/reduction--should be familiar from Math 54)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singular value decomposition, the matrix can be written as a sum of rank-1 matrices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= σ1u1vT1 + σ2u2vT2 + . . . + σnunvT (format later)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one of these matrices is a mode.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σ</a:t>
            </a:r>
            <a:r>
              <a:rPr lang="en"/>
              <a:t> values: (define)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35"/>
            <a:ext cx="9144000" cy="380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789"/>
            <a:ext cx="9143999" cy="392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2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