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d96918d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d96918d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d96918d7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d96918d7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d96918d7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d96918d7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f24b2ac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ff24b2ac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f8dfd7f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f8dfd7f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c1043ec7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c1043ec7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f24b2a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ff24b2a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f24b2ace_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ff24b2ace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c1043ec75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c1043ec7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c1043ec7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c1043ec7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i4ul1eNgjAUcAVyR0RW6F1jaBBQF5xKMhVxHiHUAtt8/edit#gid=515785625" TargetMode="External"/><Relationship Id="rId4" Type="http://schemas.openxmlformats.org/officeDocument/2006/relationships/hyperlink" Target="https://docs.google.com/spreadsheets/d/1i4ul1eNgjAUcAVyR0RW6F1jaBBQF5xKMhVxHiHUAtt8/edit#gid=708337058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ScanDoc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65500" y="2845201"/>
            <a:ext cx="40452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 4</a:t>
            </a:r>
            <a:endParaRPr/>
          </a:p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Integrantes: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Italo Molina (SM)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Italo Ercoli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Sebastián Racaman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Alex Soto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Benjamín</a:t>
            </a:r>
            <a:r>
              <a:rPr lang="es-419"/>
              <a:t> Guzmán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Franklin</a:t>
            </a:r>
            <a:r>
              <a:rPr lang="es-419"/>
              <a:t> Godoy (PO)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Visión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20400" y="1331250"/>
            <a:ext cx="83118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ScanDoc </a:t>
            </a:r>
            <a:r>
              <a:rPr lang="es-419"/>
              <a:t>es una sitio responsivo que permite: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</a:t>
            </a:r>
            <a:r>
              <a:rPr b="1" lang="es-419"/>
              <a:t>Capturar </a:t>
            </a:r>
            <a:r>
              <a:rPr lang="es-419"/>
              <a:t>imágenes</a:t>
            </a:r>
            <a:r>
              <a:rPr lang="es-419"/>
              <a:t> de documentos a través de </a:t>
            </a:r>
            <a:r>
              <a:rPr lang="es-419"/>
              <a:t>cámara y</a:t>
            </a:r>
            <a:r>
              <a:rPr lang="es-419"/>
              <a:t> cargar </a:t>
            </a:r>
            <a:r>
              <a:rPr lang="es-419"/>
              <a:t>imágenes</a:t>
            </a:r>
            <a:r>
              <a:rPr lang="es-419"/>
              <a:t> desde  archivo.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Transformar </a:t>
            </a:r>
            <a:r>
              <a:rPr lang="es-419"/>
              <a:t>a </a:t>
            </a:r>
            <a:r>
              <a:rPr lang="es-419"/>
              <a:t>formato</a:t>
            </a:r>
            <a:r>
              <a:rPr lang="es-419"/>
              <a:t> 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Categorizar</a:t>
            </a:r>
            <a:r>
              <a:rPr lang="es-419"/>
              <a:t>, nombrar el archivo (imagen) a subir..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Almacenar </a:t>
            </a:r>
            <a:r>
              <a:rPr lang="es-419"/>
              <a:t>en bd el documento en formato PDF.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Backlog Sprint 2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26325" y="1108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Product Backlog 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u="sng">
                <a:solidFill>
                  <a:schemeClr val="hlink"/>
                </a:solidFill>
                <a:hlinkClick r:id="rId3"/>
              </a:rPr>
              <a:t>Product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Backlog Sprint: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u="sng">
                <a:solidFill>
                  <a:schemeClr val="hlink"/>
                </a:solidFill>
                <a:hlinkClick r:id="rId4"/>
              </a:rPr>
              <a:t>Sprint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7950" y="3098875"/>
            <a:ext cx="4417351" cy="15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0575" y="873325"/>
            <a:ext cx="3041600" cy="18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Historias de usuario</a:t>
            </a:r>
            <a:br>
              <a:rPr lang="es-419"/>
            </a:br>
            <a:r>
              <a:rPr lang="es-419"/>
              <a:t>sprint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Captura documento (sprint 1)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609500"/>
            <a:ext cx="3314700" cy="3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Seleccionar la imagen del documento desde los archivos al almacenados.</a:t>
            </a:r>
            <a:r>
              <a:rPr lang="es-419"/>
              <a:t>	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725" y="1174625"/>
            <a:ext cx="1681300" cy="32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18672" l="0" r="47652" t="0"/>
          <a:stretch/>
        </p:blipFill>
        <p:spPr>
          <a:xfrm>
            <a:off x="6169900" y="1656750"/>
            <a:ext cx="2529201" cy="21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950" y="975378"/>
            <a:ext cx="4150125" cy="402129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Corrección </a:t>
            </a:r>
            <a:r>
              <a:rPr lang="es-419"/>
              <a:t>Captura documento (sprint 2)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7435200" y="4067300"/>
            <a:ext cx="1397100" cy="50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" y="1511088"/>
            <a:ext cx="43053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76775" y="191750"/>
            <a:ext cx="9067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80"/>
              <a:t>Cargar documento desde cámara (smartphone/tablet)</a:t>
            </a:r>
            <a:endParaRPr sz="2780"/>
          </a:p>
        </p:txBody>
      </p:sp>
      <p:sp>
        <p:nvSpPr>
          <p:cNvPr id="102" name="Google Shape;102;p19"/>
          <p:cNvSpPr txBox="1"/>
          <p:nvPr/>
        </p:nvSpPr>
        <p:spPr>
          <a:xfrm>
            <a:off x="614275" y="1309925"/>
            <a:ext cx="26124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Capturar la imagen de documentos mediante cámara del smartphone o tablet.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338" y="745388"/>
            <a:ext cx="2200275" cy="42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325" y="873338"/>
            <a:ext cx="2051454" cy="402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</a:t>
            </a:r>
            <a:r>
              <a:rPr lang="es-419"/>
              <a:t>revisualización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5225"/>
            <a:ext cx="4876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Ver el documento escaneado en PDF que se subirá a la plataforma.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Establecer una categoría al documento generado.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Establecer nombre del documento.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000" y="244250"/>
            <a:ext cx="2108025" cy="44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Notificación de éxito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811550"/>
            <a:ext cx="4876500" cy="27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Subir documento seleccionado a plataforma con respectiva notificación de éxito.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542" y="322325"/>
            <a:ext cx="1790059" cy="35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1390" y="1811550"/>
            <a:ext cx="1483459" cy="28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