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4756B-28ED-5453-BB48-13B23BC47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71D6E-96CE-3A20-0816-9B51F597F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D2BA7-9D87-0FCD-A6BA-8BF695E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3C6B8-96D1-8804-B12F-479DB726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00E62-4D9A-6871-77DE-E98776C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4815D-8749-C8EF-07E0-6BF0AEEF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B9A75-D38C-698F-ABF9-E3F3C237B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A315DF-4AB5-67F8-4E4D-8BA5F9B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BD7B7-182E-8A4A-7AB3-113B32D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73064-5C00-DC59-A2F0-579E9026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39AC9-97F9-AEA7-03C0-9F4D71A19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357006-6731-67A6-DEC9-BE5A71FF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44641-CC3F-76F3-D99F-887D3A9C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5D634-C95D-361D-2E09-9CE3ECF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1E8A8-90CB-ACEB-63D9-BEF56314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9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1927B-EB6E-B0C4-56A3-5F787AAA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C54730-50F0-9A93-3804-F752D842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1AEC86-58ED-F7D7-8292-3D08457C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8C818-50BD-1E37-8B21-21F735FD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7A40E-0CA2-E449-84B4-987EBAC4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D25FC-C699-0CC9-9237-9807B3FD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776BDB-4D67-CCBC-FE43-CD340B63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A8B69-ECA8-A8BA-62B3-EB554F1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48AC5-2817-EE28-25B5-2DEC80F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86DBB-65F4-1D0E-23F7-E84C92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7FBB1-7236-AFB5-786A-50A0DAB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BBEA5A-5DF0-93D1-159B-0B8618C79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D1914-6C59-1E0D-13F1-36054422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6374A3-4DA3-7B05-B8B5-5E0D5846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A528D-205D-4BB8-0C81-F949EFD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134C6D-A7B0-5168-F970-34FD234D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5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CB27-3D5D-8C50-F4D8-BE4490B1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23F785-4566-6FA8-AA1B-805C69FC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18599F-9ECB-AFB0-9A22-6D166555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BD8CFA-F1BF-5520-ABC3-3A989E8DA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F789F6-FF5D-F989-ECFD-A52595E7A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BEE558-810A-C742-51BE-24ED0D9E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E0550F-C621-0595-CC4C-5D4BAB81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D5892D-94B3-08F7-B511-F034F787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4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DB281-E057-E5AF-0BB2-5F53D64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189325-ACB6-66B1-36B6-F74EAACB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6191C8-6F59-4F6C-EA7A-BB5A9C0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9C220-43A9-0BB3-7622-80737E88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5F958-1884-7F4B-75DC-0C63A913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F4D823-B986-2F50-F6E6-30C89981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B1EA6-F772-2722-CDF8-E0ECE23C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EBBE8-BE18-3437-F067-20345B32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DD24E-91DD-F9DF-3B2D-55B20A47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68EF65-A535-130F-6461-58F82EEF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D299A9-8EE1-D50B-1AC1-73535CD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5F8958-A7A1-52D2-DDA9-697FA1DD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D0949B-2D74-3429-6938-B1EC925E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6E7BB-3374-6141-3511-6E6BCBA3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1EDC1A-4668-F255-D4F8-E9FDB6B4C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702F72-56E1-375A-33BD-CA210F3F9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538CB6-FFD5-40A9-11BB-6EBC2B2C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78051-F75F-ABF4-854A-755D06CB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F4FF2-1F1F-B04A-A47F-1045763E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47CEB4-7437-2907-9867-EECC9104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ABBE6-1E8F-B431-7CD4-1C00AC5E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A0369-226D-7B11-C801-29949B7D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960A6-7B22-AECB-F057-120DCECE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58C0C-2B75-A9B7-47AC-2D61DECC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3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7D1E871-D7CC-CB9D-F302-862E1FBE8390}"/>
              </a:ext>
            </a:extLst>
          </p:cNvPr>
          <p:cNvGrpSpPr/>
          <p:nvPr/>
        </p:nvGrpSpPr>
        <p:grpSpPr>
          <a:xfrm>
            <a:off x="8107070" y="2395737"/>
            <a:ext cx="2279650" cy="1040586"/>
            <a:chOff x="4956175" y="2908707"/>
            <a:chExt cx="2279650" cy="1040586"/>
          </a:xfrm>
        </p:grpSpPr>
        <p:pic>
          <p:nvPicPr>
            <p:cNvPr id="8" name="Graphic 23" descr="Amazon DynamoDB service icon.">
              <a:extLst>
                <a:ext uri="{FF2B5EF4-FFF2-40B4-BE49-F238E27FC236}">
                  <a16:creationId xmlns:a16="http://schemas.microsoft.com/office/drawing/2014/main" id="{780C44B0-24CB-0E46-8E63-78BE71121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5703887" y="29087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F3466FCE-F293-BA43-8AA3-223118ECE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175" y="3672294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212C702-ED44-C827-D347-B1E5D29AACFE}"/>
              </a:ext>
            </a:extLst>
          </p:cNvPr>
          <p:cNvGrpSpPr/>
          <p:nvPr/>
        </p:nvGrpSpPr>
        <p:grpSpPr>
          <a:xfrm>
            <a:off x="5214041" y="620139"/>
            <a:ext cx="1939797" cy="898495"/>
            <a:chOff x="4974431" y="2909500"/>
            <a:chExt cx="2243137" cy="1038999"/>
          </a:xfrm>
        </p:grpSpPr>
        <p:pic>
          <p:nvPicPr>
            <p:cNvPr id="1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714206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1" y="367150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55E707-E5FD-8A5D-1EF9-254398F6B713}"/>
              </a:ext>
            </a:extLst>
          </p:cNvPr>
          <p:cNvGrpSpPr/>
          <p:nvPr/>
        </p:nvGrpSpPr>
        <p:grpSpPr>
          <a:xfrm>
            <a:off x="6413362" y="2387409"/>
            <a:ext cx="2292350" cy="1038205"/>
            <a:chOff x="4949825" y="2909897"/>
            <a:chExt cx="2292350" cy="1038205"/>
          </a:xfrm>
        </p:grpSpPr>
        <p:pic>
          <p:nvPicPr>
            <p:cNvPr id="1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708650" y="2909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825" y="367110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E9EB685-C17A-3311-BF32-23D365839281}"/>
              </a:ext>
            </a:extLst>
          </p:cNvPr>
          <p:cNvGrpSpPr/>
          <p:nvPr/>
        </p:nvGrpSpPr>
        <p:grpSpPr>
          <a:xfrm>
            <a:off x="4893330" y="2380465"/>
            <a:ext cx="2243137" cy="1038999"/>
            <a:chOff x="4974432" y="2909500"/>
            <a:chExt cx="2243137" cy="1038999"/>
          </a:xfrm>
        </p:grpSpPr>
        <p:pic>
          <p:nvPicPr>
            <p:cNvPr id="17" name="Graphic 17" descr="Amazon API Gateway service icon.">
              <a:extLst>
                <a:ext uri="{FF2B5EF4-FFF2-40B4-BE49-F238E27FC236}">
                  <a16:creationId xmlns:a16="http://schemas.microsoft.com/office/drawing/2014/main" id="{BD51857F-14A9-44B4-9A9C-AA61227F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712619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C8925D45-1D6A-449D-AB08-652B1DC1A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2" y="367150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20" name="Group 1" descr="AWS Cloud group with AWS logo.">
            <a:extLst>
              <a:ext uri="{FF2B5EF4-FFF2-40B4-BE49-F238E27FC236}">
                <a16:creationId xmlns:a16="http://schemas.microsoft.com/office/drawing/2014/main" id="{C8F19A6B-B6EE-45E2-98B8-E09C68D7A4B2}"/>
              </a:ext>
            </a:extLst>
          </p:cNvPr>
          <p:cNvGrpSpPr/>
          <p:nvPr/>
        </p:nvGrpSpPr>
        <p:grpSpPr>
          <a:xfrm>
            <a:off x="1492898" y="446755"/>
            <a:ext cx="8512822" cy="5057192"/>
            <a:chOff x="355600" y="1512745"/>
            <a:chExt cx="1765300" cy="890588"/>
          </a:xfrm>
        </p:grpSpPr>
        <p:sp>
          <p:nvSpPr>
            <p:cNvPr id="21" name="Rectangle 54">
              <a:extLst>
                <a:ext uri="{FF2B5EF4-FFF2-40B4-BE49-F238E27FC236}">
                  <a16:creationId xmlns:a16="http://schemas.microsoft.com/office/drawing/2014/main" id="{302A5B0E-ABA9-48CD-84D0-B78867AD79EC}"/>
                </a:ext>
              </a:extLst>
            </p:cNvPr>
            <p:cNvSpPr/>
            <p:nvPr/>
          </p:nvSpPr>
          <p:spPr>
            <a:xfrm>
              <a:off x="355600" y="1512745"/>
              <a:ext cx="1765300" cy="890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2" name="Graphic 55" descr="AWS Cloud group icon with AWS logo.">
              <a:extLst>
                <a:ext uri="{FF2B5EF4-FFF2-40B4-BE49-F238E27FC236}">
                  <a16:creationId xmlns:a16="http://schemas.microsoft.com/office/drawing/2014/main" id="{8AB2D835-9413-49FA-ACE8-763B2FFE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55600" y="1512745"/>
              <a:ext cx="90402" cy="73602"/>
            </a:xfrm>
            <a:prstGeom prst="rect">
              <a:avLst/>
            </a:prstGeom>
          </p:spPr>
        </p:pic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0C64E4-7004-15FA-C182-0960F75919B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93517" y="2761465"/>
            <a:ext cx="778670" cy="6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28908B9-FE81-341B-DA2B-678B4C79FE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934187" y="2768409"/>
            <a:ext cx="911070" cy="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9189DC06-7986-56B4-56B8-03CEBD009A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585" y="3270139"/>
            <a:ext cx="852364" cy="1275342"/>
          </a:xfrm>
          <a:prstGeom prst="rect">
            <a:avLst/>
          </a:prstGeom>
        </p:spPr>
      </p:pic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F2EF4DB-587B-7F91-E621-B1C7745EA1A4}"/>
              </a:ext>
            </a:extLst>
          </p:cNvPr>
          <p:cNvGrpSpPr/>
          <p:nvPr/>
        </p:nvGrpSpPr>
        <p:grpSpPr>
          <a:xfrm>
            <a:off x="6556752" y="593363"/>
            <a:ext cx="2058622" cy="954990"/>
            <a:chOff x="2249488" y="1182688"/>
            <a:chExt cx="2243137" cy="1040586"/>
          </a:xfrm>
        </p:grpSpPr>
        <p:pic>
          <p:nvPicPr>
            <p:cNvPr id="42" name="Graphic 7" descr="AWS X-Ray service icon.">
              <a:extLst>
                <a:ext uri="{FF2B5EF4-FFF2-40B4-BE49-F238E27FC236}">
                  <a16:creationId xmlns:a16="http://schemas.microsoft.com/office/drawing/2014/main" id="{CE6151B2-FD3B-3513-84DC-76833917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695E3D7A-D5D9-A2EE-7AC1-FFF1894CA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X-Ray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988B20F-C4F7-27C7-332F-EFE952BB7ABF}"/>
              </a:ext>
            </a:extLst>
          </p:cNvPr>
          <p:cNvGrpSpPr/>
          <p:nvPr/>
        </p:nvGrpSpPr>
        <p:grpSpPr>
          <a:xfrm>
            <a:off x="8122544" y="610076"/>
            <a:ext cx="1971285" cy="1058142"/>
            <a:chOff x="6786563" y="1184275"/>
            <a:chExt cx="2279650" cy="1223665"/>
          </a:xfrm>
        </p:grpSpPr>
        <p:pic>
          <p:nvPicPr>
            <p:cNvPr id="45" name="Graphic 19" descr="AWS Identity and Access Management (IAM) service icon.">
              <a:extLst>
                <a:ext uri="{FF2B5EF4-FFF2-40B4-BE49-F238E27FC236}">
                  <a16:creationId xmlns:a16="http://schemas.microsoft.com/office/drawing/2014/main" id="{4348104D-647E-7A15-9439-DE0901771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5358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233E2694-7E20-CF8F-31D1-6B84633DB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2DF75DC-0A1D-73AB-97C8-EF598AD3998C}"/>
              </a:ext>
            </a:extLst>
          </p:cNvPr>
          <p:cNvGrpSpPr/>
          <p:nvPr/>
        </p:nvGrpSpPr>
        <p:grpSpPr>
          <a:xfrm>
            <a:off x="1213807" y="2387409"/>
            <a:ext cx="2279650" cy="1040586"/>
            <a:chOff x="6786563" y="1182688"/>
            <a:chExt cx="2279650" cy="1040586"/>
          </a:xfrm>
        </p:grpSpPr>
        <p:pic>
          <p:nvPicPr>
            <p:cNvPr id="2" name="Graphic 21" descr="Amazon Route 53 service icon.">
              <a:extLst>
                <a:ext uri="{FF2B5EF4-FFF2-40B4-BE49-F238E27FC236}">
                  <a16:creationId xmlns:a16="http://schemas.microsoft.com/office/drawing/2014/main" id="{6C0D463D-F288-98BA-22B6-1EF7427E9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12">
              <a:extLst>
                <a:ext uri="{FF2B5EF4-FFF2-40B4-BE49-F238E27FC236}">
                  <a16:creationId xmlns:a16="http://schemas.microsoft.com/office/drawing/2014/main" id="{D3AFAA55-1DBB-9AF6-A3B6-4BC89F55C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08170DF-83EE-4CEC-5423-3052F79EAF82}"/>
              </a:ext>
            </a:extLst>
          </p:cNvPr>
          <p:cNvGrpSpPr/>
          <p:nvPr/>
        </p:nvGrpSpPr>
        <p:grpSpPr>
          <a:xfrm>
            <a:off x="3024765" y="2395738"/>
            <a:ext cx="2292350" cy="1038999"/>
            <a:chOff x="4487863" y="1184275"/>
            <a:chExt cx="2292350" cy="1038999"/>
          </a:xfrm>
        </p:grpSpPr>
        <p:pic>
          <p:nvPicPr>
            <p:cNvPr id="7" name="Graphic 19" descr="Amazon CloudFront service icon.">
              <a:extLst>
                <a:ext uri="{FF2B5EF4-FFF2-40B4-BE49-F238E27FC236}">
                  <a16:creationId xmlns:a16="http://schemas.microsoft.com/office/drawing/2014/main" id="{3EAA16D1-7B5F-CBCB-7E94-614F3A118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524351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46A45EBA-49E1-2FE4-50EF-27EB00075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8FF7A09-224C-B0AC-B55F-AAA9FCF574BC}"/>
              </a:ext>
            </a:extLst>
          </p:cNvPr>
          <p:cNvGrpSpPr/>
          <p:nvPr/>
        </p:nvGrpSpPr>
        <p:grpSpPr>
          <a:xfrm>
            <a:off x="1202694" y="4186367"/>
            <a:ext cx="2279650" cy="1040586"/>
            <a:chOff x="6786563" y="1182688"/>
            <a:chExt cx="2279650" cy="1040586"/>
          </a:xfrm>
        </p:grpSpPr>
        <p:pic>
          <p:nvPicPr>
            <p:cNvPr id="34" name="Graphic 21" descr="Amazon Route 53 service icon.">
              <a:extLst>
                <a:ext uri="{FF2B5EF4-FFF2-40B4-BE49-F238E27FC236}">
                  <a16:creationId xmlns:a16="http://schemas.microsoft.com/office/drawing/2014/main" id="{E4413A02-49D9-A215-5D00-9A6AFD590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82051DC-1347-28D9-0D93-2C14D26CF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E83E54F-DB25-49A3-7FA5-EB6EDB81142A}"/>
              </a:ext>
            </a:extLst>
          </p:cNvPr>
          <p:cNvGrpSpPr/>
          <p:nvPr/>
        </p:nvGrpSpPr>
        <p:grpSpPr>
          <a:xfrm>
            <a:off x="3024765" y="4213021"/>
            <a:ext cx="2292350" cy="1038999"/>
            <a:chOff x="4487863" y="1184275"/>
            <a:chExt cx="2292350" cy="1038999"/>
          </a:xfrm>
        </p:grpSpPr>
        <p:pic>
          <p:nvPicPr>
            <p:cNvPr id="37" name="Graphic 19" descr="Amazon CloudFront service icon.">
              <a:extLst>
                <a:ext uri="{FF2B5EF4-FFF2-40B4-BE49-F238E27FC236}">
                  <a16:creationId xmlns:a16="http://schemas.microsoft.com/office/drawing/2014/main" id="{6B10044D-8F1E-7D4E-31EF-5ED570E25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524351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1">
              <a:extLst>
                <a:ext uri="{FF2B5EF4-FFF2-40B4-BE49-F238E27FC236}">
                  <a16:creationId xmlns:a16="http://schemas.microsoft.com/office/drawing/2014/main" id="{E4A6CD15-165A-465C-512D-A8C7A9924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844ED87-5EDE-5F8F-F0F4-2D1A375B5F01}"/>
              </a:ext>
            </a:extLst>
          </p:cNvPr>
          <p:cNvGrpSpPr/>
          <p:nvPr/>
        </p:nvGrpSpPr>
        <p:grpSpPr>
          <a:xfrm>
            <a:off x="5101078" y="4316881"/>
            <a:ext cx="1382713" cy="935139"/>
            <a:chOff x="2190750" y="4201714"/>
            <a:chExt cx="1382713" cy="935139"/>
          </a:xfrm>
        </p:grpSpPr>
        <p:pic>
          <p:nvPicPr>
            <p:cNvPr id="39" name="Graphic 86" descr="Bucket resource icon for the Amazon S3 service.">
              <a:extLst>
                <a:ext uri="{FF2B5EF4-FFF2-40B4-BE49-F238E27FC236}">
                  <a16:creationId xmlns:a16="http://schemas.microsoft.com/office/drawing/2014/main" id="{0397063F-7668-D62F-A785-BD144FEC6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660928" y="4201714"/>
              <a:ext cx="457200" cy="457200"/>
            </a:xfrm>
            <a:prstGeom prst="rect">
              <a:avLst/>
            </a:prstGeom>
          </p:spPr>
        </p:pic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E5C7A420-E80A-807B-C89E-4AE43D29E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50" y="4675188"/>
              <a:ext cx="13827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sunao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-frontend-deployment-dev</a:t>
              </a:r>
            </a:p>
          </p:txBody>
        </p:sp>
      </p:grpSp>
      <p:pic>
        <p:nvPicPr>
          <p:cNvPr id="49" name="図 48">
            <a:extLst>
              <a:ext uri="{FF2B5EF4-FFF2-40B4-BE49-F238E27FC236}">
                <a16:creationId xmlns:a16="http://schemas.microsoft.com/office/drawing/2014/main" id="{25B224AB-4B52-F670-F0CA-C69804FF226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83791" y="5747525"/>
            <a:ext cx="830754" cy="830754"/>
          </a:xfrm>
          <a:prstGeom prst="rect">
            <a:avLst/>
          </a:prstGeom>
        </p:spPr>
      </p:pic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BE9FB336-AD21-EC72-93FF-EC507DA68F3D}"/>
              </a:ext>
            </a:extLst>
          </p:cNvPr>
          <p:cNvCxnSpPr>
            <a:stCxn id="49" idx="1"/>
            <a:endCxn id="40" idx="2"/>
          </p:cNvCxnSpPr>
          <p:nvPr/>
        </p:nvCxnSpPr>
        <p:spPr>
          <a:xfrm rot="10800000">
            <a:off x="5792435" y="5252020"/>
            <a:ext cx="691356" cy="9108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AB62E738-7305-AF85-3020-6A875A186B08}"/>
              </a:ext>
            </a:extLst>
          </p:cNvPr>
          <p:cNvGrpSpPr/>
          <p:nvPr/>
        </p:nvGrpSpPr>
        <p:grpSpPr>
          <a:xfrm>
            <a:off x="8014355" y="3849311"/>
            <a:ext cx="1382713" cy="935139"/>
            <a:chOff x="2190750" y="4201714"/>
            <a:chExt cx="1382713" cy="935139"/>
          </a:xfrm>
        </p:grpSpPr>
        <p:pic>
          <p:nvPicPr>
            <p:cNvPr id="53" name="Graphic 86" descr="Bucket resource icon for the Amazon S3 service.">
              <a:extLst>
                <a:ext uri="{FF2B5EF4-FFF2-40B4-BE49-F238E27FC236}">
                  <a16:creationId xmlns:a16="http://schemas.microsoft.com/office/drawing/2014/main" id="{8A07F814-66BE-BBBB-1D1D-40E2E352D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660928" y="4201714"/>
              <a:ext cx="457200" cy="457200"/>
            </a:xfrm>
            <a:prstGeom prst="rect">
              <a:avLst/>
            </a:prstGeom>
          </p:spPr>
        </p:pic>
        <p:sp>
          <p:nvSpPr>
            <p:cNvPr id="54" name="TextBox 21">
              <a:extLst>
                <a:ext uri="{FF2B5EF4-FFF2-40B4-BE49-F238E27FC236}">
                  <a16:creationId xmlns:a16="http://schemas.microsoft.com/office/drawing/2014/main" id="{327EF53A-EFED-C4B6-06C8-6C1F32699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50" y="4675188"/>
              <a:ext cx="13827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sunao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-deployment-dev</a:t>
              </a:r>
            </a:p>
          </p:txBody>
        </p:sp>
      </p:grpSp>
      <p:pic>
        <p:nvPicPr>
          <p:cNvPr id="55" name="図 54">
            <a:extLst>
              <a:ext uri="{FF2B5EF4-FFF2-40B4-BE49-F238E27FC236}">
                <a16:creationId xmlns:a16="http://schemas.microsoft.com/office/drawing/2014/main" id="{E48C7468-5CFA-D053-F563-1A43300BF5E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67017" y="4130104"/>
            <a:ext cx="830754" cy="830754"/>
          </a:xfrm>
          <a:prstGeom prst="rect">
            <a:avLst/>
          </a:prstGeom>
        </p:spPr>
      </p:pic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1A388752-122F-C202-D14F-CD19273F70E5}"/>
              </a:ext>
            </a:extLst>
          </p:cNvPr>
          <p:cNvCxnSpPr>
            <a:cxnSpLocks/>
            <a:stCxn id="54" idx="1"/>
            <a:endCxn id="15" idx="2"/>
          </p:cNvCxnSpPr>
          <p:nvPr/>
        </p:nvCxnSpPr>
        <p:spPr>
          <a:xfrm rot="10800000">
            <a:off x="7559537" y="3425614"/>
            <a:ext cx="454818" cy="11280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44F2526-10EC-3101-1378-7AA40C93C4C9}"/>
              </a:ext>
            </a:extLst>
          </p:cNvPr>
          <p:cNvCxnSpPr>
            <a:stCxn id="55" idx="1"/>
            <a:endCxn id="54" idx="3"/>
          </p:cNvCxnSpPr>
          <p:nvPr/>
        </p:nvCxnSpPr>
        <p:spPr>
          <a:xfrm flipH="1">
            <a:off x="9397068" y="4545481"/>
            <a:ext cx="969949" cy="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5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33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 蒼大</dc:creator>
  <cp:lastModifiedBy>福田 蒼大</cp:lastModifiedBy>
  <cp:revision>9</cp:revision>
  <dcterms:created xsi:type="dcterms:W3CDTF">2024-03-12T05:04:48Z</dcterms:created>
  <dcterms:modified xsi:type="dcterms:W3CDTF">2024-03-15T01:55:39Z</dcterms:modified>
</cp:coreProperties>
</file>