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4756B-28ED-5453-BB48-13B23BC47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71D6E-96CE-3A20-0816-9B51F597F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D2BA7-9D87-0FCD-A6BA-8BF695E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3C6B8-96D1-8804-B12F-479DB726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00E62-4D9A-6871-77DE-E98776C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4815D-8749-C8EF-07E0-6BF0AEEF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B9A75-D38C-698F-ABF9-E3F3C237B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A315DF-4AB5-67F8-4E4D-8BA5F9B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BD7B7-182E-8A4A-7AB3-113B32D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73064-5C00-DC59-A2F0-579E9026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39AC9-97F9-AEA7-03C0-9F4D71A19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357006-6731-67A6-DEC9-BE5A71FF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44641-CC3F-76F3-D99F-887D3A9C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5D634-C95D-361D-2E09-9CE3ECF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1E8A8-90CB-ACEB-63D9-BEF56314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9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1927B-EB6E-B0C4-56A3-5F787AAA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C54730-50F0-9A93-3804-F752D842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1AEC86-58ED-F7D7-8292-3D08457C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8C818-50BD-1E37-8B21-21F735FD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7A40E-0CA2-E449-84B4-987EBAC4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D25FC-C699-0CC9-9237-9807B3FD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776BDB-4D67-CCBC-FE43-CD340B63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A8B69-ECA8-A8BA-62B3-EB554F1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48AC5-2817-EE28-25B5-2DEC80F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86DBB-65F4-1D0E-23F7-E84C92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7FBB1-7236-AFB5-786A-50A0DAB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BBEA5A-5DF0-93D1-159B-0B8618C79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D1914-6C59-1E0D-13F1-36054422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6374A3-4DA3-7B05-B8B5-5E0D5846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A528D-205D-4BB8-0C81-F949EFD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134C6D-A7B0-5168-F970-34FD234D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5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CB27-3D5D-8C50-F4D8-BE4490B1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23F785-4566-6FA8-AA1B-805C69FC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18599F-9ECB-AFB0-9A22-6D166555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BD8CFA-F1BF-5520-ABC3-3A989E8DA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F789F6-FF5D-F989-ECFD-A52595E7A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BEE558-810A-C742-51BE-24ED0D9E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E0550F-C621-0595-CC4C-5D4BAB81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D5892D-94B3-08F7-B511-F034F787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4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DB281-E057-E5AF-0BB2-5F53D64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189325-ACB6-66B1-36B6-F74EAACB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6191C8-6F59-4F6C-EA7A-BB5A9C0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9C220-43A9-0BB3-7622-80737E88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5F958-1884-7F4B-75DC-0C63A913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F4D823-B986-2F50-F6E6-30C89981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B1EA6-F772-2722-CDF8-E0ECE23C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EBBE8-BE18-3437-F067-20345B32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DD24E-91DD-F9DF-3B2D-55B20A47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68EF65-A535-130F-6461-58F82EEF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D299A9-8EE1-D50B-1AC1-73535CD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5F8958-A7A1-52D2-DDA9-697FA1DD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D0949B-2D74-3429-6938-B1EC925E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6E7BB-3374-6141-3511-6E6BCBA3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1EDC1A-4668-F255-D4F8-E9FDB6B4C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702F72-56E1-375A-33BD-CA210F3F9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538CB6-FFD5-40A9-11BB-6EBC2B2C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78051-F75F-ABF4-854A-755D06CB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F4FF2-1F1F-B04A-A47F-1045763E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47CEB4-7437-2907-9867-EECC9104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ABBE6-1E8F-B431-7CD4-1C00AC5E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A0369-226D-7B11-C801-29949B7D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5FFAC-AAE0-40DD-A8F2-55B2E4D6E535}" type="datetimeFigureOut">
              <a:rPr kumimoji="1" lang="ja-JP" altLang="en-US" smtClean="0"/>
              <a:t>2024/3/12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960A6-7B22-AECB-F057-120DCECE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58C0C-2B75-A9B7-47AC-2D61DECC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3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294BE08-1FC2-F2D6-7DE6-41DEBECFFACE}"/>
              </a:ext>
            </a:extLst>
          </p:cNvPr>
          <p:cNvGrpSpPr/>
          <p:nvPr/>
        </p:nvGrpSpPr>
        <p:grpSpPr>
          <a:xfrm>
            <a:off x="911293" y="3220143"/>
            <a:ext cx="1073150" cy="812774"/>
            <a:chOff x="5559425" y="3022613"/>
            <a:chExt cx="1073150" cy="812774"/>
          </a:xfrm>
        </p:grpSpPr>
        <p:pic>
          <p:nvPicPr>
            <p:cNvPr id="5" name="Graphic 22" descr="User resource icon for the General Icons category.">
              <a:extLst>
                <a:ext uri="{FF2B5EF4-FFF2-40B4-BE49-F238E27FC236}">
                  <a16:creationId xmlns:a16="http://schemas.microsoft.com/office/drawing/2014/main" id="{D3FCDB7F-683E-4484-95A8-98DE76742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5865509" y="30226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39">
              <a:extLst>
                <a:ext uri="{FF2B5EF4-FFF2-40B4-BE49-F238E27FC236}">
                  <a16:creationId xmlns:a16="http://schemas.microsoft.com/office/drawing/2014/main" id="{4DE1AC13-586D-4D66-AE44-D6FE654D4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25" y="3558388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7D1E871-D7CC-CB9D-F302-862E1FBE8390}"/>
              </a:ext>
            </a:extLst>
          </p:cNvPr>
          <p:cNvGrpSpPr/>
          <p:nvPr/>
        </p:nvGrpSpPr>
        <p:grpSpPr>
          <a:xfrm>
            <a:off x="7824323" y="3117642"/>
            <a:ext cx="2279650" cy="1040586"/>
            <a:chOff x="4956175" y="2908707"/>
            <a:chExt cx="2279650" cy="1040586"/>
          </a:xfrm>
        </p:grpSpPr>
        <p:pic>
          <p:nvPicPr>
            <p:cNvPr id="8" name="Graphic 23" descr="Amazon DynamoDB service icon.">
              <a:extLst>
                <a:ext uri="{FF2B5EF4-FFF2-40B4-BE49-F238E27FC236}">
                  <a16:creationId xmlns:a16="http://schemas.microsoft.com/office/drawing/2014/main" id="{780C44B0-24CB-0E46-8E63-78BE71121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703887" y="29087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F3466FCE-F293-BA43-8AA3-223118ECE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175" y="3672294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212C702-ED44-C827-D347-B1E5D29AACFE}"/>
              </a:ext>
            </a:extLst>
          </p:cNvPr>
          <p:cNvGrpSpPr/>
          <p:nvPr/>
        </p:nvGrpSpPr>
        <p:grpSpPr>
          <a:xfrm>
            <a:off x="4064802" y="1592924"/>
            <a:ext cx="2243137" cy="1038999"/>
            <a:chOff x="4974431" y="2909500"/>
            <a:chExt cx="2243137" cy="1038999"/>
          </a:xfrm>
        </p:grpSpPr>
        <p:pic>
          <p:nvPicPr>
            <p:cNvPr id="1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714206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1" y="367150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55E707-E5FD-8A5D-1EF9-254398F6B713}"/>
              </a:ext>
            </a:extLst>
          </p:cNvPr>
          <p:cNvGrpSpPr/>
          <p:nvPr/>
        </p:nvGrpSpPr>
        <p:grpSpPr>
          <a:xfrm>
            <a:off x="5396955" y="3120023"/>
            <a:ext cx="2292350" cy="1038205"/>
            <a:chOff x="4949825" y="2909897"/>
            <a:chExt cx="2292350" cy="1038205"/>
          </a:xfrm>
        </p:grpSpPr>
        <p:pic>
          <p:nvPicPr>
            <p:cNvPr id="1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708650" y="2909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825" y="367110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E9EB685-C17A-3311-BF32-23D365839281}"/>
              </a:ext>
            </a:extLst>
          </p:cNvPr>
          <p:cNvGrpSpPr/>
          <p:nvPr/>
        </p:nvGrpSpPr>
        <p:grpSpPr>
          <a:xfrm>
            <a:off x="3102123" y="3132418"/>
            <a:ext cx="2243137" cy="1038999"/>
            <a:chOff x="4974432" y="2909500"/>
            <a:chExt cx="2243137" cy="1038999"/>
          </a:xfrm>
        </p:grpSpPr>
        <p:pic>
          <p:nvPicPr>
            <p:cNvPr id="17" name="Graphic 17" descr="Amazon API Gateway service icon.">
              <a:extLst>
                <a:ext uri="{FF2B5EF4-FFF2-40B4-BE49-F238E27FC236}">
                  <a16:creationId xmlns:a16="http://schemas.microsoft.com/office/drawing/2014/main" id="{BD51857F-14A9-44B4-9A9C-AA61227F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5712619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C8925D45-1D6A-449D-AB08-652B1DC1A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2" y="367150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20" name="Group 1" descr="AWS Cloud group with AWS logo.">
            <a:extLst>
              <a:ext uri="{FF2B5EF4-FFF2-40B4-BE49-F238E27FC236}">
                <a16:creationId xmlns:a16="http://schemas.microsoft.com/office/drawing/2014/main" id="{C8F19A6B-B6EE-45E2-98B8-E09C68D7A4B2}"/>
              </a:ext>
            </a:extLst>
          </p:cNvPr>
          <p:cNvGrpSpPr/>
          <p:nvPr/>
        </p:nvGrpSpPr>
        <p:grpSpPr>
          <a:xfrm>
            <a:off x="2738852" y="1418158"/>
            <a:ext cx="7266867" cy="3666110"/>
            <a:chOff x="355600" y="1512745"/>
            <a:chExt cx="1765300" cy="890588"/>
          </a:xfrm>
        </p:grpSpPr>
        <p:sp>
          <p:nvSpPr>
            <p:cNvPr id="21" name="Rectangle 54">
              <a:extLst>
                <a:ext uri="{FF2B5EF4-FFF2-40B4-BE49-F238E27FC236}">
                  <a16:creationId xmlns:a16="http://schemas.microsoft.com/office/drawing/2014/main" id="{302A5B0E-ABA9-48CD-84D0-B78867AD79EC}"/>
                </a:ext>
              </a:extLst>
            </p:cNvPr>
            <p:cNvSpPr/>
            <p:nvPr/>
          </p:nvSpPr>
          <p:spPr>
            <a:xfrm>
              <a:off x="355600" y="1512745"/>
              <a:ext cx="1765300" cy="890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2" name="Graphic 55" descr="AWS Cloud group icon with AWS logo.">
              <a:extLst>
                <a:ext uri="{FF2B5EF4-FFF2-40B4-BE49-F238E27FC236}">
                  <a16:creationId xmlns:a16="http://schemas.microsoft.com/office/drawing/2014/main" id="{8AB2D835-9413-49FA-ACE8-763B2FFE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355600" y="1512745"/>
              <a:ext cx="112003" cy="112003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C5EECBF-A755-6E2B-C5F3-0E9A7EDF627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847461" y="3513418"/>
            <a:ext cx="1992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0C64E4-7004-15FA-C182-0960F75919B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602310" y="3501023"/>
            <a:ext cx="1553470" cy="12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28908B9-FE81-341B-DA2B-678B4C79FEAA}"/>
              </a:ext>
            </a:extLst>
          </p:cNvPr>
          <p:cNvCxnSpPr>
            <a:cxnSpLocks/>
          </p:cNvCxnSpPr>
          <p:nvPr/>
        </p:nvCxnSpPr>
        <p:spPr>
          <a:xfrm>
            <a:off x="6917780" y="3516191"/>
            <a:ext cx="1654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5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12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 蒼大</dc:creator>
  <cp:lastModifiedBy>福田 蒼大</cp:lastModifiedBy>
  <cp:revision>3</cp:revision>
  <dcterms:created xsi:type="dcterms:W3CDTF">2024-03-12T05:04:48Z</dcterms:created>
  <dcterms:modified xsi:type="dcterms:W3CDTF">2024-03-14T02:19:46Z</dcterms:modified>
</cp:coreProperties>
</file>