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8142800" y="2123273"/>
            <a:ext cx="1511543" cy="783302"/>
            <a:chOff x="4956175" y="2908707"/>
            <a:chExt cx="2279650" cy="118134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7264087" y="610056"/>
            <a:ext cx="1361404" cy="739471"/>
            <a:chOff x="4974431" y="2909500"/>
            <a:chExt cx="2243137" cy="1218401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499"/>
              <a:ext cx="2243137" cy="456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6374421" y="2129718"/>
            <a:ext cx="1519963" cy="781722"/>
            <a:chOff x="4949825" y="2909897"/>
            <a:chExt cx="2292350" cy="1178964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2"/>
              <a:ext cx="22923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4397629" y="2129191"/>
            <a:ext cx="1487331" cy="782249"/>
            <a:chOff x="4974432" y="2909500"/>
            <a:chExt cx="2243137" cy="117975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499"/>
              <a:ext cx="2243137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492898" y="446755"/>
            <a:ext cx="8512822" cy="5057192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5600" y="1512745"/>
              <a:ext cx="90402" cy="73602"/>
            </a:xfrm>
            <a:prstGeom prst="rect">
              <a:avLst/>
            </a:prstGeom>
          </p:spPr>
        </p:pic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5392341" y="2381816"/>
            <a:ext cx="1485226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382818" y="2375899"/>
            <a:ext cx="1255759" cy="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9189DC06-7986-56B4-56B8-03CEBD009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462" y="3074613"/>
            <a:ext cx="852364" cy="1275342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F2EF4DB-587B-7F91-E621-B1C7745EA1A4}"/>
              </a:ext>
            </a:extLst>
          </p:cNvPr>
          <p:cNvGrpSpPr/>
          <p:nvPr/>
        </p:nvGrpSpPr>
        <p:grpSpPr>
          <a:xfrm>
            <a:off x="7990733" y="610076"/>
            <a:ext cx="1444799" cy="768824"/>
            <a:chOff x="2249488" y="1182688"/>
            <a:chExt cx="2243137" cy="1193645"/>
          </a:xfrm>
        </p:grpSpPr>
        <p:pic>
          <p:nvPicPr>
            <p:cNvPr id="42" name="Graphic 7" descr="AWS X-Ray service icon.">
              <a:extLst>
                <a:ext uri="{FF2B5EF4-FFF2-40B4-BE49-F238E27FC236}">
                  <a16:creationId xmlns:a16="http://schemas.microsoft.com/office/drawing/2014/main" id="{CE6151B2-FD3B-3513-84DC-76833917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95E3D7A-D5D9-A2EE-7AC1-FFF1894C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6"/>
              <a:ext cx="2243137" cy="43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88B20F-C4F7-27C7-332F-EFE952BB7ABF}"/>
              </a:ext>
            </a:extLst>
          </p:cNvPr>
          <p:cNvGrpSpPr/>
          <p:nvPr/>
        </p:nvGrpSpPr>
        <p:grpSpPr>
          <a:xfrm>
            <a:off x="8710326" y="610076"/>
            <a:ext cx="1383503" cy="739451"/>
            <a:chOff x="6786563" y="1184275"/>
            <a:chExt cx="2279650" cy="1218422"/>
          </a:xfrm>
        </p:grpSpPr>
        <p:pic>
          <p:nvPicPr>
            <p:cNvPr id="45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4348104D-647E-7A15-9439-DE090177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233E2694-7E20-CF8F-31D1-6B84633D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5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IAM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2DF75DC-0A1D-73AB-97C8-EF598AD3998C}"/>
              </a:ext>
            </a:extLst>
          </p:cNvPr>
          <p:cNvGrpSpPr/>
          <p:nvPr/>
        </p:nvGrpSpPr>
        <p:grpSpPr>
          <a:xfrm>
            <a:off x="1449085" y="2129191"/>
            <a:ext cx="1511543" cy="783302"/>
            <a:chOff x="6786563" y="1182688"/>
            <a:chExt cx="2279650" cy="1181346"/>
          </a:xfrm>
        </p:grpSpPr>
        <p:pic>
          <p:nvPicPr>
            <p:cNvPr id="2" name="Graphic 21" descr="Amazon Route 53 service icon.">
              <a:extLst>
                <a:ext uri="{FF2B5EF4-FFF2-40B4-BE49-F238E27FC236}">
                  <a16:creationId xmlns:a16="http://schemas.microsoft.com/office/drawing/2014/main" id="{6C0D463D-F288-98BA-22B6-1EF7427E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D3AFAA55-1DBB-9AF6-A3B6-4BC89F55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08170DF-83EE-4CEC-5423-3052F79EAF82}"/>
              </a:ext>
            </a:extLst>
          </p:cNvPr>
          <p:cNvGrpSpPr/>
          <p:nvPr/>
        </p:nvGrpSpPr>
        <p:grpSpPr>
          <a:xfrm>
            <a:off x="2910940" y="2129191"/>
            <a:ext cx="1519962" cy="782249"/>
            <a:chOff x="4487863" y="1184275"/>
            <a:chExt cx="2292350" cy="1179759"/>
          </a:xfrm>
        </p:grpSpPr>
        <p:pic>
          <p:nvPicPr>
            <p:cNvPr id="7" name="Graphic 19" descr="Amazon CloudFront service icon.">
              <a:extLst>
                <a:ext uri="{FF2B5EF4-FFF2-40B4-BE49-F238E27FC236}">
                  <a16:creationId xmlns:a16="http://schemas.microsoft.com/office/drawing/2014/main" id="{3EAA16D1-7B5F-CBCB-7E94-614F3A118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46A45EBA-49E1-2FE4-50EF-27EB00075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4"/>
              <a:ext cx="2292350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FF7A09-224C-B0AC-B55F-AAA9FCF574BC}"/>
              </a:ext>
            </a:extLst>
          </p:cNvPr>
          <p:cNvGrpSpPr/>
          <p:nvPr/>
        </p:nvGrpSpPr>
        <p:grpSpPr>
          <a:xfrm>
            <a:off x="1441715" y="3346802"/>
            <a:ext cx="1511543" cy="783302"/>
            <a:chOff x="6786563" y="1182688"/>
            <a:chExt cx="2279650" cy="1181346"/>
          </a:xfrm>
        </p:grpSpPr>
        <p:pic>
          <p:nvPicPr>
            <p:cNvPr id="34" name="Graphic 21" descr="Amazon Route 53 service icon.">
              <a:extLst>
                <a:ext uri="{FF2B5EF4-FFF2-40B4-BE49-F238E27FC236}">
                  <a16:creationId xmlns:a16="http://schemas.microsoft.com/office/drawing/2014/main" id="{E4413A02-49D9-A215-5D00-9A6AFD590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82051DC-1347-28D9-0D93-2C14D26CF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E83E54F-DB25-49A3-7FA5-EB6EDB81142A}"/>
              </a:ext>
            </a:extLst>
          </p:cNvPr>
          <p:cNvGrpSpPr/>
          <p:nvPr/>
        </p:nvGrpSpPr>
        <p:grpSpPr>
          <a:xfrm>
            <a:off x="2904624" y="3346802"/>
            <a:ext cx="1519962" cy="782249"/>
            <a:chOff x="4487863" y="1184275"/>
            <a:chExt cx="2292350" cy="1179759"/>
          </a:xfrm>
        </p:grpSpPr>
        <p:pic>
          <p:nvPicPr>
            <p:cNvPr id="37" name="Graphic 19" descr="Amazon CloudFront service icon.">
              <a:extLst>
                <a:ext uri="{FF2B5EF4-FFF2-40B4-BE49-F238E27FC236}">
                  <a16:creationId xmlns:a16="http://schemas.microsoft.com/office/drawing/2014/main" id="{6B10044D-8F1E-7D4E-31EF-5ED570E2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E4A6CD15-165A-465C-512D-A8C7A9924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4"/>
              <a:ext cx="2292350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844ED87-5EDE-5F8F-F0F4-2D1A375B5F01}"/>
              </a:ext>
            </a:extLst>
          </p:cNvPr>
          <p:cNvGrpSpPr/>
          <p:nvPr/>
        </p:nvGrpSpPr>
        <p:grpSpPr>
          <a:xfrm>
            <a:off x="4363322" y="3265163"/>
            <a:ext cx="1592772" cy="775606"/>
            <a:chOff x="1711180" y="4201714"/>
            <a:chExt cx="2402158" cy="1169740"/>
          </a:xfrm>
        </p:grpSpPr>
        <p:pic>
          <p:nvPicPr>
            <p:cNvPr id="39" name="Graphic 86" descr="Bucket resource icon for the Amazon S3 service.">
              <a:extLst>
                <a:ext uri="{FF2B5EF4-FFF2-40B4-BE49-F238E27FC236}">
                  <a16:creationId xmlns:a16="http://schemas.microsoft.com/office/drawing/2014/main" id="{0397063F-7668-D62F-A785-BD144FEC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E5C7A420-E80A-807B-C89E-4AE43D29E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180" y="4675188"/>
              <a:ext cx="2402158" cy="69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-frontend-deployment-dev</a:t>
              </a:r>
            </a:p>
          </p:txBody>
        </p:sp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25B224AB-4B52-F670-F0CA-C69804FF22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3737" y="5745496"/>
            <a:ext cx="550839" cy="550839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BE9FB336-AD21-EC72-93FF-EC507DA68F3D}"/>
              </a:ext>
            </a:extLst>
          </p:cNvPr>
          <p:cNvCxnSpPr>
            <a:cxnSpLocks/>
            <a:stCxn id="49" idx="1"/>
            <a:endCxn id="40" idx="3"/>
          </p:cNvCxnSpPr>
          <p:nvPr/>
        </p:nvCxnSpPr>
        <p:spPr>
          <a:xfrm rot="10800000">
            <a:off x="5956095" y="3809938"/>
            <a:ext cx="1467643" cy="2210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B62E738-7305-AF85-3020-6A875A186B08}"/>
              </a:ext>
            </a:extLst>
          </p:cNvPr>
          <p:cNvGrpSpPr/>
          <p:nvPr/>
        </p:nvGrpSpPr>
        <p:grpSpPr>
          <a:xfrm>
            <a:off x="7713070" y="3849311"/>
            <a:ext cx="1511543" cy="775606"/>
            <a:chOff x="1736363" y="4201714"/>
            <a:chExt cx="2279652" cy="1169740"/>
          </a:xfrm>
        </p:grpSpPr>
        <p:pic>
          <p:nvPicPr>
            <p:cNvPr id="53" name="Graphic 86" descr="Bucket resource icon for the Amazon S3 service.">
              <a:extLst>
                <a:ext uri="{FF2B5EF4-FFF2-40B4-BE49-F238E27FC236}">
                  <a16:creationId xmlns:a16="http://schemas.microsoft.com/office/drawing/2014/main" id="{8A07F814-66BE-BBBB-1D1D-40E2E352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327EF53A-EFED-C4B6-06C8-6C1F3269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363" y="4675188"/>
              <a:ext cx="2279652" cy="69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-deployment-dev</a:t>
              </a:r>
            </a:p>
          </p:txBody>
        </p:sp>
      </p:grpSp>
      <p:pic>
        <p:nvPicPr>
          <p:cNvPr id="55" name="図 54">
            <a:extLst>
              <a:ext uri="{FF2B5EF4-FFF2-40B4-BE49-F238E27FC236}">
                <a16:creationId xmlns:a16="http://schemas.microsoft.com/office/drawing/2014/main" id="{E48C7468-5CFA-D053-F563-1A43300BF5E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85720" y="4129051"/>
            <a:ext cx="550839" cy="550839"/>
          </a:xfrm>
          <a:prstGeom prst="rect">
            <a:avLst/>
          </a:prstGeom>
        </p:spPr>
      </p:pic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A388752-122F-C202-D14F-CD19273F70E5}"/>
              </a:ext>
            </a:extLst>
          </p:cNvPr>
          <p:cNvCxnSpPr>
            <a:cxnSpLocks/>
            <a:stCxn id="54" idx="1"/>
            <a:endCxn id="15" idx="2"/>
          </p:cNvCxnSpPr>
          <p:nvPr/>
        </p:nvCxnSpPr>
        <p:spPr>
          <a:xfrm rot="10800000">
            <a:off x="7134404" y="2911441"/>
            <a:ext cx="578667" cy="1482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44F2526-10EC-3101-1378-7AA40C93C4C9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 flipV="1">
            <a:off x="9224613" y="4394085"/>
            <a:ext cx="1161107" cy="1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EDB37A8-CA90-EE07-2538-E3D56B209EFE}"/>
              </a:ext>
            </a:extLst>
          </p:cNvPr>
          <p:cNvGrpSpPr/>
          <p:nvPr/>
        </p:nvGrpSpPr>
        <p:grpSpPr>
          <a:xfrm>
            <a:off x="1435035" y="4423592"/>
            <a:ext cx="1511543" cy="783302"/>
            <a:chOff x="6786563" y="1182688"/>
            <a:chExt cx="2279650" cy="1181346"/>
          </a:xfrm>
        </p:grpSpPr>
        <p:pic>
          <p:nvPicPr>
            <p:cNvPr id="65" name="Graphic 21" descr="Amazon Route 53 service icon.">
              <a:extLst>
                <a:ext uri="{FF2B5EF4-FFF2-40B4-BE49-F238E27FC236}">
                  <a16:creationId xmlns:a16="http://schemas.microsoft.com/office/drawing/2014/main" id="{D1D96CFF-9936-D3AC-D78E-8A9AFEB5F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51DA0B28-FA67-7319-290A-28270A55B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97114D3-E799-70FE-A695-0885914C3499}"/>
              </a:ext>
            </a:extLst>
          </p:cNvPr>
          <p:cNvGrpSpPr/>
          <p:nvPr/>
        </p:nvGrpSpPr>
        <p:grpSpPr>
          <a:xfrm>
            <a:off x="2905360" y="4394084"/>
            <a:ext cx="1519962" cy="782249"/>
            <a:chOff x="4487863" y="1184275"/>
            <a:chExt cx="2292350" cy="1179759"/>
          </a:xfrm>
        </p:grpSpPr>
        <p:pic>
          <p:nvPicPr>
            <p:cNvPr id="68" name="Graphic 19" descr="Amazon CloudFront service icon.">
              <a:extLst>
                <a:ext uri="{FF2B5EF4-FFF2-40B4-BE49-F238E27FC236}">
                  <a16:creationId xmlns:a16="http://schemas.microsoft.com/office/drawing/2014/main" id="{0A909277-6AB3-364F-2465-04490B7D0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D917CCD5-8849-9BB5-5B41-E47FD975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4"/>
              <a:ext cx="2292350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947283B-46CD-6A22-5EA0-8CE96E0FEB00}"/>
              </a:ext>
            </a:extLst>
          </p:cNvPr>
          <p:cNvGrpSpPr/>
          <p:nvPr/>
        </p:nvGrpSpPr>
        <p:grpSpPr>
          <a:xfrm>
            <a:off x="4348250" y="4354368"/>
            <a:ext cx="1592772" cy="775606"/>
            <a:chOff x="1711180" y="4201714"/>
            <a:chExt cx="2402158" cy="1169740"/>
          </a:xfrm>
        </p:grpSpPr>
        <p:pic>
          <p:nvPicPr>
            <p:cNvPr id="71" name="Graphic 86" descr="Bucket resource icon for the Amazon S3 service.">
              <a:extLst>
                <a:ext uri="{FF2B5EF4-FFF2-40B4-BE49-F238E27FC236}">
                  <a16:creationId xmlns:a16="http://schemas.microsoft.com/office/drawing/2014/main" id="{C489D39F-5E03-37AA-653B-84A67ECE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72" name="TextBox 21">
              <a:extLst>
                <a:ext uri="{FF2B5EF4-FFF2-40B4-BE49-F238E27FC236}">
                  <a16:creationId xmlns:a16="http://schemas.microsoft.com/office/drawing/2014/main" id="{14E49AA2-2A2B-19B9-DC88-5B07057B4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180" y="4675188"/>
              <a:ext cx="2402158" cy="69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Swagger-viewer-deployment-dev</a:t>
              </a: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CFDCA139-85AA-0849-471F-E05E4CDB01A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83968" y="5745498"/>
            <a:ext cx="550839" cy="550839"/>
          </a:xfrm>
          <a:prstGeom prst="rect">
            <a:avLst/>
          </a:prstGeom>
        </p:spPr>
      </p:pic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AEB381E3-5AA5-93D9-1A1A-B03453372656}"/>
              </a:ext>
            </a:extLst>
          </p:cNvPr>
          <p:cNvCxnSpPr>
            <a:cxnSpLocks/>
            <a:stCxn id="74" idx="1"/>
            <a:endCxn id="72" idx="2"/>
          </p:cNvCxnSpPr>
          <p:nvPr/>
        </p:nvCxnSpPr>
        <p:spPr>
          <a:xfrm rot="10800000">
            <a:off x="5144636" y="5129974"/>
            <a:ext cx="639332" cy="890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21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11</cp:revision>
  <dcterms:created xsi:type="dcterms:W3CDTF">2024-03-12T05:04:48Z</dcterms:created>
  <dcterms:modified xsi:type="dcterms:W3CDTF">2024-03-15T02:20:17Z</dcterms:modified>
</cp:coreProperties>
</file>