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756B-28ED-5453-BB48-13B23BC4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71D6E-96CE-3A20-0816-9B51F597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D2BA7-9D87-0FCD-A6BA-8BF695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C6B8-96D1-8804-B12F-479DB72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00E62-4D9A-6871-77DE-E98776C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4815D-8749-C8EF-07E0-6BF0AEEF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B9A75-D38C-698F-ABF9-E3F3C237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A315DF-4AB5-67F8-4E4D-8BA5F9B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BD7B7-182E-8A4A-7AB3-113B32D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73064-5C00-DC59-A2F0-579E902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39AC9-97F9-AEA7-03C0-9F4D71A1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57006-6731-67A6-DEC9-BE5A71FF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44641-CC3F-76F3-D99F-887D3A9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5D634-C95D-361D-2E09-9CE3ECF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1E8A8-90CB-ACEB-63D9-BEF5631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1927B-EB6E-B0C4-56A3-5F787AA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54730-50F0-9A93-3804-F752D842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AEC86-58ED-F7D7-8292-3D08457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C818-50BD-1E37-8B21-21F735F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7A40E-0CA2-E449-84B4-987EBAC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D25FC-C699-0CC9-9237-9807B3FD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776BDB-4D67-CCBC-FE43-CD340B6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A8B69-ECA8-A8BA-62B3-EB554F1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48AC5-2817-EE28-25B5-2DEC80F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86DBB-65F4-1D0E-23F7-E84C92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7FBB1-7236-AFB5-786A-50A0DAB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BEA5A-5DF0-93D1-159B-0B8618C7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D1914-6C59-1E0D-13F1-360544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6374A3-4DA3-7B05-B8B5-5E0D584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528D-205D-4BB8-0C81-F949EFD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34C6D-A7B0-5168-F970-34FD234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CB27-3D5D-8C50-F4D8-BE4490B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3F785-4566-6FA8-AA1B-805C69FC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8599F-9ECB-AFB0-9A22-6D166555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BD8CFA-F1BF-5520-ABC3-3A989E8DA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F789F6-FF5D-F989-ECFD-A52595E7A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BEE558-810A-C742-51BE-24ED0D9E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E0550F-C621-0595-CC4C-5D4BAB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5892D-94B3-08F7-B511-F034F787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DB281-E057-E5AF-0BB2-5F53D64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89325-ACB6-66B1-36B6-F74EAAC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191C8-6F59-4F6C-EA7A-BB5A9C0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9C220-43A9-0BB3-7622-80737E8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5F958-1884-7F4B-75DC-0C63A913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F4D823-B986-2F50-F6E6-30C899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B1EA6-F772-2722-CDF8-E0ECE23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BBE8-BE18-3437-F067-20345B3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DD24E-91DD-F9DF-3B2D-55B20A47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8EF65-A535-130F-6461-58F82EEF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299A9-8EE1-D50B-1AC1-73535CD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5F8958-A7A1-52D2-DDA9-697FA1D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0949B-2D74-3429-6938-B1EC925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6E7BB-3374-6141-3511-6E6BCBA3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1EDC1A-4668-F255-D4F8-E9FDB6B4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702F72-56E1-375A-33BD-CA210F3F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538CB6-FFD5-40A9-11BB-6EBC2B2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78051-F75F-ABF4-854A-755D06CB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F4FF2-1F1F-B04A-A47F-1045763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7CEB4-7437-2907-9867-EECC910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ABBE6-1E8F-B431-7CD4-1C00AC5E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A0369-226D-7B11-C801-29949B7D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960A6-7B22-AECB-F057-120DCECE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58C0C-2B75-A9B7-47AC-2D61DECC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D1E871-D7CC-CB9D-F302-862E1FBE8390}"/>
              </a:ext>
            </a:extLst>
          </p:cNvPr>
          <p:cNvGrpSpPr/>
          <p:nvPr/>
        </p:nvGrpSpPr>
        <p:grpSpPr>
          <a:xfrm>
            <a:off x="7374832" y="2969367"/>
            <a:ext cx="2279650" cy="1040586"/>
            <a:chOff x="4956175" y="2908707"/>
            <a:chExt cx="2279650" cy="1040586"/>
          </a:xfrm>
        </p:grpSpPr>
        <p:pic>
          <p:nvPicPr>
            <p:cNvPr id="8" name="Graphic 23" descr="Amazon DynamoDB service icon.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5703887" y="29087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672294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12C702-ED44-C827-D347-B1E5D29AACFE}"/>
              </a:ext>
            </a:extLst>
          </p:cNvPr>
          <p:cNvGrpSpPr/>
          <p:nvPr/>
        </p:nvGrpSpPr>
        <p:grpSpPr>
          <a:xfrm>
            <a:off x="5214041" y="1199752"/>
            <a:ext cx="1939797" cy="898495"/>
            <a:chOff x="4974431" y="2909500"/>
            <a:chExt cx="2243137" cy="1038999"/>
          </a:xfrm>
        </p:grpSpPr>
        <p:pic>
          <p:nvPicPr>
            <p:cNvPr id="1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714206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1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55E707-E5FD-8A5D-1EF9-254398F6B713}"/>
              </a:ext>
            </a:extLst>
          </p:cNvPr>
          <p:cNvGrpSpPr/>
          <p:nvPr/>
        </p:nvGrpSpPr>
        <p:grpSpPr>
          <a:xfrm>
            <a:off x="5433720" y="2967022"/>
            <a:ext cx="2292350" cy="1038205"/>
            <a:chOff x="4949825" y="2909897"/>
            <a:chExt cx="2292350" cy="1038205"/>
          </a:xfrm>
        </p:grpSpPr>
        <p:pic>
          <p:nvPicPr>
            <p:cNvPr id="1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E9EB685-C17A-3311-BF32-23D365839281}"/>
              </a:ext>
            </a:extLst>
          </p:cNvPr>
          <p:cNvGrpSpPr/>
          <p:nvPr/>
        </p:nvGrpSpPr>
        <p:grpSpPr>
          <a:xfrm>
            <a:off x="3691694" y="2955280"/>
            <a:ext cx="2243137" cy="1038999"/>
            <a:chOff x="4974432" y="2909500"/>
            <a:chExt cx="2243137" cy="1038999"/>
          </a:xfrm>
        </p:grpSpPr>
        <p:pic>
          <p:nvPicPr>
            <p:cNvPr id="17" name="Graphic 17" descr="Amazon API Gateway service icon.">
              <a:extLst>
                <a:ext uri="{FF2B5EF4-FFF2-40B4-BE49-F238E27FC236}">
                  <a16:creationId xmlns:a16="http://schemas.microsoft.com/office/drawing/2014/main" id="{BD51857F-14A9-44B4-9A9C-AA61227F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712619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C8925D45-1D6A-449D-AB08-652B1DC1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2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20" name="Group 1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3498980" y="1026367"/>
            <a:ext cx="6506740" cy="3209731"/>
            <a:chOff x="355600" y="1512745"/>
            <a:chExt cx="1765300" cy="890588"/>
          </a:xfrm>
        </p:grpSpPr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2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5600" y="1512745"/>
              <a:ext cx="90402" cy="90402"/>
            </a:xfrm>
            <a:prstGeom prst="rect">
              <a:avLst/>
            </a:prstGeom>
          </p:spPr>
        </p:pic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0C64E4-7004-15FA-C182-0960F75919B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5191881" y="3336280"/>
            <a:ext cx="1000664" cy="11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28908B9-FE81-341B-DA2B-678B4C79FE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954545" y="3348022"/>
            <a:ext cx="1167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9189DC06-7986-56B4-56B8-03CEBD009A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3035" y="2791329"/>
            <a:ext cx="852364" cy="1275342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F2EF4DB-587B-7F91-E621-B1C7745EA1A4}"/>
              </a:ext>
            </a:extLst>
          </p:cNvPr>
          <p:cNvGrpSpPr/>
          <p:nvPr/>
        </p:nvGrpSpPr>
        <p:grpSpPr>
          <a:xfrm>
            <a:off x="6556752" y="1172976"/>
            <a:ext cx="2058622" cy="954990"/>
            <a:chOff x="2249488" y="1182688"/>
            <a:chExt cx="2243137" cy="1040586"/>
          </a:xfrm>
        </p:grpSpPr>
        <p:pic>
          <p:nvPicPr>
            <p:cNvPr id="42" name="Graphic 7" descr="AWS X-Ray service icon.">
              <a:extLst>
                <a:ext uri="{FF2B5EF4-FFF2-40B4-BE49-F238E27FC236}">
                  <a16:creationId xmlns:a16="http://schemas.microsoft.com/office/drawing/2014/main" id="{CE6151B2-FD3B-3513-84DC-76833917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695E3D7A-D5D9-A2EE-7AC1-FFF1894C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X-Ray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988B20F-C4F7-27C7-332F-EFE952BB7ABF}"/>
              </a:ext>
            </a:extLst>
          </p:cNvPr>
          <p:cNvGrpSpPr/>
          <p:nvPr/>
        </p:nvGrpSpPr>
        <p:grpSpPr>
          <a:xfrm>
            <a:off x="8122544" y="1189689"/>
            <a:ext cx="1971285" cy="1058142"/>
            <a:chOff x="6786563" y="1184275"/>
            <a:chExt cx="2279650" cy="1223665"/>
          </a:xfrm>
        </p:grpSpPr>
        <p:pic>
          <p:nvPicPr>
            <p:cNvPr id="45" name="Graphic 19" descr="AWS Identity and Access Management (IAM) service icon.">
              <a:extLst>
                <a:ext uri="{FF2B5EF4-FFF2-40B4-BE49-F238E27FC236}">
                  <a16:creationId xmlns:a16="http://schemas.microsoft.com/office/drawing/2014/main" id="{4348104D-647E-7A15-9439-DE0901771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233E2694-7E20-CF8F-31D1-6B84633DB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21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 蒼大</dc:creator>
  <cp:lastModifiedBy>福田 蒼大</cp:lastModifiedBy>
  <cp:revision>6</cp:revision>
  <dcterms:created xsi:type="dcterms:W3CDTF">2024-03-12T05:04:48Z</dcterms:created>
  <dcterms:modified xsi:type="dcterms:W3CDTF">2024-03-14T09:20:18Z</dcterms:modified>
</cp:coreProperties>
</file>