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4756B-28ED-5453-BB48-13B23BC47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771D6E-96CE-3A20-0816-9B51F597F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2D2BA7-9D87-0FCD-A6BA-8BF695E1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63C6B8-96D1-8804-B12F-479DB726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900E62-4D9A-6871-77DE-E98776C1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9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4815D-8749-C8EF-07E0-6BF0AEEF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2B9A75-D38C-698F-ABF9-E3F3C237B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A315DF-4AB5-67F8-4E4D-8BA5F9B6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0BD7B7-182E-8A4A-7AB3-113B32D9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973064-5C00-DC59-A2F0-579E9026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4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139AC9-97F9-AEA7-03C0-9F4D71A19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357006-6731-67A6-DEC9-BE5A71FF4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A44641-CC3F-76F3-D99F-887D3A9C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5D634-C95D-361D-2E09-9CE3ECF6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B1E8A8-90CB-ACEB-63D9-BEF56314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9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11927B-EB6E-B0C4-56A3-5F787AAA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C54730-50F0-9A93-3804-F752D842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1AEC86-58ED-F7D7-8292-3D08457C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8C818-50BD-1E37-8B21-21F735FD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C7A40E-0CA2-E449-84B4-987EBAC4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12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D25FC-C699-0CC9-9237-9807B3FD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776BDB-4D67-CCBC-FE43-CD340B635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AA8B69-ECA8-A8BA-62B3-EB554F1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748AC5-2817-EE28-25B5-2DEC80F1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F86DBB-65F4-1D0E-23F7-E84C9259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50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67FBB1-7236-AFB5-786A-50A0DAB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BBEA5A-5DF0-93D1-159B-0B8618C79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D1914-6C59-1E0D-13F1-36054422E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6374A3-4DA3-7B05-B8B5-5E0D5846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6A528D-205D-4BB8-0C81-F949EFD0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134C6D-A7B0-5168-F970-34FD234D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59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5CB27-3D5D-8C50-F4D8-BE4490B1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23F785-4566-6FA8-AA1B-805C69FCC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18599F-9ECB-AFB0-9A22-6D166555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BD8CFA-F1BF-5520-ABC3-3A989E8DA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F789F6-FF5D-F989-ECFD-A52595E7A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BEE558-810A-C742-51BE-24ED0D9E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E0550F-C621-0595-CC4C-5D4BAB81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D5892D-94B3-08F7-B511-F034F787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47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DB281-E057-E5AF-0BB2-5F53D647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189325-ACB6-66B1-36B6-F74EAACB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6191C8-6F59-4F6C-EA7A-BB5A9C0B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79C220-43A9-0BB3-7622-80737E88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48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5F958-1884-7F4B-75DC-0C63A913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F4D823-B986-2F50-F6E6-30C89981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7B1EA6-F772-2722-CDF8-E0ECE23C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3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EBBE8-BE18-3437-F067-20345B32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DD24E-91DD-F9DF-3B2D-55B20A47F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68EF65-A535-130F-6461-58F82EEF4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D299A9-8EE1-D50B-1AC1-73535CD3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5F8958-A7A1-52D2-DDA9-697FA1DD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D0949B-2D74-3429-6938-B1EC925E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3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6E7BB-3374-6141-3511-6E6BCBA3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1EDC1A-4668-F255-D4F8-E9FDB6B4C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702F72-56E1-375A-33BD-CA210F3F9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538CB6-FFD5-40A9-11BB-6EBC2B2C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78051-F75F-ABF4-854A-755D06CB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DF4FF2-1F1F-B04A-A47F-1045763E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52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47CEB4-7437-2907-9867-EECC9104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CABBE6-1E8F-B431-7CD4-1C00AC5E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CA0369-226D-7B11-C801-29949B7D3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5FFAC-AAE0-40DD-A8F2-55B2E4D6E535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960A6-7B22-AECB-F057-120DCECED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258C0C-2B75-A9B7-47AC-2D61DECC3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73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7D1E871-D7CC-CB9D-F302-862E1FBE8390}"/>
              </a:ext>
            </a:extLst>
          </p:cNvPr>
          <p:cNvGrpSpPr/>
          <p:nvPr/>
        </p:nvGrpSpPr>
        <p:grpSpPr>
          <a:xfrm>
            <a:off x="7374832" y="2969367"/>
            <a:ext cx="2279650" cy="1040586"/>
            <a:chOff x="4956175" y="2908707"/>
            <a:chExt cx="2279650" cy="1040586"/>
          </a:xfrm>
        </p:grpSpPr>
        <p:pic>
          <p:nvPicPr>
            <p:cNvPr id="8" name="Graphic 23" descr="Amazon DynamoDB service icon.">
              <a:extLst>
                <a:ext uri="{FF2B5EF4-FFF2-40B4-BE49-F238E27FC236}">
                  <a16:creationId xmlns:a16="http://schemas.microsoft.com/office/drawing/2014/main" id="{780C44B0-24CB-0E46-8E63-78BE71121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5703887" y="29087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F3466FCE-F293-BA43-8AA3-223118ECE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175" y="3672294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212C702-ED44-C827-D347-B1E5D29AACFE}"/>
              </a:ext>
            </a:extLst>
          </p:cNvPr>
          <p:cNvGrpSpPr/>
          <p:nvPr/>
        </p:nvGrpSpPr>
        <p:grpSpPr>
          <a:xfrm>
            <a:off x="5214041" y="1199752"/>
            <a:ext cx="1939797" cy="898495"/>
            <a:chOff x="4974431" y="2909500"/>
            <a:chExt cx="2243137" cy="1038999"/>
          </a:xfrm>
        </p:grpSpPr>
        <p:pic>
          <p:nvPicPr>
            <p:cNvPr id="11" name="Graphic 17" descr="Amazon CloudWatch service icon.">
              <a:extLst>
                <a:ext uri="{FF2B5EF4-FFF2-40B4-BE49-F238E27FC236}">
                  <a16:creationId xmlns:a16="http://schemas.microsoft.com/office/drawing/2014/main" id="{F0F27D85-8B1B-4E60-9EC1-12AB8A2F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5714206" y="29095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80818169-1D2A-49F5-9D45-619D54F4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4431" y="3671500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755E707-E5FD-8A5D-1EF9-254398F6B713}"/>
              </a:ext>
            </a:extLst>
          </p:cNvPr>
          <p:cNvGrpSpPr/>
          <p:nvPr/>
        </p:nvGrpSpPr>
        <p:grpSpPr>
          <a:xfrm>
            <a:off x="5433720" y="2967022"/>
            <a:ext cx="2292350" cy="1038205"/>
            <a:chOff x="4949825" y="2909897"/>
            <a:chExt cx="2292350" cy="1038205"/>
          </a:xfrm>
        </p:grpSpPr>
        <p:pic>
          <p:nvPicPr>
            <p:cNvPr id="14" name="Graphic 10" descr="AWS Lambda service icon.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5708650" y="2909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9825" y="3671103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E9EB685-C17A-3311-BF32-23D365839281}"/>
              </a:ext>
            </a:extLst>
          </p:cNvPr>
          <p:cNvGrpSpPr/>
          <p:nvPr/>
        </p:nvGrpSpPr>
        <p:grpSpPr>
          <a:xfrm>
            <a:off x="3691694" y="2955280"/>
            <a:ext cx="2243137" cy="1038999"/>
            <a:chOff x="4974432" y="2909500"/>
            <a:chExt cx="2243137" cy="1038999"/>
          </a:xfrm>
        </p:grpSpPr>
        <p:pic>
          <p:nvPicPr>
            <p:cNvPr id="17" name="Graphic 17" descr="Amazon API Gateway service icon.">
              <a:extLst>
                <a:ext uri="{FF2B5EF4-FFF2-40B4-BE49-F238E27FC236}">
                  <a16:creationId xmlns:a16="http://schemas.microsoft.com/office/drawing/2014/main" id="{BD51857F-14A9-44B4-9A9C-AA61227F6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5712619" y="29095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C8925D45-1D6A-449D-AB08-652B1DC1A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4432" y="3671500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20" name="Group 1" descr="AWS Cloud group with AWS logo.">
            <a:extLst>
              <a:ext uri="{FF2B5EF4-FFF2-40B4-BE49-F238E27FC236}">
                <a16:creationId xmlns:a16="http://schemas.microsoft.com/office/drawing/2014/main" id="{C8F19A6B-B6EE-45E2-98B8-E09C68D7A4B2}"/>
              </a:ext>
            </a:extLst>
          </p:cNvPr>
          <p:cNvGrpSpPr/>
          <p:nvPr/>
        </p:nvGrpSpPr>
        <p:grpSpPr>
          <a:xfrm>
            <a:off x="1013637" y="1026367"/>
            <a:ext cx="8992083" cy="4057901"/>
            <a:chOff x="355600" y="1512745"/>
            <a:chExt cx="1765300" cy="890588"/>
          </a:xfrm>
        </p:grpSpPr>
        <p:sp>
          <p:nvSpPr>
            <p:cNvPr id="21" name="Rectangle 54">
              <a:extLst>
                <a:ext uri="{FF2B5EF4-FFF2-40B4-BE49-F238E27FC236}">
                  <a16:creationId xmlns:a16="http://schemas.microsoft.com/office/drawing/2014/main" id="{302A5B0E-ABA9-48CD-84D0-B78867AD79EC}"/>
                </a:ext>
              </a:extLst>
            </p:cNvPr>
            <p:cNvSpPr/>
            <p:nvPr/>
          </p:nvSpPr>
          <p:spPr>
            <a:xfrm>
              <a:off x="355600" y="1512745"/>
              <a:ext cx="1765300" cy="89058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22" name="Graphic 55" descr="AWS Cloud group icon with AWS logo.">
              <a:extLst>
                <a:ext uri="{FF2B5EF4-FFF2-40B4-BE49-F238E27FC236}">
                  <a16:creationId xmlns:a16="http://schemas.microsoft.com/office/drawing/2014/main" id="{8AB2D835-9413-49FA-ACE8-763B2FFE2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355600" y="1512745"/>
              <a:ext cx="90402" cy="90402"/>
            </a:xfrm>
            <a:prstGeom prst="rect">
              <a:avLst/>
            </a:prstGeom>
          </p:spPr>
        </p:pic>
      </p:grp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60C64E4-7004-15FA-C182-0960F75919B8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5191881" y="3336280"/>
            <a:ext cx="1000664" cy="11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28908B9-FE81-341B-DA2B-678B4C79FEA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954545" y="3348022"/>
            <a:ext cx="1167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E0802566-A348-E495-D73C-2A1591D70ADF}"/>
              </a:ext>
            </a:extLst>
          </p:cNvPr>
          <p:cNvGrpSpPr/>
          <p:nvPr/>
        </p:nvGrpSpPr>
        <p:grpSpPr>
          <a:xfrm>
            <a:off x="3999620" y="3968756"/>
            <a:ext cx="1768419" cy="801529"/>
            <a:chOff x="4487863" y="1184275"/>
            <a:chExt cx="2292350" cy="1038999"/>
          </a:xfrm>
        </p:grpSpPr>
        <p:pic>
          <p:nvPicPr>
            <p:cNvPr id="25" name="Graphic 17" descr="Amazon Cognito service icon.">
              <a:extLst>
                <a:ext uri="{FF2B5EF4-FFF2-40B4-BE49-F238E27FC236}">
                  <a16:creationId xmlns:a16="http://schemas.microsoft.com/office/drawing/2014/main" id="{70314FEB-21D4-7139-D9F3-6F1D94D1C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5245100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11">
              <a:extLst>
                <a:ext uri="{FF2B5EF4-FFF2-40B4-BE49-F238E27FC236}">
                  <a16:creationId xmlns:a16="http://schemas.microsoft.com/office/drawing/2014/main" id="{845C224D-7057-3C7D-C5FC-6F7B9613C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863" y="1946275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</p:grpSp>
      <p:pic>
        <p:nvPicPr>
          <p:cNvPr id="30" name="図 29">
            <a:extLst>
              <a:ext uri="{FF2B5EF4-FFF2-40B4-BE49-F238E27FC236}">
                <a16:creationId xmlns:a16="http://schemas.microsoft.com/office/drawing/2014/main" id="{9189DC06-7986-56B4-56B8-03CEBD009A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1764" y="2494747"/>
            <a:ext cx="852364" cy="1275342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0A8AD73-A29E-48E8-B7DF-D7F1C6F46A60}"/>
              </a:ext>
            </a:extLst>
          </p:cNvPr>
          <p:cNvGrpSpPr/>
          <p:nvPr/>
        </p:nvGrpSpPr>
        <p:grpSpPr>
          <a:xfrm>
            <a:off x="532993" y="2961011"/>
            <a:ext cx="2279650" cy="1040586"/>
            <a:chOff x="6786563" y="1182688"/>
            <a:chExt cx="2279650" cy="1040586"/>
          </a:xfrm>
        </p:grpSpPr>
        <p:pic>
          <p:nvPicPr>
            <p:cNvPr id="2" name="Graphic 21" descr="Amazon Route 53 service icon.">
              <a:extLst>
                <a:ext uri="{FF2B5EF4-FFF2-40B4-BE49-F238E27FC236}">
                  <a16:creationId xmlns:a16="http://schemas.microsoft.com/office/drawing/2014/main" id="{8078AD56-4B14-00FC-AA58-EDA9AF12E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75342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12">
              <a:extLst>
                <a:ext uri="{FF2B5EF4-FFF2-40B4-BE49-F238E27FC236}">
                  <a16:creationId xmlns:a16="http://schemas.microsoft.com/office/drawing/2014/main" id="{55F0F3A3-D847-6990-A27F-FF519AE62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1946275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Route 53</a:t>
              </a: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1CA76BB-3E19-20A6-932D-CB23FCE92601}"/>
              </a:ext>
            </a:extLst>
          </p:cNvPr>
          <p:cNvGrpSpPr/>
          <p:nvPr/>
        </p:nvGrpSpPr>
        <p:grpSpPr>
          <a:xfrm>
            <a:off x="1868845" y="2959424"/>
            <a:ext cx="2292350" cy="1038999"/>
            <a:chOff x="4487863" y="1184275"/>
            <a:chExt cx="2292350" cy="1038999"/>
          </a:xfrm>
        </p:grpSpPr>
        <p:pic>
          <p:nvPicPr>
            <p:cNvPr id="32" name="Graphic 19" descr="Amazon CloudFront service icon.">
              <a:extLst>
                <a:ext uri="{FF2B5EF4-FFF2-40B4-BE49-F238E27FC236}">
                  <a16:creationId xmlns:a16="http://schemas.microsoft.com/office/drawing/2014/main" id="{8ED6D667-4BCA-4AC5-122D-56EC6D8908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524351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6571C6D6-F083-F93A-F19F-FE4209016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863" y="1946275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F2EF4DB-587B-7F91-E621-B1C7745EA1A4}"/>
              </a:ext>
            </a:extLst>
          </p:cNvPr>
          <p:cNvGrpSpPr/>
          <p:nvPr/>
        </p:nvGrpSpPr>
        <p:grpSpPr>
          <a:xfrm>
            <a:off x="6556752" y="1172976"/>
            <a:ext cx="2058622" cy="954990"/>
            <a:chOff x="2249488" y="1182688"/>
            <a:chExt cx="2243137" cy="1040586"/>
          </a:xfrm>
        </p:grpSpPr>
        <p:pic>
          <p:nvPicPr>
            <p:cNvPr id="42" name="Graphic 7" descr="AWS X-Ray service icon.">
              <a:extLst>
                <a:ext uri="{FF2B5EF4-FFF2-40B4-BE49-F238E27FC236}">
                  <a16:creationId xmlns:a16="http://schemas.microsoft.com/office/drawing/2014/main" id="{CE6151B2-FD3B-3513-84DC-768339177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695E3D7A-D5D9-A2EE-7AC1-FFF1894CA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X-Ray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988B20F-C4F7-27C7-332F-EFE952BB7ABF}"/>
              </a:ext>
            </a:extLst>
          </p:cNvPr>
          <p:cNvGrpSpPr/>
          <p:nvPr/>
        </p:nvGrpSpPr>
        <p:grpSpPr>
          <a:xfrm>
            <a:off x="8122544" y="1189689"/>
            <a:ext cx="1971285" cy="1058142"/>
            <a:chOff x="6786563" y="1184275"/>
            <a:chExt cx="2279650" cy="1223665"/>
          </a:xfrm>
        </p:grpSpPr>
        <p:pic>
          <p:nvPicPr>
            <p:cNvPr id="45" name="Graphic 19" descr="AWS Identity and Access Management (IAM) service icon.">
              <a:extLst>
                <a:ext uri="{FF2B5EF4-FFF2-40B4-BE49-F238E27FC236}">
                  <a16:creationId xmlns:a16="http://schemas.microsoft.com/office/drawing/2014/main" id="{4348104D-647E-7A15-9439-DE0901771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753586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id="{233E2694-7E20-CF8F-31D1-6B84633DB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1946275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15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28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 蒼大</dc:creator>
  <cp:lastModifiedBy>福田 蒼大</cp:lastModifiedBy>
  <cp:revision>5</cp:revision>
  <dcterms:created xsi:type="dcterms:W3CDTF">2024-03-12T05:04:48Z</dcterms:created>
  <dcterms:modified xsi:type="dcterms:W3CDTF">2024-03-14T08:26:09Z</dcterms:modified>
</cp:coreProperties>
</file>