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94756B-28ED-5453-BB48-13B23BC47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771D6E-96CE-3A20-0816-9B51F597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D2BA7-9D87-0FCD-A6BA-8BF695E1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63C6B8-96D1-8804-B12F-479DB726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900E62-4D9A-6871-77DE-E98776C1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9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4815D-8749-C8EF-07E0-6BF0AEEF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2B9A75-D38C-698F-ABF9-E3F3C237B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A315DF-4AB5-67F8-4E4D-8BA5F9B6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0BD7B7-182E-8A4A-7AB3-113B32D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73064-5C00-DC59-A2F0-579E9026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1139AC9-97F9-AEA7-03C0-9F4D71A19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357006-6731-67A6-DEC9-BE5A71FF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44641-CC3F-76F3-D99F-887D3A9C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5D634-C95D-361D-2E09-9CE3ECF6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1E8A8-90CB-ACEB-63D9-BEF56314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7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1927B-EB6E-B0C4-56A3-5F787AAA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C54730-50F0-9A93-3804-F752D842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AEC86-58ED-F7D7-8292-3D08457C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8C818-50BD-1E37-8B21-21F735FD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7A40E-0CA2-E449-84B4-987EBAC4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D25FC-C699-0CC9-9237-9807B3FD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776BDB-4D67-CCBC-FE43-CD340B635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AA8B69-ECA8-A8BA-62B3-EB554F19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48AC5-2817-EE28-25B5-2DEC80F1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F86DBB-65F4-1D0E-23F7-E84C9259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7FBB1-7236-AFB5-786A-50A0DABD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BBEA5A-5DF0-93D1-159B-0B8618C79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BD1914-6C59-1E0D-13F1-36054422E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6374A3-4DA3-7B05-B8B5-5E0D584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6A528D-205D-4BB8-0C81-F949EFD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34C6D-A7B0-5168-F970-34FD234D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59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5CB27-3D5D-8C50-F4D8-BE4490B1E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23F785-4566-6FA8-AA1B-805C69FCC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18599F-9ECB-AFB0-9A22-6D166555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BD8CFA-F1BF-5520-ABC3-3A989E8DA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F789F6-FF5D-F989-ECFD-A52595E7A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EE558-810A-C742-51BE-24ED0D9E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E0550F-C621-0595-CC4C-5D4BAB81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D5892D-94B3-08F7-B511-F034F787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DB281-E057-E5AF-0BB2-5F53D647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89325-ACB6-66B1-36B6-F74EAACB9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6191C8-6F59-4F6C-EA7A-BB5A9C0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79C220-43A9-0BB3-7622-80737E88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5F958-1884-7F4B-75DC-0C63A913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F4D823-B986-2F50-F6E6-30C89981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B1EA6-F772-2722-CDF8-E0ECE23C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BBE8-BE18-3437-F067-20345B32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DD24E-91DD-F9DF-3B2D-55B20A47F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8EF65-A535-130F-6461-58F82EEF4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299A9-8EE1-D50B-1AC1-73535CD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5F8958-A7A1-52D2-DDA9-697FA1D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D0949B-2D74-3429-6938-B1EC925E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6E7BB-3374-6141-3511-6E6BCBA3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1EDC1A-4668-F255-D4F8-E9FDB6B4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702F72-56E1-375A-33BD-CA210F3F9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538CB6-FFD5-40A9-11BB-6EBC2B2C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278051-F75F-ABF4-854A-755D06CB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DF4FF2-1F1F-B04A-A47F-1045763E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3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47CEB4-7437-2907-9867-EECC9104C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ABBE6-1E8F-B431-7CD4-1C00AC5E8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A0369-226D-7B11-C801-29949B7D3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5FFAC-AAE0-40DD-A8F2-55B2E4D6E535}" type="datetimeFigureOut">
              <a:rPr kumimoji="1" lang="ja-JP" altLang="en-US" smtClean="0"/>
              <a:t>2024/3/15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960A6-7B22-AECB-F057-120DCECE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258C0C-2B75-A9B7-47AC-2D61DECC3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00F8C-B848-4800-954E-AD587A994E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73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7D1E871-D7CC-CB9D-F302-862E1FBE8390}"/>
              </a:ext>
            </a:extLst>
          </p:cNvPr>
          <p:cNvGrpSpPr/>
          <p:nvPr/>
        </p:nvGrpSpPr>
        <p:grpSpPr>
          <a:xfrm>
            <a:off x="8142800" y="2123273"/>
            <a:ext cx="1511543" cy="783302"/>
            <a:chOff x="4956175" y="2908707"/>
            <a:chExt cx="2279650" cy="1181346"/>
          </a:xfrm>
        </p:grpSpPr>
        <p:pic>
          <p:nvPicPr>
            <p:cNvPr id="8" name="Graphic 23" descr="Amazon DynamoDB service icon.">
              <a:extLst>
                <a:ext uri="{FF2B5EF4-FFF2-40B4-BE49-F238E27FC236}">
                  <a16:creationId xmlns:a16="http://schemas.microsoft.com/office/drawing/2014/main" id="{780C44B0-24CB-0E46-8E63-78BE71121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5703887" y="290870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F3466FCE-F293-BA43-8AA3-223118ECE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175" y="3672294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DynamoDB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2C702-ED44-C827-D347-B1E5D29AACFE}"/>
              </a:ext>
            </a:extLst>
          </p:cNvPr>
          <p:cNvGrpSpPr/>
          <p:nvPr/>
        </p:nvGrpSpPr>
        <p:grpSpPr>
          <a:xfrm>
            <a:off x="7264087" y="610056"/>
            <a:ext cx="1361404" cy="739471"/>
            <a:chOff x="4974431" y="2909500"/>
            <a:chExt cx="2243137" cy="1218401"/>
          </a:xfrm>
        </p:grpSpPr>
        <p:pic>
          <p:nvPicPr>
            <p:cNvPr id="11" name="Graphic 17" descr="Amazon CloudWatch service icon.">
              <a:extLst>
                <a:ext uri="{FF2B5EF4-FFF2-40B4-BE49-F238E27FC236}">
                  <a16:creationId xmlns:a16="http://schemas.microsoft.com/office/drawing/2014/main" id="{F0F27D85-8B1B-4E60-9EC1-12AB8A2F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5714206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80818169-1D2A-49F5-9D45-619D54F48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1" y="3671499"/>
              <a:ext cx="2243137" cy="456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CloudWatch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755E707-E5FD-8A5D-1EF9-254398F6B713}"/>
              </a:ext>
            </a:extLst>
          </p:cNvPr>
          <p:cNvGrpSpPr/>
          <p:nvPr/>
        </p:nvGrpSpPr>
        <p:grpSpPr>
          <a:xfrm>
            <a:off x="6374421" y="2129718"/>
            <a:ext cx="1519963" cy="781722"/>
            <a:chOff x="4949825" y="2909897"/>
            <a:chExt cx="2292350" cy="1178964"/>
          </a:xfrm>
        </p:grpSpPr>
        <p:pic>
          <p:nvPicPr>
            <p:cNvPr id="14" name="Graphic 10" descr="AWS Lambda service icon.">
              <a:extLst>
                <a:ext uri="{FF2B5EF4-FFF2-40B4-BE49-F238E27FC236}">
                  <a16:creationId xmlns:a16="http://schemas.microsoft.com/office/drawing/2014/main" id="{7249C1EC-5A69-3C4D-9DDF-0DB93BB70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5708650" y="2909897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Box 20">
              <a:extLst>
                <a:ext uri="{FF2B5EF4-FFF2-40B4-BE49-F238E27FC236}">
                  <a16:creationId xmlns:a16="http://schemas.microsoft.com/office/drawing/2014/main" id="{E5D4A7D0-5E44-1943-968A-C198F40D0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825" y="3671102"/>
              <a:ext cx="22923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E9EB685-C17A-3311-BF32-23D365839281}"/>
              </a:ext>
            </a:extLst>
          </p:cNvPr>
          <p:cNvGrpSpPr/>
          <p:nvPr/>
        </p:nvGrpSpPr>
        <p:grpSpPr>
          <a:xfrm>
            <a:off x="4397629" y="2129191"/>
            <a:ext cx="1487331" cy="782249"/>
            <a:chOff x="4974432" y="2909500"/>
            <a:chExt cx="2243137" cy="1179759"/>
          </a:xfrm>
        </p:grpSpPr>
        <p:pic>
          <p:nvPicPr>
            <p:cNvPr id="17" name="Graphic 17" descr="Amazon API Gateway service icon.">
              <a:extLst>
                <a:ext uri="{FF2B5EF4-FFF2-40B4-BE49-F238E27FC236}">
                  <a16:creationId xmlns:a16="http://schemas.microsoft.com/office/drawing/2014/main" id="{BD51857F-14A9-44B4-9A9C-AA61227F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5712619" y="2909500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C8925D45-1D6A-449D-AB08-652B1DC1A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4432" y="3671499"/>
              <a:ext cx="2243137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 Gateway</a:t>
              </a:r>
            </a:p>
          </p:txBody>
        </p:sp>
      </p:grpSp>
      <p:grpSp>
        <p:nvGrpSpPr>
          <p:cNvPr id="20" name="Group 1" descr="AWS Cloud group with AWS logo.">
            <a:extLst>
              <a:ext uri="{FF2B5EF4-FFF2-40B4-BE49-F238E27FC236}">
                <a16:creationId xmlns:a16="http://schemas.microsoft.com/office/drawing/2014/main" id="{C8F19A6B-B6EE-45E2-98B8-E09C68D7A4B2}"/>
              </a:ext>
            </a:extLst>
          </p:cNvPr>
          <p:cNvGrpSpPr/>
          <p:nvPr/>
        </p:nvGrpSpPr>
        <p:grpSpPr>
          <a:xfrm>
            <a:off x="1492898" y="446755"/>
            <a:ext cx="8512822" cy="4423825"/>
            <a:chOff x="355600" y="1512745"/>
            <a:chExt cx="1765300" cy="890588"/>
          </a:xfrm>
        </p:grpSpPr>
        <p:sp>
          <p:nvSpPr>
            <p:cNvPr id="21" name="Rectangle 54">
              <a:extLst>
                <a:ext uri="{FF2B5EF4-FFF2-40B4-BE49-F238E27FC236}">
                  <a16:creationId xmlns:a16="http://schemas.microsoft.com/office/drawing/2014/main" id="{302A5B0E-ABA9-48CD-84D0-B78867AD79EC}"/>
                </a:ext>
              </a:extLst>
            </p:cNvPr>
            <p:cNvSpPr/>
            <p:nvPr/>
          </p:nvSpPr>
          <p:spPr>
            <a:xfrm>
              <a:off x="355600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2" name="Graphic 55" descr="AWS Cloud group icon with AWS logo.">
              <a:extLst>
                <a:ext uri="{FF2B5EF4-FFF2-40B4-BE49-F238E27FC236}">
                  <a16:creationId xmlns:a16="http://schemas.microsoft.com/office/drawing/2014/main" id="{8AB2D835-9413-49FA-ACE8-763B2FFE2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355600" y="1512745"/>
              <a:ext cx="90402" cy="93099"/>
            </a:xfrm>
            <a:prstGeom prst="rect">
              <a:avLst/>
            </a:prstGeom>
          </p:spPr>
        </p:pic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0C64E4-7004-15FA-C182-0960F75919B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5392341" y="2381816"/>
            <a:ext cx="1485226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28908B9-FE81-341B-DA2B-678B4C79FEAA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7382818" y="2375899"/>
            <a:ext cx="1255759" cy="6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図 29">
            <a:extLst>
              <a:ext uri="{FF2B5EF4-FFF2-40B4-BE49-F238E27FC236}">
                <a16:creationId xmlns:a16="http://schemas.microsoft.com/office/drawing/2014/main" id="{9189DC06-7986-56B4-56B8-03CEBD009A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185" y="2405023"/>
            <a:ext cx="852364" cy="1275342"/>
          </a:xfrm>
          <a:prstGeom prst="rect">
            <a:avLst/>
          </a:prstGeom>
        </p:spPr>
      </p:pic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7F2EF4DB-587B-7F91-E621-B1C7745EA1A4}"/>
              </a:ext>
            </a:extLst>
          </p:cNvPr>
          <p:cNvGrpSpPr/>
          <p:nvPr/>
        </p:nvGrpSpPr>
        <p:grpSpPr>
          <a:xfrm>
            <a:off x="7990733" y="610076"/>
            <a:ext cx="1444799" cy="768824"/>
            <a:chOff x="2249488" y="1182688"/>
            <a:chExt cx="2243137" cy="1193645"/>
          </a:xfrm>
        </p:grpSpPr>
        <p:pic>
          <p:nvPicPr>
            <p:cNvPr id="42" name="Graphic 7" descr="AWS X-Ray service icon.">
              <a:extLst>
                <a:ext uri="{FF2B5EF4-FFF2-40B4-BE49-F238E27FC236}">
                  <a16:creationId xmlns:a16="http://schemas.microsoft.com/office/drawing/2014/main" id="{CE6151B2-FD3B-3513-84DC-76833917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 bwMode="auto">
            <a:xfrm>
              <a:off x="2989263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TextBox 9">
              <a:extLst>
                <a:ext uri="{FF2B5EF4-FFF2-40B4-BE49-F238E27FC236}">
                  <a16:creationId xmlns:a16="http://schemas.microsoft.com/office/drawing/2014/main" id="{695E3D7A-D5D9-A2EE-7AC1-FFF1894CA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8" y="1946276"/>
              <a:ext cx="2243137" cy="430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X-Ray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988B20F-C4F7-27C7-332F-EFE952BB7ABF}"/>
              </a:ext>
            </a:extLst>
          </p:cNvPr>
          <p:cNvGrpSpPr/>
          <p:nvPr/>
        </p:nvGrpSpPr>
        <p:grpSpPr>
          <a:xfrm>
            <a:off x="8710326" y="610076"/>
            <a:ext cx="1383503" cy="739451"/>
            <a:chOff x="6786563" y="1184275"/>
            <a:chExt cx="2279650" cy="1218422"/>
          </a:xfrm>
        </p:grpSpPr>
        <p:pic>
          <p:nvPicPr>
            <p:cNvPr id="45" name="Graphic 19" descr="AWS Identity and Access Management (IAM) service icon.">
              <a:extLst>
                <a:ext uri="{FF2B5EF4-FFF2-40B4-BE49-F238E27FC236}">
                  <a16:creationId xmlns:a16="http://schemas.microsoft.com/office/drawing/2014/main" id="{4348104D-647E-7A15-9439-DE0901771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753586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233E2694-7E20-CF8F-31D1-6B84633DB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56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IAM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2DF75DC-0A1D-73AB-97C8-EF598AD3998C}"/>
              </a:ext>
            </a:extLst>
          </p:cNvPr>
          <p:cNvGrpSpPr/>
          <p:nvPr/>
        </p:nvGrpSpPr>
        <p:grpSpPr>
          <a:xfrm>
            <a:off x="1449085" y="2129191"/>
            <a:ext cx="1511543" cy="783302"/>
            <a:chOff x="6786563" y="1182688"/>
            <a:chExt cx="2279650" cy="1181346"/>
          </a:xfrm>
        </p:grpSpPr>
        <p:pic>
          <p:nvPicPr>
            <p:cNvPr id="2" name="Graphic 21" descr="Amazon Route 53 service icon.">
              <a:extLst>
                <a:ext uri="{FF2B5EF4-FFF2-40B4-BE49-F238E27FC236}">
                  <a16:creationId xmlns:a16="http://schemas.microsoft.com/office/drawing/2014/main" id="{6C0D463D-F288-98BA-22B6-1EF7427E9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12">
              <a:extLst>
                <a:ext uri="{FF2B5EF4-FFF2-40B4-BE49-F238E27FC236}">
                  <a16:creationId xmlns:a16="http://schemas.microsoft.com/office/drawing/2014/main" id="{D3AFAA55-1DBB-9AF6-A3B6-4BC89F55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08170DF-83EE-4CEC-5423-3052F79EAF82}"/>
              </a:ext>
            </a:extLst>
          </p:cNvPr>
          <p:cNvGrpSpPr/>
          <p:nvPr/>
        </p:nvGrpSpPr>
        <p:grpSpPr>
          <a:xfrm>
            <a:off x="2910940" y="2129191"/>
            <a:ext cx="1519962" cy="782249"/>
            <a:chOff x="4487863" y="1184275"/>
            <a:chExt cx="2292350" cy="1179759"/>
          </a:xfrm>
        </p:grpSpPr>
        <p:pic>
          <p:nvPicPr>
            <p:cNvPr id="7" name="Graphic 19" descr="Amazon CloudFront service icon.">
              <a:extLst>
                <a:ext uri="{FF2B5EF4-FFF2-40B4-BE49-F238E27FC236}">
                  <a16:creationId xmlns:a16="http://schemas.microsoft.com/office/drawing/2014/main" id="{3EAA16D1-7B5F-CBCB-7E94-614F3A118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46A45EBA-49E1-2FE4-50EF-27EB00075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4"/>
              <a:ext cx="2292350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FF7A09-224C-B0AC-B55F-AAA9FCF574BC}"/>
              </a:ext>
            </a:extLst>
          </p:cNvPr>
          <p:cNvGrpSpPr/>
          <p:nvPr/>
        </p:nvGrpSpPr>
        <p:grpSpPr>
          <a:xfrm>
            <a:off x="1441715" y="3346802"/>
            <a:ext cx="1511543" cy="783302"/>
            <a:chOff x="6786563" y="1182688"/>
            <a:chExt cx="2279650" cy="1181346"/>
          </a:xfrm>
        </p:grpSpPr>
        <p:pic>
          <p:nvPicPr>
            <p:cNvPr id="34" name="Graphic 21" descr="Amazon Route 53 service icon.">
              <a:extLst>
                <a:ext uri="{FF2B5EF4-FFF2-40B4-BE49-F238E27FC236}">
                  <a16:creationId xmlns:a16="http://schemas.microsoft.com/office/drawing/2014/main" id="{E4413A02-49D9-A215-5D00-9A6AFD5906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7534275" y="118268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12">
              <a:extLst>
                <a:ext uri="{FF2B5EF4-FFF2-40B4-BE49-F238E27FC236}">
                  <a16:creationId xmlns:a16="http://schemas.microsoft.com/office/drawing/2014/main" id="{982051DC-1347-28D9-0D93-2C14D26CF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1946275"/>
              <a:ext cx="2279650" cy="417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Route 53</a:t>
              </a:r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8E83E54F-DB25-49A3-7FA5-EB6EDB81142A}"/>
              </a:ext>
            </a:extLst>
          </p:cNvPr>
          <p:cNvGrpSpPr/>
          <p:nvPr/>
        </p:nvGrpSpPr>
        <p:grpSpPr>
          <a:xfrm>
            <a:off x="2904624" y="3346802"/>
            <a:ext cx="1519962" cy="782249"/>
            <a:chOff x="4487863" y="1184275"/>
            <a:chExt cx="2292350" cy="1179759"/>
          </a:xfrm>
        </p:grpSpPr>
        <p:pic>
          <p:nvPicPr>
            <p:cNvPr id="37" name="Graphic 19" descr="Amazon CloudFront service icon.">
              <a:extLst>
                <a:ext uri="{FF2B5EF4-FFF2-40B4-BE49-F238E27FC236}">
                  <a16:creationId xmlns:a16="http://schemas.microsoft.com/office/drawing/2014/main" id="{6B10044D-8F1E-7D4E-31EF-5ED570E2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/>
            <a:stretch/>
          </p:blipFill>
          <p:spPr bwMode="auto">
            <a:xfrm>
              <a:off x="5243513" y="1184275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TextBox 11">
              <a:extLst>
                <a:ext uri="{FF2B5EF4-FFF2-40B4-BE49-F238E27FC236}">
                  <a16:creationId xmlns:a16="http://schemas.microsoft.com/office/drawing/2014/main" id="{E4A6CD15-165A-465C-512D-A8C7A9924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1946274"/>
              <a:ext cx="2292350" cy="417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CloudFront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844ED87-5EDE-5F8F-F0F4-2D1A375B5F01}"/>
              </a:ext>
            </a:extLst>
          </p:cNvPr>
          <p:cNvGrpSpPr/>
          <p:nvPr/>
        </p:nvGrpSpPr>
        <p:grpSpPr>
          <a:xfrm>
            <a:off x="4363322" y="3265163"/>
            <a:ext cx="1592772" cy="775606"/>
            <a:chOff x="1711180" y="4201714"/>
            <a:chExt cx="2402158" cy="1169740"/>
          </a:xfrm>
        </p:grpSpPr>
        <p:pic>
          <p:nvPicPr>
            <p:cNvPr id="39" name="Graphic 86" descr="Bucket resource icon for the Amazon S3 service.">
              <a:extLst>
                <a:ext uri="{FF2B5EF4-FFF2-40B4-BE49-F238E27FC236}">
                  <a16:creationId xmlns:a16="http://schemas.microsoft.com/office/drawing/2014/main" id="{0397063F-7668-D62F-A785-BD144FEC6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40" name="TextBox 21">
              <a:extLst>
                <a:ext uri="{FF2B5EF4-FFF2-40B4-BE49-F238E27FC236}">
                  <a16:creationId xmlns:a16="http://schemas.microsoft.com/office/drawing/2014/main" id="{E5C7A420-E80A-807B-C89E-4AE43D29E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180" y="4675188"/>
              <a:ext cx="2402158" cy="69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-frontend-deployment-dev</a:t>
              </a:r>
            </a:p>
          </p:txBody>
        </p:sp>
      </p:grpSp>
      <p:pic>
        <p:nvPicPr>
          <p:cNvPr id="49" name="図 48">
            <a:extLst>
              <a:ext uri="{FF2B5EF4-FFF2-40B4-BE49-F238E27FC236}">
                <a16:creationId xmlns:a16="http://schemas.microsoft.com/office/drawing/2014/main" id="{25B224AB-4B52-F670-F0CA-C69804FF226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47224" y="5099883"/>
            <a:ext cx="550839" cy="550839"/>
          </a:xfrm>
          <a:prstGeom prst="rect">
            <a:avLst/>
          </a:prstGeom>
        </p:spPr>
      </p:pic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BE9FB336-AD21-EC72-93FF-EC507DA68F3D}"/>
              </a:ext>
            </a:extLst>
          </p:cNvPr>
          <p:cNvCxnSpPr>
            <a:cxnSpLocks/>
            <a:stCxn id="49" idx="1"/>
            <a:endCxn id="40" idx="3"/>
          </p:cNvCxnSpPr>
          <p:nvPr/>
        </p:nvCxnSpPr>
        <p:spPr>
          <a:xfrm rot="10800000">
            <a:off x="5956094" y="3809937"/>
            <a:ext cx="791130" cy="15653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B62E738-7305-AF85-3020-6A875A186B08}"/>
              </a:ext>
            </a:extLst>
          </p:cNvPr>
          <p:cNvGrpSpPr/>
          <p:nvPr/>
        </p:nvGrpSpPr>
        <p:grpSpPr>
          <a:xfrm>
            <a:off x="7713070" y="3849311"/>
            <a:ext cx="1511543" cy="775606"/>
            <a:chOff x="1736363" y="4201714"/>
            <a:chExt cx="2279652" cy="1169740"/>
          </a:xfrm>
        </p:grpSpPr>
        <p:pic>
          <p:nvPicPr>
            <p:cNvPr id="53" name="Graphic 86" descr="Bucket resource icon for the Amazon S3 service.">
              <a:extLst>
                <a:ext uri="{FF2B5EF4-FFF2-40B4-BE49-F238E27FC236}">
                  <a16:creationId xmlns:a16="http://schemas.microsoft.com/office/drawing/2014/main" id="{8A07F814-66BE-BBBB-1D1D-40E2E352D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2660928" y="4201714"/>
              <a:ext cx="457200" cy="457200"/>
            </a:xfrm>
            <a:prstGeom prst="rect">
              <a:avLst/>
            </a:prstGeom>
          </p:spPr>
        </p:pic>
        <p:sp>
          <p:nvSpPr>
            <p:cNvPr id="54" name="TextBox 21">
              <a:extLst>
                <a:ext uri="{FF2B5EF4-FFF2-40B4-BE49-F238E27FC236}">
                  <a16:creationId xmlns:a16="http://schemas.microsoft.com/office/drawing/2014/main" id="{327EF53A-EFED-C4B6-06C8-6C1F32699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6363" y="4675188"/>
              <a:ext cx="2279652" cy="696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sunao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</a:t>
              </a:r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api</a:t>
              </a: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-deployment-dev</a:t>
              </a:r>
            </a:p>
          </p:txBody>
        </p:sp>
      </p:grpSp>
      <p:pic>
        <p:nvPicPr>
          <p:cNvPr id="55" name="図 54">
            <a:extLst>
              <a:ext uri="{FF2B5EF4-FFF2-40B4-BE49-F238E27FC236}">
                <a16:creationId xmlns:a16="http://schemas.microsoft.com/office/drawing/2014/main" id="{E48C7468-5CFA-D053-F563-1A43300BF5E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85720" y="4129051"/>
            <a:ext cx="550839" cy="550839"/>
          </a:xfrm>
          <a:prstGeom prst="rect">
            <a:avLst/>
          </a:prstGeom>
        </p:spPr>
      </p:pic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A388752-122F-C202-D14F-CD19273F70E5}"/>
              </a:ext>
            </a:extLst>
          </p:cNvPr>
          <p:cNvCxnSpPr>
            <a:cxnSpLocks/>
            <a:stCxn id="54" idx="1"/>
            <a:endCxn id="15" idx="2"/>
          </p:cNvCxnSpPr>
          <p:nvPr/>
        </p:nvCxnSpPr>
        <p:spPr>
          <a:xfrm rot="10800000">
            <a:off x="7134404" y="2911441"/>
            <a:ext cx="578667" cy="148264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44F2526-10EC-3101-1378-7AA40C93C4C9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 flipV="1">
            <a:off x="9224613" y="4394085"/>
            <a:ext cx="1161107" cy="10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15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</TotalTime>
  <Words>17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福田 蒼大</dc:creator>
  <cp:lastModifiedBy>福田 蒼大</cp:lastModifiedBy>
  <cp:revision>12</cp:revision>
  <dcterms:created xsi:type="dcterms:W3CDTF">2024-03-12T05:04:48Z</dcterms:created>
  <dcterms:modified xsi:type="dcterms:W3CDTF">2024-03-15T05:30:50Z</dcterms:modified>
</cp:coreProperties>
</file>