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 id="2147483664" r:id="rId3"/>
  </p:sldMasterIdLst>
  <p:notesMasterIdLst>
    <p:notesMasterId r:id="rId27"/>
  </p:notesMasterIdLst>
  <p:sldIdLst>
    <p:sldId id="256" r:id="rId4"/>
    <p:sldId id="257" r:id="rId5"/>
    <p:sldId id="258" r:id="rId6"/>
    <p:sldId id="259" r:id="rId7"/>
    <p:sldId id="286" r:id="rId8"/>
    <p:sldId id="287" r:id="rId9"/>
    <p:sldId id="288" r:id="rId10"/>
    <p:sldId id="280" r:id="rId11"/>
    <p:sldId id="282" r:id="rId12"/>
    <p:sldId id="302" r:id="rId13"/>
    <p:sldId id="295" r:id="rId14"/>
    <p:sldId id="264" r:id="rId15"/>
    <p:sldId id="296" r:id="rId16"/>
    <p:sldId id="290" r:id="rId17"/>
    <p:sldId id="267" r:id="rId18"/>
    <p:sldId id="265" r:id="rId19"/>
    <p:sldId id="297" r:id="rId20"/>
    <p:sldId id="303" r:id="rId21"/>
    <p:sldId id="289" r:id="rId22"/>
    <p:sldId id="266" r:id="rId23"/>
    <p:sldId id="291" r:id="rId24"/>
    <p:sldId id="268" r:id="rId25"/>
    <p:sldId id="277"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Syne"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25">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1EA756-0C1D-57FC-50EC-5D6F8C0AFFB8}" name="Giorgio Premoli" initials="GP" userId="S::gi06.premoli@stud.liuc.it::993c60f5-86b1-430c-b04a-b8445b0ba57d" providerId="AD"/>
  <p188:author id="{6D0EDDE9-AA22-FB7A-9A07-F4BDF4D56E1B}" name="Alessio Zanzottera" initials="AZ" userId="S::al27.zanzottera@stud.liuc.it::15230013-81cd-408b-ac43-2947e290525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86C35-161C-C533-3870-5EB3504CC29E}" v="2" dt="2024-11-25T14:40:05.635"/>
    <p1510:client id="{6800437D-13BF-5185-F13A-9F796F75D3A3}" v="2002" dt="2024-11-23T22:43:15.236"/>
    <p1510:client id="{8FD16D19-12D5-4F9A-55F4-33586D54DB88}" v="154" dt="2024-11-24T17:24:14.826"/>
    <p1510:client id="{97649AE6-78D4-EEE5-402F-719016DD7A03}" v="23" dt="2024-11-25T10:27:03.324"/>
    <p1510:client id="{B392D275-A0CF-814F-58C8-572CA942DDF2}" v="1216" dt="2024-11-24T22:20:46.100"/>
    <p1510:client id="{BF755401-01DE-B375-B34D-EB915153854F}" v="70" dt="2024-11-24T22:31:31.611"/>
    <p1510:client id="{DE7FDDAE-C738-05AB-1218-380E136875B9}" v="858" dt="2024-11-24T18:20:37.670"/>
    <p1510:client id="{E570DB4E-36FF-263C-BF25-10D7EB921CC4}" v="8" dt="2024-11-24T15:51:52.769"/>
    <p1510:client id="{EB457379-D57D-1EFD-3DC6-151C0B01A640}" v="2" dt="2024-11-25T16:05:51.52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25"/>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6.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5.fntdata"/><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Zanzottera" userId="15230013-81cd-408b-ac43-2947e2905259" providerId="ADAL" clId="{74C408C6-F378-4B52-9382-B75FE69D7E13}"/>
    <pc:docChg chg="undo custSel addSld delSld modSld">
      <pc:chgData name="Alessio Zanzottera" userId="15230013-81cd-408b-ac43-2947e2905259" providerId="ADAL" clId="{74C408C6-F378-4B52-9382-B75FE69D7E13}" dt="2024-11-21T15:50:47.455" v="2862" actId="20577"/>
      <pc:docMkLst>
        <pc:docMk/>
      </pc:docMkLst>
      <pc:sldChg chg="addSp delSp modSp mod">
        <pc:chgData name="Alessio Zanzottera" userId="15230013-81cd-408b-ac43-2947e2905259" providerId="ADAL" clId="{74C408C6-F378-4B52-9382-B75FE69D7E13}" dt="2024-11-21T11:51:37.343" v="17" actId="208"/>
        <pc:sldMkLst>
          <pc:docMk/>
          <pc:sldMk cId="0" sldId="261"/>
        </pc:sldMkLst>
      </pc:sldChg>
      <pc:sldChg chg="del">
        <pc:chgData name="Alessio Zanzottera" userId="15230013-81cd-408b-ac43-2947e2905259" providerId="ADAL" clId="{74C408C6-F378-4B52-9382-B75FE69D7E13}" dt="2024-11-21T11:53:21.101" v="18" actId="2696"/>
        <pc:sldMkLst>
          <pc:docMk/>
          <pc:sldMk cId="0" sldId="262"/>
        </pc:sldMkLst>
      </pc:sldChg>
      <pc:sldChg chg="modSp mod">
        <pc:chgData name="Alessio Zanzottera" userId="15230013-81cd-408b-ac43-2947e2905259" providerId="ADAL" clId="{74C408C6-F378-4B52-9382-B75FE69D7E13}" dt="2024-11-21T15:50:47.455" v="2862" actId="20577"/>
        <pc:sldMkLst>
          <pc:docMk/>
          <pc:sldMk cId="0" sldId="263"/>
        </pc:sldMkLst>
        <pc:spChg chg="mod">
          <ac:chgData name="Alessio Zanzottera" userId="15230013-81cd-408b-ac43-2947e2905259" providerId="ADAL" clId="{74C408C6-F378-4B52-9382-B75FE69D7E13}" dt="2024-11-21T15:50:47.455" v="2862" actId="20577"/>
          <ac:spMkLst>
            <pc:docMk/>
            <pc:sldMk cId="0" sldId="263"/>
            <ac:spMk id="198" creationId="{00000000-0000-0000-0000-000000000000}"/>
          </ac:spMkLst>
        </pc:spChg>
      </pc:sldChg>
      <pc:sldChg chg="modSp mod">
        <pc:chgData name="Alessio Zanzottera" userId="15230013-81cd-408b-ac43-2947e2905259" providerId="ADAL" clId="{74C408C6-F378-4B52-9382-B75FE69D7E13}" dt="2024-11-21T11:56:55.591" v="19" actId="1076"/>
        <pc:sldMkLst>
          <pc:docMk/>
          <pc:sldMk cId="1877716876" sldId="279"/>
        </pc:sldMkLst>
      </pc:sldChg>
      <pc:sldChg chg="addSp modSp mod">
        <pc:chgData name="Alessio Zanzottera" userId="15230013-81cd-408b-ac43-2947e2905259" providerId="ADAL" clId="{74C408C6-F378-4B52-9382-B75FE69D7E13}" dt="2024-11-21T13:45:41.005" v="138" actId="20577"/>
        <pc:sldMkLst>
          <pc:docMk/>
          <pc:sldMk cId="2344662441" sldId="280"/>
        </pc:sldMkLst>
        <pc:spChg chg="mod">
          <ac:chgData name="Alessio Zanzottera" userId="15230013-81cd-408b-ac43-2947e2905259" providerId="ADAL" clId="{74C408C6-F378-4B52-9382-B75FE69D7E13}" dt="2024-11-21T13:45:41.005" v="138" actId="20577"/>
          <ac:spMkLst>
            <pc:docMk/>
            <pc:sldMk cId="2344662441" sldId="280"/>
            <ac:spMk id="3" creationId="{149F9502-10F0-1166-66ED-6A472CF928BA}"/>
          </ac:spMkLst>
        </pc:spChg>
      </pc:sldChg>
      <pc:sldChg chg="modSp add mod">
        <pc:chgData name="Alessio Zanzottera" userId="15230013-81cd-408b-ac43-2947e2905259" providerId="ADAL" clId="{74C408C6-F378-4B52-9382-B75FE69D7E13}" dt="2024-11-21T14:38:34.583" v="1439" actId="20577"/>
        <pc:sldMkLst>
          <pc:docMk/>
          <pc:sldMk cId="229096073" sldId="281"/>
        </pc:sldMkLst>
      </pc:sldChg>
      <pc:sldChg chg="addSp delSp modSp mod">
        <pc:chgData name="Alessio Zanzottera" userId="15230013-81cd-408b-ac43-2947e2905259" providerId="ADAL" clId="{74C408C6-F378-4B52-9382-B75FE69D7E13}" dt="2024-11-21T14:23:13.220" v="1362" actId="1076"/>
        <pc:sldMkLst>
          <pc:docMk/>
          <pc:sldMk cId="2071003395" sldId="282"/>
        </pc:sldMkLst>
      </pc:sldChg>
    </pc:docChg>
  </pc:docChgLst>
  <pc:docChgLst>
    <pc:chgData name="Giorgio Premoli" userId="S::gi06.premoli@stud.liuc.it::993c60f5-86b1-430c-b04a-b8445b0ba57d" providerId="AD" clId="Web-{A73F783A-735E-9DC6-92F9-578A0704E89E}"/>
    <pc:docChg chg="addSld delSld modSld sldOrd">
      <pc:chgData name="Giorgio Premoli" userId="S::gi06.premoli@stud.liuc.it::993c60f5-86b1-430c-b04a-b8445b0ba57d" providerId="AD" clId="Web-{A73F783A-735E-9DC6-92F9-578A0704E89E}" dt="2024-11-23T10:35:38.247" v="372" actId="14100"/>
      <pc:docMkLst>
        <pc:docMk/>
      </pc:docMkLst>
      <pc:sldChg chg="delSp modSp">
        <pc:chgData name="Giorgio Premoli" userId="S::gi06.premoli@stud.liuc.it::993c60f5-86b1-430c-b04a-b8445b0ba57d" providerId="AD" clId="Web-{A73F783A-735E-9DC6-92F9-578A0704E89E}" dt="2024-11-23T10:20:18.825" v="193"/>
        <pc:sldMkLst>
          <pc:docMk/>
          <pc:sldMk cId="0" sldId="259"/>
        </pc:sldMkLst>
        <pc:spChg chg="mod">
          <ac:chgData name="Giorgio Premoli" userId="S::gi06.premoli@stud.liuc.it::993c60f5-86b1-430c-b04a-b8445b0ba57d" providerId="AD" clId="Web-{A73F783A-735E-9DC6-92F9-578A0704E89E}" dt="2024-11-23T10:20:17.715" v="192" actId="20577"/>
          <ac:spMkLst>
            <pc:docMk/>
            <pc:sldMk cId="0" sldId="259"/>
            <ac:spMk id="163" creationId="{00000000-0000-0000-0000-000000000000}"/>
          </ac:spMkLst>
        </pc:spChg>
        <pc:spChg chg="del">
          <ac:chgData name="Giorgio Premoli" userId="S::gi06.premoli@stud.liuc.it::993c60f5-86b1-430c-b04a-b8445b0ba57d" providerId="AD" clId="Web-{A73F783A-735E-9DC6-92F9-578A0704E89E}" dt="2024-11-23T10:20:18.825" v="193"/>
          <ac:spMkLst>
            <pc:docMk/>
            <pc:sldMk cId="0" sldId="259"/>
            <ac:spMk id="166" creationId="{00000000-0000-0000-0000-000000000000}"/>
          </ac:spMkLst>
        </pc:spChg>
        <pc:picChg chg="mod">
          <ac:chgData name="Giorgio Premoli" userId="S::gi06.premoli@stud.liuc.it::993c60f5-86b1-430c-b04a-b8445b0ba57d" providerId="AD" clId="Web-{A73F783A-735E-9DC6-92F9-578A0704E89E}" dt="2024-11-23T10:17:59.805" v="176" actId="1076"/>
          <ac:picMkLst>
            <pc:docMk/>
            <pc:sldMk cId="0" sldId="259"/>
            <ac:picMk id="164" creationId="{00000000-0000-0000-0000-000000000000}"/>
          </ac:picMkLst>
        </pc:picChg>
        <pc:cxnChg chg="del">
          <ac:chgData name="Giorgio Premoli" userId="S::gi06.premoli@stud.liuc.it::993c60f5-86b1-430c-b04a-b8445b0ba57d" providerId="AD" clId="Web-{A73F783A-735E-9DC6-92F9-578A0704E89E}" dt="2024-11-23T10:17:56.211" v="173"/>
          <ac:cxnSpMkLst>
            <pc:docMk/>
            <pc:sldMk cId="0" sldId="259"/>
            <ac:cxnSpMk id="168" creationId="{00000000-0000-0000-0000-000000000000}"/>
          </ac:cxnSpMkLst>
        </pc:cxnChg>
        <pc:cxnChg chg="del">
          <ac:chgData name="Giorgio Premoli" userId="S::gi06.premoli@stud.liuc.it::993c60f5-86b1-430c-b04a-b8445b0ba57d" providerId="AD" clId="Web-{A73F783A-735E-9DC6-92F9-578A0704E89E}" dt="2024-11-23T10:17:56.664" v="174"/>
          <ac:cxnSpMkLst>
            <pc:docMk/>
            <pc:sldMk cId="0" sldId="259"/>
            <ac:cxnSpMk id="169" creationId="{00000000-0000-0000-0000-000000000000}"/>
          </ac:cxnSpMkLst>
        </pc:cxnChg>
      </pc:sldChg>
      <pc:sldChg chg="del">
        <pc:chgData name="Giorgio Premoli" userId="S::gi06.premoli@stud.liuc.it::993c60f5-86b1-430c-b04a-b8445b0ba57d" providerId="AD" clId="Web-{A73F783A-735E-9DC6-92F9-578A0704E89E}" dt="2024-11-23T10:13:54" v="149"/>
        <pc:sldMkLst>
          <pc:docMk/>
          <pc:sldMk cId="0" sldId="260"/>
        </pc:sldMkLst>
      </pc:sldChg>
      <pc:sldChg chg="del">
        <pc:chgData name="Giorgio Premoli" userId="S::gi06.premoli@stud.liuc.it::993c60f5-86b1-430c-b04a-b8445b0ba57d" providerId="AD" clId="Web-{A73F783A-735E-9DC6-92F9-578A0704E89E}" dt="2024-11-23T10:28:20.778" v="238"/>
        <pc:sldMkLst>
          <pc:docMk/>
          <pc:sldMk cId="0" sldId="261"/>
        </pc:sldMkLst>
      </pc:sldChg>
      <pc:sldChg chg="modNotes">
        <pc:chgData name="Giorgio Premoli" userId="S::gi06.premoli@stud.liuc.it::993c60f5-86b1-430c-b04a-b8445b0ba57d" providerId="AD" clId="Web-{A73F783A-735E-9DC6-92F9-578A0704E89E}" dt="2024-11-23T09:22:09.673" v="114"/>
        <pc:sldMkLst>
          <pc:docMk/>
          <pc:sldMk cId="0" sldId="263"/>
        </pc:sldMkLst>
      </pc:sldChg>
      <pc:sldChg chg="modSp">
        <pc:chgData name="Giorgio Premoli" userId="S::gi06.premoli@stud.liuc.it::993c60f5-86b1-430c-b04a-b8445b0ba57d" providerId="AD" clId="Web-{A73F783A-735E-9DC6-92F9-578A0704E89E}" dt="2024-11-23T10:18:40.962" v="186" actId="20577"/>
        <pc:sldMkLst>
          <pc:docMk/>
          <pc:sldMk cId="0" sldId="264"/>
        </pc:sldMkLst>
        <pc:spChg chg="mod">
          <ac:chgData name="Giorgio Premoli" userId="S::gi06.premoli@stud.liuc.it::993c60f5-86b1-430c-b04a-b8445b0ba57d" providerId="AD" clId="Web-{A73F783A-735E-9DC6-92F9-578A0704E89E}" dt="2024-11-23T10:18:40.962" v="186" actId="20577"/>
          <ac:spMkLst>
            <pc:docMk/>
            <pc:sldMk cId="0" sldId="264"/>
            <ac:spMk id="203" creationId="{00000000-0000-0000-0000-000000000000}"/>
          </ac:spMkLst>
        </pc:spChg>
      </pc:sldChg>
      <pc:sldChg chg="del modNotes">
        <pc:chgData name="Giorgio Premoli" userId="S::gi06.premoli@stud.liuc.it::993c60f5-86b1-430c-b04a-b8445b0ba57d" providerId="AD" clId="Web-{A73F783A-735E-9DC6-92F9-578A0704E89E}" dt="2024-11-23T10:24:04.379" v="221"/>
        <pc:sldMkLst>
          <pc:docMk/>
          <pc:sldMk cId="1877716876" sldId="279"/>
        </pc:sldMkLst>
      </pc:sldChg>
      <pc:sldChg chg="addSp delSp modSp new del">
        <pc:chgData name="Giorgio Premoli" userId="S::gi06.premoli@stud.liuc.it::993c60f5-86b1-430c-b04a-b8445b0ba57d" providerId="AD" clId="Web-{A73F783A-735E-9DC6-92F9-578A0704E89E}" dt="2024-11-23T10:13:46.781" v="148"/>
        <pc:sldMkLst>
          <pc:docMk/>
          <pc:sldMk cId="4241680210" sldId="285"/>
        </pc:sldMkLst>
        <pc:spChg chg="del">
          <ac:chgData name="Giorgio Premoli" userId="S::gi06.premoli@stud.liuc.it::993c60f5-86b1-430c-b04a-b8445b0ba57d" providerId="AD" clId="Web-{A73F783A-735E-9DC6-92F9-578A0704E89E}" dt="2024-11-23T09:58:53.109" v="117"/>
          <ac:spMkLst>
            <pc:docMk/>
            <pc:sldMk cId="4241680210" sldId="285"/>
            <ac:spMk id="2" creationId="{E5D6C38C-C92C-D55F-4156-96788F7EC737}"/>
          </ac:spMkLst>
        </pc:spChg>
        <pc:picChg chg="del">
          <ac:chgData name="Giorgio Premoli" userId="S::gi06.premoli@stud.liuc.it::993c60f5-86b1-430c-b04a-b8445b0ba57d" providerId="AD" clId="Web-{A73F783A-735E-9DC6-92F9-578A0704E89E}" dt="2024-11-23T10:13:34.858" v="144"/>
          <ac:picMkLst>
            <pc:docMk/>
            <pc:sldMk cId="4241680210" sldId="285"/>
            <ac:picMk id="2" creationId="{CD0C392F-EE5B-4B37-0DAE-F65B16DBC665}"/>
          </ac:picMkLst>
        </pc:picChg>
        <pc:picChg chg="add del mod">
          <ac:chgData name="Giorgio Premoli" userId="S::gi06.premoli@stud.liuc.it::993c60f5-86b1-430c-b04a-b8445b0ba57d" providerId="AD" clId="Web-{A73F783A-735E-9DC6-92F9-578A0704E89E}" dt="2024-11-23T10:01:58.240" v="125"/>
          <ac:picMkLst>
            <pc:docMk/>
            <pc:sldMk cId="4241680210" sldId="285"/>
            <ac:picMk id="3" creationId="{39396F35-4079-DC0C-7F4E-2D1E64946425}"/>
          </ac:picMkLst>
        </pc:picChg>
        <pc:picChg chg="add del mod">
          <ac:chgData name="Giorgio Premoli" userId="S::gi06.premoli@stud.liuc.it::993c60f5-86b1-430c-b04a-b8445b0ba57d" providerId="AD" clId="Web-{A73F783A-735E-9DC6-92F9-578A0704E89E}" dt="2024-11-23T10:07:46.111" v="136"/>
          <ac:picMkLst>
            <pc:docMk/>
            <pc:sldMk cId="4241680210" sldId="285"/>
            <ac:picMk id="4" creationId="{16796EA4-2F0F-0E3F-02E7-EA02487B4BD4}"/>
          </ac:picMkLst>
        </pc:picChg>
        <pc:picChg chg="add mod">
          <ac:chgData name="Giorgio Premoli" userId="S::gi06.premoli@stud.liuc.it::993c60f5-86b1-430c-b04a-b8445b0ba57d" providerId="AD" clId="Web-{A73F783A-735E-9DC6-92F9-578A0704E89E}" dt="2024-11-23T10:10:19.319" v="142" actId="1076"/>
          <ac:picMkLst>
            <pc:docMk/>
            <pc:sldMk cId="4241680210" sldId="285"/>
            <ac:picMk id="5" creationId="{C77ED342-2A41-DBD6-6996-47632B6710AB}"/>
          </ac:picMkLst>
        </pc:picChg>
      </pc:sldChg>
      <pc:sldChg chg="addSp delSp modSp add replId">
        <pc:chgData name="Giorgio Premoli" userId="S::gi06.premoli@stud.liuc.it::993c60f5-86b1-430c-b04a-b8445b0ba57d" providerId="AD" clId="Web-{A73F783A-735E-9DC6-92F9-578A0704E89E}" dt="2024-11-23T10:30:50.393" v="316"/>
        <pc:sldMkLst>
          <pc:docMk/>
          <pc:sldMk cId="1210318204" sldId="286"/>
        </pc:sldMkLst>
        <pc:spChg chg="del topLvl">
          <ac:chgData name="Giorgio Premoli" userId="S::gi06.premoli@stud.liuc.it::993c60f5-86b1-430c-b04a-b8445b0ba57d" providerId="AD" clId="Web-{A73F783A-735E-9DC6-92F9-578A0704E89E}" dt="2024-11-23T10:30:46.862" v="313"/>
          <ac:spMkLst>
            <pc:docMk/>
            <pc:sldMk cId="1210318204" sldId="286"/>
            <ac:spMk id="7" creationId="{66824F7A-7539-8CCF-649B-468CA2750236}"/>
          </ac:spMkLst>
        </pc:spChg>
        <pc:spChg chg="del topLvl">
          <ac:chgData name="Giorgio Premoli" userId="S::gi06.premoli@stud.liuc.it::993c60f5-86b1-430c-b04a-b8445b0ba57d" providerId="AD" clId="Web-{A73F783A-735E-9DC6-92F9-578A0704E89E}" dt="2024-11-23T10:30:48.378" v="314"/>
          <ac:spMkLst>
            <pc:docMk/>
            <pc:sldMk cId="1210318204" sldId="286"/>
            <ac:spMk id="8" creationId="{0BA8D521-9263-8C0D-7037-319E7C7B59E1}"/>
          </ac:spMkLst>
        </pc:spChg>
        <pc:spChg chg="del topLvl">
          <ac:chgData name="Giorgio Premoli" userId="S::gi06.premoli@stud.liuc.it::993c60f5-86b1-430c-b04a-b8445b0ba57d" providerId="AD" clId="Web-{A73F783A-735E-9DC6-92F9-578A0704E89E}" dt="2024-11-23T10:30:49.518" v="315"/>
          <ac:spMkLst>
            <pc:docMk/>
            <pc:sldMk cId="1210318204" sldId="286"/>
            <ac:spMk id="9" creationId="{C43506CE-EBD8-6273-93DF-CF9AE8876C37}"/>
          </ac:spMkLst>
        </pc:spChg>
        <pc:spChg chg="del topLvl">
          <ac:chgData name="Giorgio Premoli" userId="S::gi06.premoli@stud.liuc.it::993c60f5-86b1-430c-b04a-b8445b0ba57d" providerId="AD" clId="Web-{A73F783A-735E-9DC6-92F9-578A0704E89E}" dt="2024-11-23T10:30:50.393" v="316"/>
          <ac:spMkLst>
            <pc:docMk/>
            <pc:sldMk cId="1210318204" sldId="286"/>
            <ac:spMk id="10" creationId="{522468EC-7DDD-1DCF-AB06-2B071DD2E395}"/>
          </ac:spMkLst>
        </pc:spChg>
        <pc:spChg chg="mod">
          <ac:chgData name="Giorgio Premoli" userId="S::gi06.premoli@stud.liuc.it::993c60f5-86b1-430c-b04a-b8445b0ba57d" providerId="AD" clId="Web-{A73F783A-735E-9DC6-92F9-578A0704E89E}" dt="2024-11-23T10:20:23.684" v="194" actId="20577"/>
          <ac:spMkLst>
            <pc:docMk/>
            <pc:sldMk cId="1210318204" sldId="286"/>
            <ac:spMk id="174" creationId="{00000000-0000-0000-0000-000000000000}"/>
          </ac:spMkLst>
        </pc:spChg>
        <pc:spChg chg="del">
          <ac:chgData name="Giorgio Premoli" userId="S::gi06.premoli@stud.liuc.it::993c60f5-86b1-430c-b04a-b8445b0ba57d" providerId="AD" clId="Web-{A73F783A-735E-9DC6-92F9-578A0704E89E}" dt="2024-11-23T10:30:37.502" v="310"/>
          <ac:spMkLst>
            <pc:docMk/>
            <pc:sldMk cId="1210318204" sldId="286"/>
            <ac:spMk id="175" creationId="{00000000-0000-0000-0000-000000000000}"/>
          </ac:spMkLst>
        </pc:spChg>
        <pc:spChg chg="del">
          <ac:chgData name="Giorgio Premoli" userId="S::gi06.premoli@stud.liuc.it::993c60f5-86b1-430c-b04a-b8445b0ba57d" providerId="AD" clId="Web-{A73F783A-735E-9DC6-92F9-578A0704E89E}" dt="2024-11-23T10:20:27.341" v="195"/>
          <ac:spMkLst>
            <pc:docMk/>
            <pc:sldMk cId="1210318204" sldId="286"/>
            <ac:spMk id="176" creationId="{00000000-0000-0000-0000-000000000000}"/>
          </ac:spMkLst>
        </pc:spChg>
        <pc:grpChg chg="add del">
          <ac:chgData name="Giorgio Premoli" userId="S::gi06.premoli@stud.liuc.it::993c60f5-86b1-430c-b04a-b8445b0ba57d" providerId="AD" clId="Web-{A73F783A-735E-9DC6-92F9-578A0704E89E}" dt="2024-11-23T10:30:44.471" v="312"/>
          <ac:grpSpMkLst>
            <pc:docMk/>
            <pc:sldMk cId="1210318204" sldId="286"/>
            <ac:grpSpMk id="11" creationId="{D0904776-DA1E-C23C-028C-515E8F5EAEE1}"/>
          </ac:grpSpMkLst>
        </pc:grpChg>
        <pc:picChg chg="add del mod">
          <ac:chgData name="Giorgio Premoli" userId="S::gi06.premoli@stud.liuc.it::993c60f5-86b1-430c-b04a-b8445b0ba57d" providerId="AD" clId="Web-{A73F783A-735E-9DC6-92F9-578A0704E89E}" dt="2024-11-23T10:14:31.282" v="154"/>
          <ac:picMkLst>
            <pc:docMk/>
            <pc:sldMk cId="1210318204" sldId="286"/>
            <ac:picMk id="2" creationId="{4B7E5298-190D-465A-271B-57A5BC7897A3}"/>
          </ac:picMkLst>
        </pc:picChg>
        <pc:picChg chg="add del mod">
          <ac:chgData name="Giorgio Premoli" userId="S::gi06.premoli@stud.liuc.it::993c60f5-86b1-430c-b04a-b8445b0ba57d" providerId="AD" clId="Web-{A73F783A-735E-9DC6-92F9-578A0704E89E}" dt="2024-11-23T10:14:53.611" v="160"/>
          <ac:picMkLst>
            <pc:docMk/>
            <pc:sldMk cId="1210318204" sldId="286"/>
            <ac:picMk id="3" creationId="{2BBBD24D-A5BA-CFC2-CFF3-735D8712D3D1}"/>
          </ac:picMkLst>
        </pc:picChg>
        <pc:picChg chg="add del mod">
          <ac:chgData name="Giorgio Premoli" userId="S::gi06.premoli@stud.liuc.it::993c60f5-86b1-430c-b04a-b8445b0ba57d" providerId="AD" clId="Web-{A73F783A-735E-9DC6-92F9-578A0704E89E}" dt="2024-11-23T10:30:35.362" v="309"/>
          <ac:picMkLst>
            <pc:docMk/>
            <pc:sldMk cId="1210318204" sldId="286"/>
            <ac:picMk id="4" creationId="{A51BCA28-27A9-9FC6-5E44-D295E37C9275}"/>
          </ac:picMkLst>
        </pc:picChg>
        <pc:picChg chg="topLvl">
          <ac:chgData name="Giorgio Premoli" userId="S::gi06.premoli@stud.liuc.it::993c60f5-86b1-430c-b04a-b8445b0ba57d" providerId="AD" clId="Web-{A73F783A-735E-9DC6-92F9-578A0704E89E}" dt="2024-11-23T10:30:44.471" v="312"/>
          <ac:picMkLst>
            <pc:docMk/>
            <pc:sldMk cId="1210318204" sldId="286"/>
            <ac:picMk id="6" creationId="{DBB743A6-0239-E890-464A-E392DE1CE4B9}"/>
          </ac:picMkLst>
        </pc:picChg>
        <pc:picChg chg="del">
          <ac:chgData name="Giorgio Premoli" userId="S::gi06.premoli@stud.liuc.it::993c60f5-86b1-430c-b04a-b8445b0ba57d" providerId="AD" clId="Web-{A73F783A-735E-9DC6-92F9-578A0704E89E}" dt="2024-11-23T10:13:36.437" v="145"/>
          <ac:picMkLst>
            <pc:docMk/>
            <pc:sldMk cId="1210318204" sldId="286"/>
            <ac:picMk id="177" creationId="{00000000-0000-0000-0000-000000000000}"/>
          </ac:picMkLst>
        </pc:picChg>
      </pc:sldChg>
      <pc:sldChg chg="addSp delSp modSp add replId">
        <pc:chgData name="Giorgio Premoli" userId="S::gi06.premoli@stud.liuc.it::993c60f5-86b1-430c-b04a-b8445b0ba57d" providerId="AD" clId="Web-{A73F783A-735E-9DC6-92F9-578A0704E89E}" dt="2024-11-23T10:30:30.002" v="308"/>
        <pc:sldMkLst>
          <pc:docMk/>
          <pc:sldMk cId="2561013294" sldId="287"/>
        </pc:sldMkLst>
        <pc:spChg chg="add del mod">
          <ac:chgData name="Giorgio Premoli" userId="S::gi06.premoli@stud.liuc.it::993c60f5-86b1-430c-b04a-b8445b0ba57d" providerId="AD" clId="Web-{A73F783A-735E-9DC6-92F9-578A0704E89E}" dt="2024-11-23T10:30:28.799" v="305"/>
          <ac:spMkLst>
            <pc:docMk/>
            <pc:sldMk cId="2561013294" sldId="287"/>
            <ac:spMk id="2" creationId="{AD620A21-5CD1-CFCF-87FC-E7A9896BC37A}"/>
          </ac:spMkLst>
        </pc:spChg>
        <pc:spChg chg="add del mod">
          <ac:chgData name="Giorgio Premoli" userId="S::gi06.premoli@stud.liuc.it::993c60f5-86b1-430c-b04a-b8445b0ba57d" providerId="AD" clId="Web-{A73F783A-735E-9DC6-92F9-578A0704E89E}" dt="2024-11-23T10:30:28.799" v="304"/>
          <ac:spMkLst>
            <pc:docMk/>
            <pc:sldMk cId="2561013294" sldId="287"/>
            <ac:spMk id="3" creationId="{264C2E16-041E-71B9-390A-3D979E665DB4}"/>
          </ac:spMkLst>
        </pc:spChg>
        <pc:spChg chg="add del mod">
          <ac:chgData name="Giorgio Premoli" userId="S::gi06.premoli@stud.liuc.it::993c60f5-86b1-430c-b04a-b8445b0ba57d" providerId="AD" clId="Web-{A73F783A-735E-9DC6-92F9-578A0704E89E}" dt="2024-11-23T10:30:28.799" v="303"/>
          <ac:spMkLst>
            <pc:docMk/>
            <pc:sldMk cId="2561013294" sldId="287"/>
            <ac:spMk id="5" creationId="{6EEB39DA-FDEC-6E0B-7FE5-05575B04DB57}"/>
          </ac:spMkLst>
        </pc:spChg>
        <pc:spChg chg="add del mod">
          <ac:chgData name="Giorgio Premoli" userId="S::gi06.premoli@stud.liuc.it::993c60f5-86b1-430c-b04a-b8445b0ba57d" providerId="AD" clId="Web-{A73F783A-735E-9DC6-92F9-578A0704E89E}" dt="2024-11-23T10:30:28.799" v="302"/>
          <ac:spMkLst>
            <pc:docMk/>
            <pc:sldMk cId="2561013294" sldId="287"/>
            <ac:spMk id="6" creationId="{B63EB6C6-2C5B-3513-271F-C15EA946318B}"/>
          </ac:spMkLst>
        </pc:spChg>
        <pc:spChg chg="mod">
          <ac:chgData name="Giorgio Premoli" userId="S::gi06.premoli@stud.liuc.it::993c60f5-86b1-430c-b04a-b8445b0ba57d" providerId="AD" clId="Web-{A73F783A-735E-9DC6-92F9-578A0704E89E}" dt="2024-11-23T10:28:32.951" v="243" actId="20577"/>
          <ac:spMkLst>
            <pc:docMk/>
            <pc:sldMk cId="2561013294" sldId="287"/>
            <ac:spMk id="174" creationId="{00000000-0000-0000-0000-000000000000}"/>
          </ac:spMkLst>
        </pc:spChg>
        <pc:spChg chg="del">
          <ac:chgData name="Giorgio Premoli" userId="S::gi06.premoli@stud.liuc.it::993c60f5-86b1-430c-b04a-b8445b0ba57d" providerId="AD" clId="Web-{A73F783A-735E-9DC6-92F9-578A0704E89E}" dt="2024-11-23T10:30:28.799" v="307"/>
          <ac:spMkLst>
            <pc:docMk/>
            <pc:sldMk cId="2561013294" sldId="287"/>
            <ac:spMk id="175" creationId="{00000000-0000-0000-0000-000000000000}"/>
          </ac:spMkLst>
        </pc:spChg>
        <pc:spChg chg="del">
          <ac:chgData name="Giorgio Premoli" userId="S::gi06.premoli@stud.liuc.it::993c60f5-86b1-430c-b04a-b8445b0ba57d" providerId="AD" clId="Web-{A73F783A-735E-9DC6-92F9-578A0704E89E}" dt="2024-11-23T10:20:38.763" v="202"/>
          <ac:spMkLst>
            <pc:docMk/>
            <pc:sldMk cId="2561013294" sldId="287"/>
            <ac:spMk id="176" creationId="{00000000-0000-0000-0000-000000000000}"/>
          </ac:spMkLst>
        </pc:spChg>
        <pc:grpChg chg="add">
          <ac:chgData name="Giorgio Premoli" userId="S::gi06.premoli@stud.liuc.it::993c60f5-86b1-430c-b04a-b8445b0ba57d" providerId="AD" clId="Web-{A73F783A-735E-9DC6-92F9-578A0704E89E}" dt="2024-11-23T10:30:30.002" v="308"/>
          <ac:grpSpMkLst>
            <pc:docMk/>
            <pc:sldMk cId="2561013294" sldId="287"/>
            <ac:grpSpMk id="13" creationId="{2109C20A-EA2F-1A51-7764-3E7A552A66A0}"/>
          </ac:grpSpMkLst>
        </pc:grpChg>
        <pc:picChg chg="del">
          <ac:chgData name="Giorgio Premoli" userId="S::gi06.premoli@stud.liuc.it::993c60f5-86b1-430c-b04a-b8445b0ba57d" providerId="AD" clId="Web-{A73F783A-735E-9DC6-92F9-578A0704E89E}" dt="2024-11-23T10:30:28.799" v="306"/>
          <ac:picMkLst>
            <pc:docMk/>
            <pc:sldMk cId="2561013294" sldId="287"/>
            <ac:picMk id="4" creationId="{A51BCA28-27A9-9FC6-5E44-D295E37C9275}"/>
          </ac:picMkLst>
        </pc:picChg>
      </pc:sldChg>
      <pc:sldChg chg="addSp delSp modSp add replId">
        <pc:chgData name="Giorgio Premoli" userId="S::gi06.premoli@stud.liuc.it::993c60f5-86b1-430c-b04a-b8445b0ba57d" providerId="AD" clId="Web-{A73F783A-735E-9DC6-92F9-578A0704E89E}" dt="2024-11-23T10:35:38.247" v="372" actId="14100"/>
        <pc:sldMkLst>
          <pc:docMk/>
          <pc:sldMk cId="3991491039" sldId="288"/>
        </pc:sldMkLst>
        <pc:spChg chg="mod topLvl">
          <ac:chgData name="Giorgio Premoli" userId="S::gi06.premoli@stud.liuc.it::993c60f5-86b1-430c-b04a-b8445b0ba57d" providerId="AD" clId="Web-{A73F783A-735E-9DC6-92F9-578A0704E89E}" dt="2024-11-23T10:31:02.284" v="317"/>
          <ac:spMkLst>
            <pc:docMk/>
            <pc:sldMk cId="3991491039" sldId="288"/>
            <ac:spMk id="2" creationId="{AD620A21-5CD1-CFCF-87FC-E7A9896BC37A}"/>
          </ac:spMkLst>
        </pc:spChg>
        <pc:spChg chg="del mod topLvl">
          <ac:chgData name="Giorgio Premoli" userId="S::gi06.premoli@stud.liuc.it::993c60f5-86b1-430c-b04a-b8445b0ba57d" providerId="AD" clId="Web-{A73F783A-735E-9DC6-92F9-578A0704E89E}" dt="2024-11-23T10:31:05.159" v="318"/>
          <ac:spMkLst>
            <pc:docMk/>
            <pc:sldMk cId="3991491039" sldId="288"/>
            <ac:spMk id="3" creationId="{264C2E16-041E-71B9-390A-3D979E665DB4}"/>
          </ac:spMkLst>
        </pc:spChg>
        <pc:spChg chg="del mod topLvl">
          <ac:chgData name="Giorgio Premoli" userId="S::gi06.premoli@stud.liuc.it::993c60f5-86b1-430c-b04a-b8445b0ba57d" providerId="AD" clId="Web-{A73F783A-735E-9DC6-92F9-578A0704E89E}" dt="2024-11-23T10:31:07.097" v="319"/>
          <ac:spMkLst>
            <pc:docMk/>
            <pc:sldMk cId="3991491039" sldId="288"/>
            <ac:spMk id="5" creationId="{6EEB39DA-FDEC-6E0B-7FE5-05575B04DB57}"/>
          </ac:spMkLst>
        </pc:spChg>
        <pc:spChg chg="del mod topLvl">
          <ac:chgData name="Giorgio Premoli" userId="S::gi06.premoli@stud.liuc.it::993c60f5-86b1-430c-b04a-b8445b0ba57d" providerId="AD" clId="Web-{A73F783A-735E-9DC6-92F9-578A0704E89E}" dt="2024-11-23T10:31:08.878" v="320"/>
          <ac:spMkLst>
            <pc:docMk/>
            <pc:sldMk cId="3991491039" sldId="288"/>
            <ac:spMk id="6" creationId="{B63EB6C6-2C5B-3513-271F-C15EA946318B}"/>
          </ac:spMkLst>
        </pc:spChg>
        <pc:spChg chg="mod">
          <ac:chgData name="Giorgio Premoli" userId="S::gi06.premoli@stud.liuc.it::993c60f5-86b1-430c-b04a-b8445b0ba57d" providerId="AD" clId="Web-{A73F783A-735E-9DC6-92F9-578A0704E89E}" dt="2024-11-23T10:35:38.247" v="372" actId="14100"/>
          <ac:spMkLst>
            <pc:docMk/>
            <pc:sldMk cId="3991491039" sldId="288"/>
            <ac:spMk id="174" creationId="{00000000-0000-0000-0000-000000000000}"/>
          </ac:spMkLst>
        </pc:spChg>
        <pc:spChg chg="del mod">
          <ac:chgData name="Giorgio Premoli" userId="S::gi06.premoli@stud.liuc.it::993c60f5-86b1-430c-b04a-b8445b0ba57d" providerId="AD" clId="Web-{A73F783A-735E-9DC6-92F9-578A0704E89E}" dt="2024-11-23T10:29:40.141" v="293"/>
          <ac:spMkLst>
            <pc:docMk/>
            <pc:sldMk cId="3991491039" sldId="288"/>
            <ac:spMk id="175" creationId="{00000000-0000-0000-0000-000000000000}"/>
          </ac:spMkLst>
        </pc:spChg>
        <pc:grpChg chg="add del">
          <ac:chgData name="Giorgio Premoli" userId="S::gi06.premoli@stud.liuc.it::993c60f5-86b1-430c-b04a-b8445b0ba57d" providerId="AD" clId="Web-{A73F783A-735E-9DC6-92F9-578A0704E89E}" dt="2024-11-23T10:31:02.284" v="317"/>
          <ac:grpSpMkLst>
            <pc:docMk/>
            <pc:sldMk cId="3991491039" sldId="288"/>
            <ac:grpSpMk id="7" creationId="{AD708575-C5D0-552C-E1C3-E247B46D3CF7}"/>
          </ac:grpSpMkLst>
        </pc:grpChg>
        <pc:grpChg chg="add">
          <ac:chgData name="Giorgio Premoli" userId="S::gi06.premoli@stud.liuc.it::993c60f5-86b1-430c-b04a-b8445b0ba57d" providerId="AD" clId="Web-{A73F783A-735E-9DC6-92F9-578A0704E89E}" dt="2024-11-23T10:31:17.379" v="321"/>
          <ac:grpSpMkLst>
            <pc:docMk/>
            <pc:sldMk cId="3991491039" sldId="288"/>
            <ac:grpSpMk id="8" creationId="{19150088-41AF-B12E-4474-997C05A65CD0}"/>
          </ac:grpSpMkLst>
        </pc:grpChg>
        <pc:picChg chg="mod topLvl">
          <ac:chgData name="Giorgio Premoli" userId="S::gi06.premoli@stud.liuc.it::993c60f5-86b1-430c-b04a-b8445b0ba57d" providerId="AD" clId="Web-{A73F783A-735E-9DC6-92F9-578A0704E89E}" dt="2024-11-23T10:31:02.284" v="317"/>
          <ac:picMkLst>
            <pc:docMk/>
            <pc:sldMk cId="3991491039" sldId="288"/>
            <ac:picMk id="4" creationId="{A51BCA28-27A9-9FC6-5E44-D295E37C9275}"/>
          </ac:picMkLst>
        </pc:picChg>
      </pc:sldChg>
      <pc:sldChg chg="addSp delSp modSp add ord replId">
        <pc:chgData name="Giorgio Premoli" userId="S::gi06.premoli@stud.liuc.it::993c60f5-86b1-430c-b04a-b8445b0ba57d" providerId="AD" clId="Web-{A73F783A-735E-9DC6-92F9-578A0704E89E}" dt="2024-11-23T10:33:17.851" v="351"/>
        <pc:sldMkLst>
          <pc:docMk/>
          <pc:sldMk cId="1281803268" sldId="289"/>
        </pc:sldMkLst>
        <pc:spChg chg="del topLvl">
          <ac:chgData name="Giorgio Premoli" userId="S::gi06.premoli@stud.liuc.it::993c60f5-86b1-430c-b04a-b8445b0ba57d" providerId="AD" clId="Web-{A73F783A-735E-9DC6-92F9-578A0704E89E}" dt="2024-11-23T10:33:06.679" v="348"/>
          <ac:spMkLst>
            <pc:docMk/>
            <pc:sldMk cId="1281803268" sldId="289"/>
            <ac:spMk id="9" creationId="{291B300B-735C-BB18-977A-859D9F4020ED}"/>
          </ac:spMkLst>
        </pc:spChg>
        <pc:spChg chg="del topLvl">
          <ac:chgData name="Giorgio Premoli" userId="S::gi06.premoli@stud.liuc.it::993c60f5-86b1-430c-b04a-b8445b0ba57d" providerId="AD" clId="Web-{A73F783A-735E-9DC6-92F9-578A0704E89E}" dt="2024-11-23T10:33:08.210" v="349"/>
          <ac:spMkLst>
            <pc:docMk/>
            <pc:sldMk cId="1281803268" sldId="289"/>
            <ac:spMk id="10" creationId="{3441E46C-D97D-83AD-FDBD-7E03CFD28F46}"/>
          </ac:spMkLst>
        </pc:spChg>
        <pc:spChg chg="topLvl">
          <ac:chgData name="Giorgio Premoli" userId="S::gi06.premoli@stud.liuc.it::993c60f5-86b1-430c-b04a-b8445b0ba57d" providerId="AD" clId="Web-{A73F783A-735E-9DC6-92F9-578A0704E89E}" dt="2024-11-23T10:31:57.349" v="327"/>
          <ac:spMkLst>
            <pc:docMk/>
            <pc:sldMk cId="1281803268" sldId="289"/>
            <ac:spMk id="11" creationId="{84B56858-4A7A-16CB-21F6-11EC55B74313}"/>
          </ac:spMkLst>
        </pc:spChg>
        <pc:spChg chg="del topLvl">
          <ac:chgData name="Giorgio Premoli" userId="S::gi06.premoli@stud.liuc.it::993c60f5-86b1-430c-b04a-b8445b0ba57d" providerId="AD" clId="Web-{A73F783A-735E-9DC6-92F9-578A0704E89E}" dt="2024-11-23T10:33:10.195" v="350"/>
          <ac:spMkLst>
            <pc:docMk/>
            <pc:sldMk cId="1281803268" sldId="289"/>
            <ac:spMk id="12" creationId="{62ED7296-A977-D841-7CEE-AA022A45E2D6}"/>
          </ac:spMkLst>
        </pc:spChg>
        <pc:spChg chg="mod">
          <ac:chgData name="Giorgio Premoli" userId="S::gi06.premoli@stud.liuc.it::993c60f5-86b1-430c-b04a-b8445b0ba57d" providerId="AD" clId="Web-{A73F783A-735E-9DC6-92F9-578A0704E89E}" dt="2024-11-23T10:33:03.757" v="347" actId="20577"/>
          <ac:spMkLst>
            <pc:docMk/>
            <pc:sldMk cId="1281803268" sldId="289"/>
            <ac:spMk id="174" creationId="{00000000-0000-0000-0000-000000000000}"/>
          </ac:spMkLst>
        </pc:spChg>
        <pc:grpChg chg="add">
          <ac:chgData name="Giorgio Premoli" userId="S::gi06.premoli@stud.liuc.it::993c60f5-86b1-430c-b04a-b8445b0ba57d" providerId="AD" clId="Web-{A73F783A-735E-9DC6-92F9-578A0704E89E}" dt="2024-11-23T10:33:17.851" v="351"/>
          <ac:grpSpMkLst>
            <pc:docMk/>
            <pc:sldMk cId="1281803268" sldId="289"/>
            <ac:grpSpMk id="2" creationId="{B0240621-4E93-8530-FC96-6801D356D25B}"/>
          </ac:grpSpMkLst>
        </pc:grpChg>
        <pc:grpChg chg="del">
          <ac:chgData name="Giorgio Premoli" userId="S::gi06.premoli@stud.liuc.it::993c60f5-86b1-430c-b04a-b8445b0ba57d" providerId="AD" clId="Web-{A73F783A-735E-9DC6-92F9-578A0704E89E}" dt="2024-11-23T10:31:57.349" v="327"/>
          <ac:grpSpMkLst>
            <pc:docMk/>
            <pc:sldMk cId="1281803268" sldId="289"/>
            <ac:grpSpMk id="13" creationId="{2109C20A-EA2F-1A51-7764-3E7A552A66A0}"/>
          </ac:grpSpMkLst>
        </pc:grpChg>
        <pc:picChg chg="topLvl">
          <ac:chgData name="Giorgio Premoli" userId="S::gi06.premoli@stud.liuc.it::993c60f5-86b1-430c-b04a-b8445b0ba57d" providerId="AD" clId="Web-{A73F783A-735E-9DC6-92F9-578A0704E89E}" dt="2024-11-23T10:31:57.349" v="327"/>
          <ac:picMkLst>
            <pc:docMk/>
            <pc:sldMk cId="1281803268" sldId="289"/>
            <ac:picMk id="8" creationId="{82A318A2-8AAB-FA2E-8CCA-04096612D64E}"/>
          </ac:picMkLst>
        </pc:picChg>
      </pc:sldChg>
      <pc:sldChg chg="addSp delSp modSp add ord replId">
        <pc:chgData name="Giorgio Premoli" userId="S::gi06.premoli@stud.liuc.it::993c60f5-86b1-430c-b04a-b8445b0ba57d" providerId="AD" clId="Web-{A73F783A-735E-9DC6-92F9-578A0704E89E}" dt="2024-11-23T10:32:30.818" v="338"/>
        <pc:sldMkLst>
          <pc:docMk/>
          <pc:sldMk cId="1865572386" sldId="290"/>
        </pc:sldMkLst>
        <pc:spChg chg="del">
          <ac:chgData name="Giorgio Premoli" userId="S::gi06.premoli@stud.liuc.it::993c60f5-86b1-430c-b04a-b8445b0ba57d" providerId="AD" clId="Web-{A73F783A-735E-9DC6-92F9-578A0704E89E}" dt="2024-11-23T10:32:05.271" v="329"/>
          <ac:spMkLst>
            <pc:docMk/>
            <pc:sldMk cId="1865572386" sldId="290"/>
            <ac:spMk id="9" creationId="{291B300B-735C-BB18-977A-859D9F4020ED}"/>
          </ac:spMkLst>
        </pc:spChg>
        <pc:spChg chg="del">
          <ac:chgData name="Giorgio Premoli" userId="S::gi06.premoli@stud.liuc.it::993c60f5-86b1-430c-b04a-b8445b0ba57d" providerId="AD" clId="Web-{A73F783A-735E-9DC6-92F9-578A0704E89E}" dt="2024-11-23T10:32:06.552" v="330"/>
          <ac:spMkLst>
            <pc:docMk/>
            <pc:sldMk cId="1865572386" sldId="290"/>
            <ac:spMk id="11" creationId="{84B56858-4A7A-16CB-21F6-11EC55B74313}"/>
          </ac:spMkLst>
        </pc:spChg>
        <pc:spChg chg="del">
          <ac:chgData name="Giorgio Premoli" userId="S::gi06.premoli@stud.liuc.it::993c60f5-86b1-430c-b04a-b8445b0ba57d" providerId="AD" clId="Web-{A73F783A-735E-9DC6-92F9-578A0704E89E}" dt="2024-11-23T10:32:07.630" v="331"/>
          <ac:spMkLst>
            <pc:docMk/>
            <pc:sldMk cId="1865572386" sldId="290"/>
            <ac:spMk id="12" creationId="{62ED7296-A977-D841-7CEE-AA022A45E2D6}"/>
          </ac:spMkLst>
        </pc:spChg>
        <pc:spChg chg="mod">
          <ac:chgData name="Giorgio Premoli" userId="S::gi06.premoli@stud.liuc.it::993c60f5-86b1-430c-b04a-b8445b0ba57d" providerId="AD" clId="Web-{A73F783A-735E-9DC6-92F9-578A0704E89E}" dt="2024-11-23T10:32:27.568" v="337" actId="20577"/>
          <ac:spMkLst>
            <pc:docMk/>
            <pc:sldMk cId="1865572386" sldId="290"/>
            <ac:spMk id="174" creationId="{00000000-0000-0000-0000-000000000000}"/>
          </ac:spMkLst>
        </pc:spChg>
        <pc:grpChg chg="add">
          <ac:chgData name="Giorgio Premoli" userId="S::gi06.premoli@stud.liuc.it::993c60f5-86b1-430c-b04a-b8445b0ba57d" providerId="AD" clId="Web-{A73F783A-735E-9DC6-92F9-578A0704E89E}" dt="2024-11-23T10:32:16.349" v="332"/>
          <ac:grpSpMkLst>
            <pc:docMk/>
            <pc:sldMk cId="1865572386" sldId="290"/>
            <ac:grpSpMk id="2" creationId="{F27F47C6-613B-AE6D-D398-B0B3C418A855}"/>
          </ac:grpSpMkLst>
        </pc:grpChg>
      </pc:sldChg>
      <pc:sldChg chg="addSp delSp modSp add ord replId">
        <pc:chgData name="Giorgio Premoli" userId="S::gi06.premoli@stud.liuc.it::993c60f5-86b1-430c-b04a-b8445b0ba57d" providerId="AD" clId="Web-{A73F783A-735E-9DC6-92F9-578A0704E89E}" dt="2024-11-23T10:33:55.493" v="370"/>
        <pc:sldMkLst>
          <pc:docMk/>
          <pc:sldMk cId="2461954380" sldId="291"/>
        </pc:sldMkLst>
        <pc:spChg chg="del">
          <ac:chgData name="Giorgio Premoli" userId="S::gi06.premoli@stud.liuc.it::993c60f5-86b1-430c-b04a-b8445b0ba57d" providerId="AD" clId="Web-{A73F783A-735E-9DC6-92F9-578A0704E89E}" dt="2024-11-23T10:33:42.461" v="367"/>
          <ac:spMkLst>
            <pc:docMk/>
            <pc:sldMk cId="2461954380" sldId="291"/>
            <ac:spMk id="9" creationId="{291B300B-735C-BB18-977A-859D9F4020ED}"/>
          </ac:spMkLst>
        </pc:spChg>
        <pc:spChg chg="del">
          <ac:chgData name="Giorgio Premoli" userId="S::gi06.premoli@stud.liuc.it::993c60f5-86b1-430c-b04a-b8445b0ba57d" providerId="AD" clId="Web-{A73F783A-735E-9DC6-92F9-578A0704E89E}" dt="2024-11-23T10:33:43.696" v="368"/>
          <ac:spMkLst>
            <pc:docMk/>
            <pc:sldMk cId="2461954380" sldId="291"/>
            <ac:spMk id="10" creationId="{3441E46C-D97D-83AD-FDBD-7E03CFD28F46}"/>
          </ac:spMkLst>
        </pc:spChg>
        <pc:spChg chg="del">
          <ac:chgData name="Giorgio Premoli" userId="S::gi06.premoli@stud.liuc.it::993c60f5-86b1-430c-b04a-b8445b0ba57d" providerId="AD" clId="Web-{A73F783A-735E-9DC6-92F9-578A0704E89E}" dt="2024-11-23T10:33:44.915" v="369"/>
          <ac:spMkLst>
            <pc:docMk/>
            <pc:sldMk cId="2461954380" sldId="291"/>
            <ac:spMk id="11" creationId="{84B56858-4A7A-16CB-21F6-11EC55B74313}"/>
          </ac:spMkLst>
        </pc:spChg>
        <pc:spChg chg="mod">
          <ac:chgData name="Giorgio Premoli" userId="S::gi06.premoli@stud.liuc.it::993c60f5-86b1-430c-b04a-b8445b0ba57d" providerId="AD" clId="Web-{A73F783A-735E-9DC6-92F9-578A0704E89E}" dt="2024-11-23T10:33:40.352" v="366" actId="20577"/>
          <ac:spMkLst>
            <pc:docMk/>
            <pc:sldMk cId="2461954380" sldId="291"/>
            <ac:spMk id="174" creationId="{00000000-0000-0000-0000-000000000000}"/>
          </ac:spMkLst>
        </pc:spChg>
        <pc:grpChg chg="add">
          <ac:chgData name="Giorgio Premoli" userId="S::gi06.premoli@stud.liuc.it::993c60f5-86b1-430c-b04a-b8445b0ba57d" providerId="AD" clId="Web-{A73F783A-735E-9DC6-92F9-578A0704E89E}" dt="2024-11-23T10:33:55.493" v="370"/>
          <ac:grpSpMkLst>
            <pc:docMk/>
            <pc:sldMk cId="2461954380" sldId="291"/>
            <ac:grpSpMk id="2" creationId="{6700ABAC-9CA2-603D-412E-FECDB087D963}"/>
          </ac:grpSpMkLst>
        </pc:grpChg>
      </pc:sldChg>
    </pc:docChg>
  </pc:docChgLst>
  <pc:docChgLst>
    <pc:chgData name="Giorgio Premoli" userId="S::gi06.premoli@stud.liuc.it::993c60f5-86b1-430c-b04a-b8445b0ba57d" providerId="AD" clId="Web-{8FB14939-9EF1-FF44-3FF2-9DC651E1374F}"/>
    <pc:docChg chg="addSld modSld sldOrd">
      <pc:chgData name="Giorgio Premoli" userId="S::gi06.premoli@stud.liuc.it::993c60f5-86b1-430c-b04a-b8445b0ba57d" providerId="AD" clId="Web-{8FB14939-9EF1-FF44-3FF2-9DC651E1374F}" dt="2024-11-23T00:02:27.088" v="423" actId="20577"/>
      <pc:docMkLst>
        <pc:docMk/>
      </pc:docMkLst>
      <pc:sldChg chg="addSp modSp">
        <pc:chgData name="Giorgio Premoli" userId="S::gi06.premoli@stud.liuc.it::993c60f5-86b1-430c-b04a-b8445b0ba57d" providerId="AD" clId="Web-{8FB14939-9EF1-FF44-3FF2-9DC651E1374F}" dt="2024-11-23T00:00:29.444" v="410" actId="1076"/>
        <pc:sldMkLst>
          <pc:docMk/>
          <pc:sldMk cId="0" sldId="266"/>
        </pc:sldMkLst>
        <pc:spChg chg="mod">
          <ac:chgData name="Giorgio Premoli" userId="S::gi06.premoli@stud.liuc.it::993c60f5-86b1-430c-b04a-b8445b0ba57d" providerId="AD" clId="Web-{8FB14939-9EF1-FF44-3FF2-9DC651E1374F}" dt="2024-11-22T23:58:01.924" v="379" actId="20577"/>
          <ac:spMkLst>
            <pc:docMk/>
            <pc:sldMk cId="0" sldId="266"/>
            <ac:spMk id="2" creationId="{07B8B502-4012-1213-24D3-132AFE02A6EC}"/>
          </ac:spMkLst>
        </pc:spChg>
        <pc:spChg chg="add mod">
          <ac:chgData name="Giorgio Premoli" userId="S::gi06.premoli@stud.liuc.it::993c60f5-86b1-430c-b04a-b8445b0ba57d" providerId="AD" clId="Web-{8FB14939-9EF1-FF44-3FF2-9DC651E1374F}" dt="2024-11-23T00:00:29.444" v="410" actId="1076"/>
          <ac:spMkLst>
            <pc:docMk/>
            <pc:sldMk cId="0" sldId="266"/>
            <ac:spMk id="3" creationId="{A7615BD9-4367-43E0-2355-8C16659CC559}"/>
          </ac:spMkLst>
        </pc:spChg>
      </pc:sldChg>
      <pc:sldChg chg="addSp modSp ord modCm">
        <pc:chgData name="Giorgio Premoli" userId="S::gi06.premoli@stud.liuc.it::993c60f5-86b1-430c-b04a-b8445b0ba57d" providerId="AD" clId="Web-{8FB14939-9EF1-FF44-3FF2-9DC651E1374F}" dt="2024-11-22T23:56:28.234" v="344"/>
        <pc:sldMkLst>
          <pc:docMk/>
          <pc:sldMk cId="0" sldId="267"/>
        </pc:sldMkLst>
        <pc:spChg chg="add mod">
          <ac:chgData name="Giorgio Premoli" userId="S::gi06.premoli@stud.liuc.it::993c60f5-86b1-430c-b04a-b8445b0ba57d" providerId="AD" clId="Web-{8FB14939-9EF1-FF44-3FF2-9DC651E1374F}" dt="2024-11-22T23:51:59.319" v="257" actId="1076"/>
          <ac:spMkLst>
            <pc:docMk/>
            <pc:sldMk cId="0" sldId="267"/>
            <ac:spMk id="2" creationId="{8BFA91BD-50C2-75C8-F4A3-4567844ED447}"/>
          </ac:spMkLst>
        </pc:spChg>
        <pc:spChg chg="add mod">
          <ac:chgData name="Giorgio Premoli" userId="S::gi06.premoli@stud.liuc.it::993c60f5-86b1-430c-b04a-b8445b0ba57d" providerId="AD" clId="Web-{8FB14939-9EF1-FF44-3FF2-9DC651E1374F}" dt="2024-11-22T23:49:00.204" v="131" actId="1076"/>
          <ac:spMkLst>
            <pc:docMk/>
            <pc:sldMk cId="0" sldId="267"/>
            <ac:spMk id="3" creationId="{1991953C-91B3-2EFE-890C-A772BE6C9762}"/>
          </ac:spMkLst>
        </pc:spChg>
        <pc:spChg chg="add mod">
          <ac:chgData name="Giorgio Premoli" userId="S::gi06.premoli@stud.liuc.it::993c60f5-86b1-430c-b04a-b8445b0ba57d" providerId="AD" clId="Web-{8FB14939-9EF1-FF44-3FF2-9DC651E1374F}" dt="2024-11-22T23:54:16.073" v="319" actId="20577"/>
          <ac:spMkLst>
            <pc:docMk/>
            <pc:sldMk cId="0" sldId="267"/>
            <ac:spMk id="4" creationId="{781873D2-4CF3-5874-8D92-076FAC3C15D1}"/>
          </ac:spMkLst>
        </pc:spChg>
        <pc:spChg chg="add mod">
          <ac:chgData name="Giorgio Premoli" userId="S::gi06.premoli@stud.liuc.it::993c60f5-86b1-430c-b04a-b8445b0ba57d" providerId="AD" clId="Web-{8FB14939-9EF1-FF44-3FF2-9DC651E1374F}" dt="2024-11-22T23:52:04.632" v="260" actId="1076"/>
          <ac:spMkLst>
            <pc:docMk/>
            <pc:sldMk cId="0" sldId="267"/>
            <ac:spMk id="5" creationId="{247A8367-7F78-9845-E009-03EA95A5C789}"/>
          </ac:spMkLst>
        </pc:spChg>
        <pc:spChg chg="add mod">
          <ac:chgData name="Giorgio Premoli" userId="S::gi06.premoli@stud.liuc.it::993c60f5-86b1-430c-b04a-b8445b0ba57d" providerId="AD" clId="Web-{8FB14939-9EF1-FF44-3FF2-9DC651E1374F}" dt="2024-11-22T23:52:08.866" v="262" actId="1076"/>
          <ac:spMkLst>
            <pc:docMk/>
            <pc:sldMk cId="0" sldId="267"/>
            <ac:spMk id="6" creationId="{831FCF87-4DCB-88E5-899F-950001A5C07A}"/>
          </ac:spMkLst>
        </pc:spChg>
        <pc:spChg chg="mod">
          <ac:chgData name="Giorgio Premoli" userId="S::gi06.premoli@stud.liuc.it::993c60f5-86b1-430c-b04a-b8445b0ba57d" providerId="AD" clId="Web-{8FB14939-9EF1-FF44-3FF2-9DC651E1374F}" dt="2024-11-22T23:56:21.765" v="343" actId="20577"/>
          <ac:spMkLst>
            <pc:docMk/>
            <pc:sldMk cId="0" sldId="267"/>
            <ac:spMk id="7" creationId="{953F501A-10FE-3E25-33EA-5FFAD925299E}"/>
          </ac:spMkLst>
        </pc:spChg>
        <pc:spChg chg="add mod">
          <ac:chgData name="Giorgio Premoli" userId="S::gi06.premoli@stud.liuc.it::993c60f5-86b1-430c-b04a-b8445b0ba57d" providerId="AD" clId="Web-{8FB14939-9EF1-FF44-3FF2-9DC651E1374F}" dt="2024-11-22T23:52:42.727" v="290" actId="1076"/>
          <ac:spMkLst>
            <pc:docMk/>
            <pc:sldMk cId="0" sldId="267"/>
            <ac:spMk id="8" creationId="{B022BD44-4588-92CE-E18A-D28B76707F58}"/>
          </ac:spMkLst>
        </pc:spChg>
        <pc:spChg chg="add mod">
          <ac:chgData name="Giorgio Premoli" userId="S::gi06.premoli@stud.liuc.it::993c60f5-86b1-430c-b04a-b8445b0ba57d" providerId="AD" clId="Web-{8FB14939-9EF1-FF44-3FF2-9DC651E1374F}" dt="2024-11-22T23:53:26.119" v="299" actId="20577"/>
          <ac:spMkLst>
            <pc:docMk/>
            <pc:sldMk cId="0" sldId="267"/>
            <ac:spMk id="9" creationId="{A9FA417D-C1C1-839A-9D85-5375BE7B1CC8}"/>
          </ac:spMkLst>
        </pc:spChg>
        <pc:spChg chg="add mod">
          <ac:chgData name="Giorgio Premoli" userId="S::gi06.premoli@stud.liuc.it::993c60f5-86b1-430c-b04a-b8445b0ba57d" providerId="AD" clId="Web-{8FB14939-9EF1-FF44-3FF2-9DC651E1374F}" dt="2024-11-22T23:55:23.060" v="320"/>
          <ac:spMkLst>
            <pc:docMk/>
            <pc:sldMk cId="0" sldId="267"/>
            <ac:spMk id="10" creationId="{4901DB8F-8B28-A2EB-2D97-FF40D63708DA}"/>
          </ac:spMkLst>
        </pc:spChg>
        <pc:spChg chg="add mod">
          <ac:chgData name="Giorgio Premoli" userId="S::gi06.premoli@stud.liuc.it::993c60f5-86b1-430c-b04a-b8445b0ba57d" providerId="AD" clId="Web-{8FB14939-9EF1-FF44-3FF2-9DC651E1374F}" dt="2024-11-22T23:53:50.276" v="308" actId="1076"/>
          <ac:spMkLst>
            <pc:docMk/>
            <pc:sldMk cId="0" sldId="267"/>
            <ac:spMk id="11" creationId="{B68910CE-F6E5-143D-70F0-B54F79990CC6}"/>
          </ac:spMkLst>
        </pc:spChg>
        <pc:spChg chg="add mod">
          <ac:chgData name="Giorgio Premoli" userId="S::gi06.premoli@stud.liuc.it::993c60f5-86b1-430c-b04a-b8445b0ba57d" providerId="AD" clId="Web-{8FB14939-9EF1-FF44-3FF2-9DC651E1374F}" dt="2024-11-22T23:54:00.057" v="313" actId="20577"/>
          <ac:spMkLst>
            <pc:docMk/>
            <pc:sldMk cId="0" sldId="267"/>
            <ac:spMk id="12" creationId="{35E50A17-CDCA-9D8B-2065-5E2D6453D897}"/>
          </ac:spMkLst>
        </pc:spChg>
        <pc:extLst>
          <p:ext xmlns:p="http://schemas.openxmlformats.org/presentationml/2006/main" uri="{D6D511B9-2390-475A-947B-AFAB55BFBCF1}">
            <pc226:cmChg xmlns:pc226="http://schemas.microsoft.com/office/powerpoint/2022/06/main/command" chg="mod">
              <pc226:chgData name="Giorgio Premoli" userId="S::gi06.premoli@stud.liuc.it::993c60f5-86b1-430c-b04a-b8445b0ba57d" providerId="AD" clId="Web-{8FB14939-9EF1-FF44-3FF2-9DC651E1374F}" dt="2024-11-22T23:56:21.765" v="343" actId="20577"/>
              <pc2:cmMkLst xmlns:pc2="http://schemas.microsoft.com/office/powerpoint/2019/9/main/command">
                <pc:docMk/>
                <pc:sldMk cId="0" sldId="267"/>
                <pc2:cmMk id="{267BD7AD-6D17-4438-ACA1-62585F1A3C9E}"/>
              </pc2:cmMkLst>
            </pc226:cmChg>
          </p:ext>
        </pc:extLst>
      </pc:sldChg>
      <pc:sldChg chg="modSp">
        <pc:chgData name="Giorgio Premoli" userId="S::gi06.premoli@stud.liuc.it::993c60f5-86b1-430c-b04a-b8445b0ba57d" providerId="AD" clId="Web-{8FB14939-9EF1-FF44-3FF2-9DC651E1374F}" dt="2024-11-23T00:02:27.088" v="423" actId="20577"/>
        <pc:sldMkLst>
          <pc:docMk/>
          <pc:sldMk cId="0" sldId="268"/>
        </pc:sldMkLst>
        <pc:spChg chg="mod">
          <ac:chgData name="Giorgio Premoli" userId="S::gi06.premoli@stud.liuc.it::993c60f5-86b1-430c-b04a-b8445b0ba57d" providerId="AD" clId="Web-{8FB14939-9EF1-FF44-3FF2-9DC651E1374F}" dt="2024-11-22T23:47:16.607" v="117" actId="20577"/>
          <ac:spMkLst>
            <pc:docMk/>
            <pc:sldMk cId="0" sldId="268"/>
            <ac:spMk id="3" creationId="{B7657B61-1C7C-590E-67F2-574569A07A42}"/>
          </ac:spMkLst>
        </pc:spChg>
        <pc:spChg chg="mod">
          <ac:chgData name="Giorgio Premoli" userId="S::gi06.premoli@stud.liuc.it::993c60f5-86b1-430c-b04a-b8445b0ba57d" providerId="AD" clId="Web-{8FB14939-9EF1-FF44-3FF2-9DC651E1374F}" dt="2024-11-23T00:02:27.088" v="423" actId="20577"/>
          <ac:spMkLst>
            <pc:docMk/>
            <pc:sldMk cId="0" sldId="268"/>
            <ac:spMk id="226" creationId="{00000000-0000-0000-0000-000000000000}"/>
          </ac:spMkLst>
        </pc:spChg>
      </pc:sldChg>
      <pc:sldChg chg="ord">
        <pc:chgData name="Giorgio Premoli" userId="S::gi06.premoli@stud.liuc.it::993c60f5-86b1-430c-b04a-b8445b0ba57d" providerId="AD" clId="Web-{8FB14939-9EF1-FF44-3FF2-9DC651E1374F}" dt="2024-11-22T23:47:44.702" v="118"/>
        <pc:sldMkLst>
          <pc:docMk/>
          <pc:sldMk cId="0" sldId="277"/>
        </pc:sldMkLst>
      </pc:sldChg>
      <pc:sldChg chg="delSp add replId">
        <pc:chgData name="Giorgio Premoli" userId="S::gi06.premoli@stud.liuc.it::993c60f5-86b1-430c-b04a-b8445b0ba57d" providerId="AD" clId="Web-{8FB14939-9EF1-FF44-3FF2-9DC651E1374F}" dt="2024-11-22T23:56:34.374" v="354"/>
        <pc:sldMkLst>
          <pc:docMk/>
          <pc:sldMk cId="1735003618" sldId="284"/>
        </pc:sldMkLst>
      </pc:sldChg>
    </pc:docChg>
  </pc:docChgLst>
  <pc:docChgLst>
    <pc:chgData name="Giorgio Premoli" userId="S::gi06.premoli@stud.liuc.it::993c60f5-86b1-430c-b04a-b8445b0ba57d" providerId="AD" clId="Web-{6800437D-13BF-5185-F13A-9F796F75D3A3}"/>
    <pc:docChg chg="addSld delSld modSld sldOrd modMainMaster">
      <pc:chgData name="Giorgio Premoli" userId="S::gi06.premoli@stud.liuc.it::993c60f5-86b1-430c-b04a-b8445b0ba57d" providerId="AD" clId="Web-{6800437D-13BF-5185-F13A-9F796F75D3A3}" dt="2024-11-23T22:43:15.236" v="3649" actId="1076"/>
      <pc:docMkLst>
        <pc:docMk/>
      </pc:docMkLst>
      <pc:sldChg chg="addSp modSp">
        <pc:chgData name="Giorgio Premoli" userId="S::gi06.premoli@stud.liuc.it::993c60f5-86b1-430c-b04a-b8445b0ba57d" providerId="AD" clId="Web-{6800437D-13BF-5185-F13A-9F796F75D3A3}" dt="2024-11-23T21:37:58.908" v="520"/>
        <pc:sldMkLst>
          <pc:docMk/>
          <pc:sldMk cId="0" sldId="257"/>
        </pc:sldMkLst>
        <pc:spChg chg="add mod">
          <ac:chgData name="Giorgio Premoli" userId="S::gi06.premoli@stud.liuc.it::993c60f5-86b1-430c-b04a-b8445b0ba57d" providerId="AD" clId="Web-{6800437D-13BF-5185-F13A-9F796F75D3A3}" dt="2024-11-23T21:37:58.908" v="520"/>
          <ac:spMkLst>
            <pc:docMk/>
            <pc:sldMk cId="0" sldId="257"/>
            <ac:spMk id="2" creationId="{677967A9-9B20-3386-0C68-B9CE03DE523C}"/>
          </ac:spMkLst>
        </pc:spChg>
      </pc:sldChg>
      <pc:sldChg chg="addSp delSp modSp ord modNotes">
        <pc:chgData name="Giorgio Premoli" userId="S::gi06.premoli@stud.liuc.it::993c60f5-86b1-430c-b04a-b8445b0ba57d" providerId="AD" clId="Web-{6800437D-13BF-5185-F13A-9F796F75D3A3}" dt="2024-11-23T22:43:03.830" v="3647"/>
        <pc:sldMkLst>
          <pc:docMk/>
          <pc:sldMk cId="0" sldId="264"/>
        </pc:sldMkLst>
        <pc:spChg chg="add mod">
          <ac:chgData name="Giorgio Premoli" userId="S::gi06.premoli@stud.liuc.it::993c60f5-86b1-430c-b04a-b8445b0ba57d" providerId="AD" clId="Web-{6800437D-13BF-5185-F13A-9F796F75D3A3}" dt="2024-11-23T22:42:48.892" v="3640" actId="1076"/>
          <ac:spMkLst>
            <pc:docMk/>
            <pc:sldMk cId="0" sldId="264"/>
            <ac:spMk id="6" creationId="{739FBDF3-A9FA-5E9D-00F4-32BCDF254D6C}"/>
          </ac:spMkLst>
        </pc:spChg>
        <pc:spChg chg="add mod">
          <ac:chgData name="Giorgio Premoli" userId="S::gi06.premoli@stud.liuc.it::993c60f5-86b1-430c-b04a-b8445b0ba57d" providerId="AD" clId="Web-{6800437D-13BF-5185-F13A-9F796F75D3A3}" dt="2024-11-23T22:42:48.907" v="3641" actId="1076"/>
          <ac:spMkLst>
            <pc:docMk/>
            <pc:sldMk cId="0" sldId="264"/>
            <ac:spMk id="7" creationId="{AF064A97-6D05-CE67-9C03-CF8657173DE1}"/>
          </ac:spMkLst>
        </pc:spChg>
        <pc:spChg chg="mod">
          <ac:chgData name="Giorgio Premoli" userId="S::gi06.premoli@stud.liuc.it::993c60f5-86b1-430c-b04a-b8445b0ba57d" providerId="AD" clId="Web-{6800437D-13BF-5185-F13A-9F796F75D3A3}" dt="2024-11-23T22:32:53.165" v="2801" actId="20577"/>
          <ac:spMkLst>
            <pc:docMk/>
            <pc:sldMk cId="0" sldId="264"/>
            <ac:spMk id="203" creationId="{00000000-0000-0000-0000-000000000000}"/>
          </ac:spMkLst>
        </pc:spChg>
        <pc:graphicFrameChg chg="add del mod">
          <ac:chgData name="Giorgio Premoli" userId="S::gi06.premoli@stud.liuc.it::993c60f5-86b1-430c-b04a-b8445b0ba57d" providerId="AD" clId="Web-{6800437D-13BF-5185-F13A-9F796F75D3A3}" dt="2024-11-23T22:42:48.845" v="3638" actId="1076"/>
          <ac:graphicFrameMkLst>
            <pc:docMk/>
            <pc:sldMk cId="0" sldId="264"/>
            <ac:graphicFrameMk id="2" creationId="{EEF99E8A-AA14-90E8-E9F0-272650B095B5}"/>
          </ac:graphicFrameMkLst>
        </pc:graphicFrameChg>
        <pc:graphicFrameChg chg="mod">
          <ac:chgData name="Giorgio Premoli" userId="S::gi06.premoli@stud.liuc.it::993c60f5-86b1-430c-b04a-b8445b0ba57d" providerId="AD" clId="Web-{6800437D-13BF-5185-F13A-9F796F75D3A3}" dt="2024-11-23T22:42:48.876" v="3639" actId="1076"/>
          <ac:graphicFrameMkLst>
            <pc:docMk/>
            <pc:sldMk cId="0" sldId="264"/>
            <ac:graphicFrameMk id="3" creationId="{544D4355-7780-5989-C283-ADDD3FFC2EDC}"/>
          </ac:graphicFrameMkLst>
        </pc:graphicFrameChg>
        <pc:graphicFrameChg chg="del">
          <ac:chgData name="Giorgio Premoli" userId="S::gi06.premoli@stud.liuc.it::993c60f5-86b1-430c-b04a-b8445b0ba57d" providerId="AD" clId="Web-{6800437D-13BF-5185-F13A-9F796F75D3A3}" dt="2024-11-23T22:29:28.392" v="2680"/>
          <ac:graphicFrameMkLst>
            <pc:docMk/>
            <pc:sldMk cId="0" sldId="264"/>
            <ac:graphicFrameMk id="4" creationId="{CBAB7AED-5840-F2A2-C732-4536185EBFCE}"/>
          </ac:graphicFrameMkLst>
        </pc:graphicFrameChg>
        <pc:graphicFrameChg chg="del">
          <ac:chgData name="Giorgio Premoli" userId="S::gi06.premoli@stud.liuc.it::993c60f5-86b1-430c-b04a-b8445b0ba57d" providerId="AD" clId="Web-{6800437D-13BF-5185-F13A-9F796F75D3A3}" dt="2024-11-23T22:29:27.861" v="2679"/>
          <ac:graphicFrameMkLst>
            <pc:docMk/>
            <pc:sldMk cId="0" sldId="264"/>
            <ac:graphicFrameMk id="5" creationId="{16900FE4-C47D-0D08-9B2D-298CA2C0CF64}"/>
          </ac:graphicFrameMkLst>
        </pc:graphicFrameChg>
        <pc:picChg chg="add mod">
          <ac:chgData name="Giorgio Premoli" userId="S::gi06.premoli@stud.liuc.it::993c60f5-86b1-430c-b04a-b8445b0ba57d" providerId="AD" clId="Web-{6800437D-13BF-5185-F13A-9F796F75D3A3}" dt="2024-11-23T22:43:03.799" v="3646"/>
          <ac:picMkLst>
            <pc:docMk/>
            <pc:sldMk cId="0" sldId="264"/>
            <ac:picMk id="8" creationId="{54A91102-DA1D-D9A3-8FBF-DFC3FD9C1664}"/>
          </ac:picMkLst>
        </pc:picChg>
        <pc:picChg chg="add mod">
          <ac:chgData name="Giorgio Premoli" userId="S::gi06.premoli@stud.liuc.it::993c60f5-86b1-430c-b04a-b8445b0ba57d" providerId="AD" clId="Web-{6800437D-13BF-5185-F13A-9F796F75D3A3}" dt="2024-11-23T22:43:03.830" v="3647"/>
          <ac:picMkLst>
            <pc:docMk/>
            <pc:sldMk cId="0" sldId="264"/>
            <ac:picMk id="9" creationId="{014EB856-A8A0-1FD5-33B0-827FD02D3268}"/>
          </ac:picMkLst>
        </pc:picChg>
      </pc:sldChg>
      <pc:sldChg chg="addSp modSp">
        <pc:chgData name="Giorgio Premoli" userId="S::gi06.premoli@stud.liuc.it::993c60f5-86b1-430c-b04a-b8445b0ba57d" providerId="AD" clId="Web-{6800437D-13BF-5185-F13A-9F796F75D3A3}" dt="2024-11-23T22:30:30.832" v="2690" actId="1076"/>
        <pc:sldMkLst>
          <pc:docMk/>
          <pc:sldMk cId="0" sldId="267"/>
        </pc:sldMkLst>
        <pc:spChg chg="add mod">
          <ac:chgData name="Giorgio Premoli" userId="S::gi06.premoli@stud.liuc.it::993c60f5-86b1-430c-b04a-b8445b0ba57d" providerId="AD" clId="Web-{6800437D-13BF-5185-F13A-9F796F75D3A3}" dt="2024-11-23T22:30:30.832" v="2690" actId="1076"/>
          <ac:spMkLst>
            <pc:docMk/>
            <pc:sldMk cId="0" sldId="267"/>
            <ac:spMk id="14" creationId="{527C8525-F0BD-57F9-3D13-CAFA1ECF1DD1}"/>
          </ac:spMkLst>
        </pc:spChg>
      </pc:sldChg>
      <pc:sldChg chg="addSp delSp modSp modNotes">
        <pc:chgData name="Giorgio Premoli" userId="S::gi06.premoli@stud.liuc.it::993c60f5-86b1-430c-b04a-b8445b0ba57d" providerId="AD" clId="Web-{6800437D-13BF-5185-F13A-9F796F75D3A3}" dt="2024-11-23T22:25:40.932" v="2594" actId="20577"/>
        <pc:sldMkLst>
          <pc:docMk/>
          <pc:sldMk cId="2344662441" sldId="280"/>
        </pc:sldMkLst>
        <pc:spChg chg="add del mod">
          <ac:chgData name="Giorgio Premoli" userId="S::gi06.premoli@stud.liuc.it::993c60f5-86b1-430c-b04a-b8445b0ba57d" providerId="AD" clId="Web-{6800437D-13BF-5185-F13A-9F796F75D3A3}" dt="2024-11-23T21:57:28.686" v="1549"/>
          <ac:spMkLst>
            <pc:docMk/>
            <pc:sldMk cId="2344662441" sldId="280"/>
            <ac:spMk id="2" creationId="{0F4BE33A-F488-DFC5-ADF6-DA3F90BE983E}"/>
          </ac:spMkLst>
        </pc:spChg>
        <pc:spChg chg="mod">
          <ac:chgData name="Giorgio Premoli" userId="S::gi06.premoli@stud.liuc.it::993c60f5-86b1-430c-b04a-b8445b0ba57d" providerId="AD" clId="Web-{6800437D-13BF-5185-F13A-9F796F75D3A3}" dt="2024-11-23T22:25:40.932" v="2594" actId="20577"/>
          <ac:spMkLst>
            <pc:docMk/>
            <pc:sldMk cId="2344662441" sldId="280"/>
            <ac:spMk id="3" creationId="{149F9502-10F0-1166-66ED-6A472CF928BA}"/>
          </ac:spMkLst>
        </pc:spChg>
        <pc:spChg chg="add del mod">
          <ac:chgData name="Giorgio Premoli" userId="S::gi06.premoli@stud.liuc.it::993c60f5-86b1-430c-b04a-b8445b0ba57d" providerId="AD" clId="Web-{6800437D-13BF-5185-F13A-9F796F75D3A3}" dt="2024-11-23T21:57:49.780" v="1563"/>
          <ac:spMkLst>
            <pc:docMk/>
            <pc:sldMk cId="2344662441" sldId="280"/>
            <ac:spMk id="4" creationId="{2C171B10-58A6-34F6-F7BE-C30F92114700}"/>
          </ac:spMkLst>
        </pc:spChg>
        <pc:spChg chg="add del mod">
          <ac:chgData name="Giorgio Premoli" userId="S::gi06.premoli@stud.liuc.it::993c60f5-86b1-430c-b04a-b8445b0ba57d" providerId="AD" clId="Web-{6800437D-13BF-5185-F13A-9F796F75D3A3}" dt="2024-11-23T21:57:49.296" v="1562"/>
          <ac:spMkLst>
            <pc:docMk/>
            <pc:sldMk cId="2344662441" sldId="280"/>
            <ac:spMk id="5" creationId="{9A1014E8-88C7-0EE8-E4AF-2197D7BA7EAF}"/>
          </ac:spMkLst>
        </pc:spChg>
        <pc:spChg chg="add del mod">
          <ac:chgData name="Giorgio Premoli" userId="S::gi06.premoli@stud.liuc.it::993c60f5-86b1-430c-b04a-b8445b0ba57d" providerId="AD" clId="Web-{6800437D-13BF-5185-F13A-9F796F75D3A3}" dt="2024-11-23T21:55:33.776" v="1418"/>
          <ac:spMkLst>
            <pc:docMk/>
            <pc:sldMk cId="2344662441" sldId="280"/>
            <ac:spMk id="6" creationId="{F9C73041-B2D6-16C2-104C-C514E3F6B8D0}"/>
          </ac:spMkLst>
        </pc:spChg>
        <pc:spChg chg="add del mod">
          <ac:chgData name="Giorgio Premoli" userId="S::gi06.premoli@stud.liuc.it::993c60f5-86b1-430c-b04a-b8445b0ba57d" providerId="AD" clId="Web-{6800437D-13BF-5185-F13A-9F796F75D3A3}" dt="2024-11-23T21:55:32.947" v="1417"/>
          <ac:spMkLst>
            <pc:docMk/>
            <pc:sldMk cId="2344662441" sldId="280"/>
            <ac:spMk id="7" creationId="{2F7921F2-93A0-2959-44E0-9EEA9B4E8248}"/>
          </ac:spMkLst>
        </pc:spChg>
        <pc:spChg chg="add del mod">
          <ac:chgData name="Giorgio Premoli" userId="S::gi06.premoli@stud.liuc.it::993c60f5-86b1-430c-b04a-b8445b0ba57d" providerId="AD" clId="Web-{6800437D-13BF-5185-F13A-9F796F75D3A3}" dt="2024-11-23T21:55:34.447" v="1419"/>
          <ac:spMkLst>
            <pc:docMk/>
            <pc:sldMk cId="2344662441" sldId="280"/>
            <ac:spMk id="8" creationId="{10F5D343-0873-417C-9C4C-09820C47CC10}"/>
          </ac:spMkLst>
        </pc:spChg>
        <pc:spChg chg="add mod">
          <ac:chgData name="Giorgio Premoli" userId="S::gi06.premoli@stud.liuc.it::993c60f5-86b1-430c-b04a-b8445b0ba57d" providerId="AD" clId="Web-{6800437D-13BF-5185-F13A-9F796F75D3A3}" dt="2024-11-23T22:20:27.858" v="2376"/>
          <ac:spMkLst>
            <pc:docMk/>
            <pc:sldMk cId="2344662441" sldId="280"/>
            <ac:spMk id="11" creationId="{38680C1F-4B3D-72B9-F55A-3E3D8DC752AA}"/>
          </ac:spMkLst>
        </pc:spChg>
        <pc:spChg chg="add mod">
          <ac:chgData name="Giorgio Premoli" userId="S::gi06.premoli@stud.liuc.it::993c60f5-86b1-430c-b04a-b8445b0ba57d" providerId="AD" clId="Web-{6800437D-13BF-5185-F13A-9F796F75D3A3}" dt="2024-11-23T22:20:27.858" v="2377"/>
          <ac:spMkLst>
            <pc:docMk/>
            <pc:sldMk cId="2344662441" sldId="280"/>
            <ac:spMk id="12" creationId="{11FE4E8E-F28B-8B49-7313-1EAF04D7C726}"/>
          </ac:spMkLst>
        </pc:spChg>
        <pc:spChg chg="add mod">
          <ac:chgData name="Giorgio Premoli" userId="S::gi06.premoli@stud.liuc.it::993c60f5-86b1-430c-b04a-b8445b0ba57d" providerId="AD" clId="Web-{6800437D-13BF-5185-F13A-9F796F75D3A3}" dt="2024-11-23T22:20:27.858" v="2378"/>
          <ac:spMkLst>
            <pc:docMk/>
            <pc:sldMk cId="2344662441" sldId="280"/>
            <ac:spMk id="13" creationId="{5B0022FF-754A-3CE2-8F16-53B8011C8F84}"/>
          </ac:spMkLst>
        </pc:spChg>
        <pc:spChg chg="add mod">
          <ac:chgData name="Giorgio Premoli" userId="S::gi06.premoli@stud.liuc.it::993c60f5-86b1-430c-b04a-b8445b0ba57d" providerId="AD" clId="Web-{6800437D-13BF-5185-F13A-9F796F75D3A3}" dt="2024-11-23T22:20:27.858" v="2379"/>
          <ac:spMkLst>
            <pc:docMk/>
            <pc:sldMk cId="2344662441" sldId="280"/>
            <ac:spMk id="14" creationId="{BE2E5071-5D91-355B-D674-3AA3BEBB2337}"/>
          </ac:spMkLst>
        </pc:spChg>
        <pc:spChg chg="add mod">
          <ac:chgData name="Giorgio Premoli" userId="S::gi06.premoli@stud.liuc.it::993c60f5-86b1-430c-b04a-b8445b0ba57d" providerId="AD" clId="Web-{6800437D-13BF-5185-F13A-9F796F75D3A3}" dt="2024-11-23T22:20:27.937" v="2380"/>
          <ac:spMkLst>
            <pc:docMk/>
            <pc:sldMk cId="2344662441" sldId="280"/>
            <ac:spMk id="15" creationId="{3386E803-3835-6B40-F8D7-66083B58FFD6}"/>
          </ac:spMkLst>
        </pc:spChg>
        <pc:spChg chg="del">
          <ac:chgData name="Giorgio Premoli" userId="S::gi06.premoli@stud.liuc.it::993c60f5-86b1-430c-b04a-b8445b0ba57d" providerId="AD" clId="Web-{6800437D-13BF-5185-F13A-9F796F75D3A3}" dt="2024-11-23T22:14:44.674" v="2276"/>
          <ac:spMkLst>
            <pc:docMk/>
            <pc:sldMk cId="2344662441" sldId="280"/>
            <ac:spMk id="182" creationId="{00000000-0000-0000-0000-000000000000}"/>
          </ac:spMkLst>
        </pc:spChg>
        <pc:graphicFrameChg chg="add del mod modGraphic">
          <ac:chgData name="Giorgio Premoli" userId="S::gi06.premoli@stud.liuc.it::993c60f5-86b1-430c-b04a-b8445b0ba57d" providerId="AD" clId="Web-{6800437D-13BF-5185-F13A-9F796F75D3A3}" dt="2024-11-23T22:14:01.688" v="2267"/>
          <ac:graphicFrameMkLst>
            <pc:docMk/>
            <pc:sldMk cId="2344662441" sldId="280"/>
            <ac:graphicFrameMk id="9" creationId="{D40C8D7F-05F8-7F18-95C5-EE9497E15363}"/>
          </ac:graphicFrameMkLst>
        </pc:graphicFrameChg>
        <pc:graphicFrameChg chg="add del mod modGraphic">
          <ac:chgData name="Giorgio Premoli" userId="S::gi06.premoli@stud.liuc.it::993c60f5-86b1-430c-b04a-b8445b0ba57d" providerId="AD" clId="Web-{6800437D-13BF-5185-F13A-9F796F75D3A3}" dt="2024-11-23T22:14:04.579" v="2268"/>
          <ac:graphicFrameMkLst>
            <pc:docMk/>
            <pc:sldMk cId="2344662441" sldId="280"/>
            <ac:graphicFrameMk id="10" creationId="{1FADAAF3-33AE-E7D1-AC78-2946690652A8}"/>
          </ac:graphicFrameMkLst>
        </pc:graphicFrameChg>
      </pc:sldChg>
      <pc:sldChg chg="modSp del modCm modNotes">
        <pc:chgData name="Giorgio Premoli" userId="S::gi06.premoli@stud.liuc.it::993c60f5-86b1-430c-b04a-b8445b0ba57d" providerId="AD" clId="Web-{6800437D-13BF-5185-F13A-9F796F75D3A3}" dt="2024-11-23T22:13:23.640" v="2251"/>
        <pc:sldMkLst>
          <pc:docMk/>
          <pc:sldMk cId="229096073" sldId="281"/>
        </pc:sldMkLst>
        <pc:spChg chg="mod">
          <ac:chgData name="Giorgio Premoli" userId="S::gi06.premoli@stud.liuc.it::993c60f5-86b1-430c-b04a-b8445b0ba57d" providerId="AD" clId="Web-{6800437D-13BF-5185-F13A-9F796F75D3A3}" dt="2024-11-23T22:07:43.175" v="1941" actId="20577"/>
          <ac:spMkLst>
            <pc:docMk/>
            <pc:sldMk cId="229096073" sldId="281"/>
            <ac:spMk id="3" creationId="{5B74291E-C49D-DA66-376A-DB8E92C08095}"/>
          </ac:spMkLst>
        </pc:spChg>
        <pc:extLst>
          <p:ext xmlns:p="http://schemas.openxmlformats.org/presentationml/2006/main" uri="{D6D511B9-2390-475A-947B-AFAB55BFBCF1}">
            <pc226:cmChg xmlns:pc226="http://schemas.microsoft.com/office/powerpoint/2022/06/main/command" chg="mod">
              <pc226:chgData name="Giorgio Premoli" userId="S::gi06.premoli@stud.liuc.it::993c60f5-86b1-430c-b04a-b8445b0ba57d" providerId="AD" clId="Web-{6800437D-13BF-5185-F13A-9F796F75D3A3}" dt="2024-11-23T22:07:43.175" v="1940" actId="20577"/>
              <pc2:cmMkLst xmlns:pc2="http://schemas.microsoft.com/office/powerpoint/2019/9/main/command">
                <pc:docMk/>
                <pc:sldMk cId="229096073" sldId="281"/>
                <pc2:cmMk id="{71271F6E-3B78-446E-A3A3-54D82BD24DA8}"/>
              </pc2:cmMkLst>
            </pc226:cmChg>
          </p:ext>
        </pc:extLst>
      </pc:sldChg>
      <pc:sldChg chg="delSp modSp ord modNotes">
        <pc:chgData name="Giorgio Premoli" userId="S::gi06.premoli@stud.liuc.it::993c60f5-86b1-430c-b04a-b8445b0ba57d" providerId="AD" clId="Web-{6800437D-13BF-5185-F13A-9F796F75D3A3}" dt="2024-11-23T22:14:42.299" v="2275"/>
        <pc:sldMkLst>
          <pc:docMk/>
          <pc:sldMk cId="2071003395" sldId="282"/>
        </pc:sldMkLst>
        <pc:spChg chg="mod">
          <ac:chgData name="Giorgio Premoli" userId="S::gi06.premoli@stud.liuc.it::993c60f5-86b1-430c-b04a-b8445b0ba57d" providerId="AD" clId="Web-{6800437D-13BF-5185-F13A-9F796F75D3A3}" dt="2024-11-23T21:53:27.270" v="1392" actId="1076"/>
          <ac:spMkLst>
            <pc:docMk/>
            <pc:sldMk cId="2071003395" sldId="282"/>
            <ac:spMk id="3" creationId="{5B74291E-C49D-DA66-376A-DB8E92C08095}"/>
          </ac:spMkLst>
        </pc:spChg>
        <pc:spChg chg="del">
          <ac:chgData name="Giorgio Premoli" userId="S::gi06.premoli@stud.liuc.it::993c60f5-86b1-430c-b04a-b8445b0ba57d" providerId="AD" clId="Web-{6800437D-13BF-5185-F13A-9F796F75D3A3}" dt="2024-11-23T22:14:42.299" v="2275"/>
          <ac:spMkLst>
            <pc:docMk/>
            <pc:sldMk cId="2071003395" sldId="282"/>
            <ac:spMk id="182" creationId="{781B6CDD-FE80-CD3C-E12F-A8BA31A36C1E}"/>
          </ac:spMkLst>
        </pc:spChg>
        <pc:picChg chg="mod">
          <ac:chgData name="Giorgio Premoli" userId="S::gi06.premoli@stud.liuc.it::993c60f5-86b1-430c-b04a-b8445b0ba57d" providerId="AD" clId="Web-{6800437D-13BF-5185-F13A-9F796F75D3A3}" dt="2024-11-23T21:54:21.289" v="1413" actId="1076"/>
          <ac:picMkLst>
            <pc:docMk/>
            <pc:sldMk cId="2071003395" sldId="282"/>
            <ac:picMk id="32" creationId="{AB16DFC4-C860-0A33-5D00-0F466BCCB96E}"/>
          </ac:picMkLst>
        </pc:picChg>
        <pc:picChg chg="mod">
          <ac:chgData name="Giorgio Premoli" userId="S::gi06.premoli@stud.liuc.it::993c60f5-86b1-430c-b04a-b8445b0ba57d" providerId="AD" clId="Web-{6800437D-13BF-5185-F13A-9F796F75D3A3}" dt="2024-11-23T21:54:29.039" v="1414" actId="1076"/>
          <ac:picMkLst>
            <pc:docMk/>
            <pc:sldMk cId="2071003395" sldId="282"/>
            <ac:picMk id="34" creationId="{74E6EBBC-878B-965E-68F3-279D05E9AE96}"/>
          </ac:picMkLst>
        </pc:picChg>
      </pc:sldChg>
      <pc:sldChg chg="modNotes">
        <pc:chgData name="Giorgio Premoli" userId="S::gi06.premoli@stud.liuc.it::993c60f5-86b1-430c-b04a-b8445b0ba57d" providerId="AD" clId="Web-{6800437D-13BF-5185-F13A-9F796F75D3A3}" dt="2024-11-23T21:30:20.031" v="388"/>
        <pc:sldMkLst>
          <pc:docMk/>
          <pc:sldMk cId="2561013294" sldId="287"/>
        </pc:sldMkLst>
      </pc:sldChg>
      <pc:sldChg chg="modNotes">
        <pc:chgData name="Giorgio Premoli" userId="S::gi06.premoli@stud.liuc.it::993c60f5-86b1-430c-b04a-b8445b0ba57d" providerId="AD" clId="Web-{6800437D-13BF-5185-F13A-9F796F75D3A3}" dt="2024-11-23T21:31:05.142" v="420"/>
        <pc:sldMkLst>
          <pc:docMk/>
          <pc:sldMk cId="3991491039" sldId="288"/>
        </pc:sldMkLst>
      </pc:sldChg>
      <pc:sldChg chg="add ord replId">
        <pc:chgData name="Giorgio Premoli" userId="S::gi06.premoli@stud.liuc.it::993c60f5-86b1-430c-b04a-b8445b0ba57d" providerId="AD" clId="Web-{6800437D-13BF-5185-F13A-9F796F75D3A3}" dt="2024-11-23T21:33:56.290" v="423"/>
        <pc:sldMkLst>
          <pc:docMk/>
          <pc:sldMk cId="436970436" sldId="292"/>
        </pc:sldMkLst>
      </pc:sldChg>
      <pc:sldChg chg="add del replId">
        <pc:chgData name="Giorgio Premoli" userId="S::gi06.premoli@stud.liuc.it::993c60f5-86b1-430c-b04a-b8445b0ba57d" providerId="AD" clId="Web-{6800437D-13BF-5185-F13A-9F796F75D3A3}" dt="2024-11-23T21:39:44.333" v="582"/>
        <pc:sldMkLst>
          <pc:docMk/>
          <pc:sldMk cId="870028984" sldId="293"/>
        </pc:sldMkLst>
      </pc:sldChg>
      <pc:sldChg chg="add ord replId">
        <pc:chgData name="Giorgio Premoli" userId="S::gi06.premoli@stud.liuc.it::993c60f5-86b1-430c-b04a-b8445b0ba57d" providerId="AD" clId="Web-{6800437D-13BF-5185-F13A-9F796F75D3A3}" dt="2024-11-23T21:47:09.379" v="1019"/>
        <pc:sldMkLst>
          <pc:docMk/>
          <pc:sldMk cId="2236070861" sldId="293"/>
        </pc:sldMkLst>
      </pc:sldChg>
      <pc:sldChg chg="add ord replId">
        <pc:chgData name="Giorgio Premoli" userId="S::gi06.premoli@stud.liuc.it::993c60f5-86b1-430c-b04a-b8445b0ba57d" providerId="AD" clId="Web-{6800437D-13BF-5185-F13A-9F796F75D3A3}" dt="2024-11-23T21:58:06.953" v="1565"/>
        <pc:sldMkLst>
          <pc:docMk/>
          <pc:sldMk cId="339658767" sldId="294"/>
        </pc:sldMkLst>
      </pc:sldChg>
      <pc:sldChg chg="delSp modSp add ord replId">
        <pc:chgData name="Giorgio Premoli" userId="S::gi06.premoli@stud.liuc.it::993c60f5-86b1-430c-b04a-b8445b0ba57d" providerId="AD" clId="Web-{6800437D-13BF-5185-F13A-9F796F75D3A3}" dt="2024-11-23T22:27:50.530" v="2675"/>
        <pc:sldMkLst>
          <pc:docMk/>
          <pc:sldMk cId="2184437533" sldId="295"/>
        </pc:sldMkLst>
        <pc:spChg chg="del mod">
          <ac:chgData name="Giorgio Premoli" userId="S::gi06.premoli@stud.liuc.it::993c60f5-86b1-430c-b04a-b8445b0ba57d" providerId="AD" clId="Web-{6800437D-13BF-5185-F13A-9F796F75D3A3}" dt="2024-11-23T22:14:20.986" v="2271"/>
          <ac:spMkLst>
            <pc:docMk/>
            <pc:sldMk cId="2184437533" sldId="295"/>
            <ac:spMk id="3" creationId="{149F9502-10F0-1166-66ED-6A472CF928BA}"/>
          </ac:spMkLst>
        </pc:spChg>
        <pc:spChg chg="del">
          <ac:chgData name="Giorgio Premoli" userId="S::gi06.premoli@stud.liuc.it::993c60f5-86b1-430c-b04a-b8445b0ba57d" providerId="AD" clId="Web-{6800437D-13BF-5185-F13A-9F796F75D3A3}" dt="2024-11-23T22:14:31.955" v="2274"/>
          <ac:spMkLst>
            <pc:docMk/>
            <pc:sldMk cId="2184437533" sldId="295"/>
            <ac:spMk id="182" creationId="{00000000-0000-0000-0000-000000000000}"/>
          </ac:spMkLst>
        </pc:spChg>
        <pc:graphicFrameChg chg="mod">
          <ac:chgData name="Giorgio Premoli" userId="S::gi06.premoli@stud.liuc.it::993c60f5-86b1-430c-b04a-b8445b0ba57d" providerId="AD" clId="Web-{6800437D-13BF-5185-F13A-9F796F75D3A3}" dt="2024-11-23T22:14:30.783" v="2272" actId="1076"/>
          <ac:graphicFrameMkLst>
            <pc:docMk/>
            <pc:sldMk cId="2184437533" sldId="295"/>
            <ac:graphicFrameMk id="9" creationId="{D40C8D7F-05F8-7F18-95C5-EE9497E15363}"/>
          </ac:graphicFrameMkLst>
        </pc:graphicFrameChg>
        <pc:graphicFrameChg chg="mod modGraphic">
          <ac:chgData name="Giorgio Premoli" userId="S::gi06.premoli@stud.liuc.it::993c60f5-86b1-430c-b04a-b8445b0ba57d" providerId="AD" clId="Web-{6800437D-13BF-5185-F13A-9F796F75D3A3}" dt="2024-11-23T22:27:50.530" v="2675"/>
          <ac:graphicFrameMkLst>
            <pc:docMk/>
            <pc:sldMk cId="2184437533" sldId="295"/>
            <ac:graphicFrameMk id="10" creationId="{1FADAAF3-33AE-E7D1-AC78-2946690652A8}"/>
          </ac:graphicFrameMkLst>
        </pc:graphicFrameChg>
      </pc:sldChg>
      <pc:sldChg chg="addSp delSp modSp add replId">
        <pc:chgData name="Giorgio Premoli" userId="S::gi06.premoli@stud.liuc.it::993c60f5-86b1-430c-b04a-b8445b0ba57d" providerId="AD" clId="Web-{6800437D-13BF-5185-F13A-9F796F75D3A3}" dt="2024-11-23T22:43:15.236" v="3649" actId="1076"/>
        <pc:sldMkLst>
          <pc:docMk/>
          <pc:sldMk cId="3474500355" sldId="296"/>
        </pc:sldMkLst>
        <pc:spChg chg="add mod">
          <ac:chgData name="Giorgio Premoli" userId="S::gi06.premoli@stud.liuc.it::993c60f5-86b1-430c-b04a-b8445b0ba57d" providerId="AD" clId="Web-{6800437D-13BF-5185-F13A-9F796F75D3A3}" dt="2024-11-23T22:32:41.071" v="2782" actId="14100"/>
          <ac:spMkLst>
            <pc:docMk/>
            <pc:sldMk cId="3474500355" sldId="296"/>
            <ac:spMk id="6" creationId="{393A9941-367A-3217-9A74-A57B1E90C0DA}"/>
          </ac:spMkLst>
        </pc:spChg>
        <pc:spChg chg="mod">
          <ac:chgData name="Giorgio Premoli" userId="S::gi06.premoli@stud.liuc.it::993c60f5-86b1-430c-b04a-b8445b0ba57d" providerId="AD" clId="Web-{6800437D-13BF-5185-F13A-9F796F75D3A3}" dt="2024-11-23T22:33:00.525" v="2813" actId="20577"/>
          <ac:spMkLst>
            <pc:docMk/>
            <pc:sldMk cId="3474500355" sldId="296"/>
            <ac:spMk id="203" creationId="{00000000-0000-0000-0000-000000000000}"/>
          </ac:spMkLst>
        </pc:spChg>
        <pc:graphicFrameChg chg="del">
          <ac:chgData name="Giorgio Premoli" userId="S::gi06.premoli@stud.liuc.it::993c60f5-86b1-430c-b04a-b8445b0ba57d" providerId="AD" clId="Web-{6800437D-13BF-5185-F13A-9F796F75D3A3}" dt="2024-11-23T22:29:39.377" v="2685"/>
          <ac:graphicFrameMkLst>
            <pc:docMk/>
            <pc:sldMk cId="3474500355" sldId="296"/>
            <ac:graphicFrameMk id="2" creationId="{EEF99E8A-AA14-90E8-E9F0-272650B095B5}"/>
          </ac:graphicFrameMkLst>
        </pc:graphicFrameChg>
        <pc:graphicFrameChg chg="del">
          <ac:chgData name="Giorgio Premoli" userId="S::gi06.premoli@stud.liuc.it::993c60f5-86b1-430c-b04a-b8445b0ba57d" providerId="AD" clId="Web-{6800437D-13BF-5185-F13A-9F796F75D3A3}" dt="2024-11-23T22:29:39.893" v="2686"/>
          <ac:graphicFrameMkLst>
            <pc:docMk/>
            <pc:sldMk cId="3474500355" sldId="296"/>
            <ac:graphicFrameMk id="3" creationId="{544D4355-7780-5989-C283-ADDD3FFC2EDC}"/>
          </ac:graphicFrameMkLst>
        </pc:graphicFrameChg>
        <pc:graphicFrameChg chg="mod">
          <ac:chgData name="Giorgio Premoli" userId="S::gi06.premoli@stud.liuc.it::993c60f5-86b1-430c-b04a-b8445b0ba57d" providerId="AD" clId="Web-{6800437D-13BF-5185-F13A-9F796F75D3A3}" dt="2024-11-23T22:32:22.867" v="2752" actId="1076"/>
          <ac:graphicFrameMkLst>
            <pc:docMk/>
            <pc:sldMk cId="3474500355" sldId="296"/>
            <ac:graphicFrameMk id="4" creationId="{CBAB7AED-5840-F2A2-C732-4536185EBFCE}"/>
          </ac:graphicFrameMkLst>
        </pc:graphicFrameChg>
        <pc:graphicFrameChg chg="mod">
          <ac:chgData name="Giorgio Premoli" userId="S::gi06.premoli@stud.liuc.it::993c60f5-86b1-430c-b04a-b8445b0ba57d" providerId="AD" clId="Web-{6800437D-13BF-5185-F13A-9F796F75D3A3}" dt="2024-11-23T22:32:18.023" v="2751" actId="1076"/>
          <ac:graphicFrameMkLst>
            <pc:docMk/>
            <pc:sldMk cId="3474500355" sldId="296"/>
            <ac:graphicFrameMk id="5" creationId="{16900FE4-C47D-0D08-9B2D-298CA2C0CF64}"/>
          </ac:graphicFrameMkLst>
        </pc:graphicFrameChg>
        <pc:picChg chg="add mod">
          <ac:chgData name="Giorgio Premoli" userId="S::gi06.premoli@stud.liuc.it::993c60f5-86b1-430c-b04a-b8445b0ba57d" providerId="AD" clId="Web-{6800437D-13BF-5185-F13A-9F796F75D3A3}" dt="2024-11-23T22:43:15.236" v="3649" actId="1076"/>
          <ac:picMkLst>
            <pc:docMk/>
            <pc:sldMk cId="3474500355" sldId="296"/>
            <ac:picMk id="8" creationId="{11AC69A8-04A3-4B64-4932-90465F77A1CC}"/>
          </ac:picMkLst>
        </pc:picChg>
      </pc:sldChg>
      <pc:sldMasterChg chg="mod modSldLayout">
        <pc:chgData name="Giorgio Premoli" userId="S::gi06.premoli@stud.liuc.it::993c60f5-86b1-430c-b04a-b8445b0ba57d" providerId="AD" clId="Web-{6800437D-13BF-5185-F13A-9F796F75D3A3}" dt="2024-11-23T21:38:06.314" v="522"/>
        <pc:sldMasterMkLst>
          <pc:docMk/>
          <pc:sldMasterMk cId="0" sldId="2147483662"/>
        </pc:sldMasterMkLst>
        <pc:sldLayoutChg chg="mod">
          <pc:chgData name="Giorgio Premoli" userId="S::gi06.premoli@stud.liuc.it::993c60f5-86b1-430c-b04a-b8445b0ba57d" providerId="AD" clId="Web-{6800437D-13BF-5185-F13A-9F796F75D3A3}" dt="2024-11-23T21:38:06.314" v="522"/>
          <pc:sldLayoutMkLst>
            <pc:docMk/>
            <pc:sldMasterMk cId="0" sldId="2147483662"/>
            <pc:sldLayoutMk cId="0" sldId="2147483648"/>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2"/>
            <pc:sldLayoutMk cId="0" sldId="2147483649"/>
          </pc:sldLayoutMkLst>
        </pc:sldLayoutChg>
      </pc:sldMasterChg>
      <pc:sldMasterChg chg="mod modSldLayout">
        <pc:chgData name="Giorgio Premoli" userId="S::gi06.premoli@stud.liuc.it::993c60f5-86b1-430c-b04a-b8445b0ba57d" providerId="AD" clId="Web-{6800437D-13BF-5185-F13A-9F796F75D3A3}" dt="2024-11-23T21:38:06.314" v="522"/>
        <pc:sldMasterMkLst>
          <pc:docMk/>
          <pc:sldMasterMk cId="0" sldId="2147483663"/>
        </pc:sldMasterMkLst>
        <pc:sldLayoutChg chg="mod">
          <pc:chgData name="Giorgio Premoli" userId="S::gi06.premoli@stud.liuc.it::993c60f5-86b1-430c-b04a-b8445b0ba57d" providerId="AD" clId="Web-{6800437D-13BF-5185-F13A-9F796F75D3A3}" dt="2024-11-23T21:38:06.314" v="522"/>
          <pc:sldLayoutMkLst>
            <pc:docMk/>
            <pc:sldMasterMk cId="0" sldId="2147483663"/>
            <pc:sldLayoutMk cId="0" sldId="2147483650"/>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3"/>
            <pc:sldLayoutMk cId="0" sldId="2147483651"/>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3"/>
            <pc:sldLayoutMk cId="0" sldId="2147483652"/>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3"/>
            <pc:sldLayoutMk cId="0" sldId="2147483653"/>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3"/>
            <pc:sldLayoutMk cId="0" sldId="2147483654"/>
          </pc:sldLayoutMkLst>
        </pc:sldLayoutChg>
      </pc:sldMasterChg>
      <pc:sldMasterChg chg="mod modSldLayout">
        <pc:chgData name="Giorgio Premoli" userId="S::gi06.premoli@stud.liuc.it::993c60f5-86b1-430c-b04a-b8445b0ba57d" providerId="AD" clId="Web-{6800437D-13BF-5185-F13A-9F796F75D3A3}" dt="2024-11-23T21:38:06.314" v="522"/>
        <pc:sldMasterMkLst>
          <pc:docMk/>
          <pc:sldMasterMk cId="0" sldId="2147483664"/>
        </pc:sldMasterMkLst>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55"/>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56"/>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57"/>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58"/>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59"/>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60"/>
          </pc:sldLayoutMkLst>
        </pc:sldLayoutChg>
        <pc:sldLayoutChg chg="mod">
          <pc:chgData name="Giorgio Premoli" userId="S::gi06.premoli@stud.liuc.it::993c60f5-86b1-430c-b04a-b8445b0ba57d" providerId="AD" clId="Web-{6800437D-13BF-5185-F13A-9F796F75D3A3}" dt="2024-11-23T21:38:06.314" v="522"/>
          <pc:sldLayoutMkLst>
            <pc:docMk/>
            <pc:sldMasterMk cId="0" sldId="2147483664"/>
            <pc:sldLayoutMk cId="0" sldId="2147483661"/>
          </pc:sldLayoutMkLst>
        </pc:sldLayoutChg>
      </pc:sldMasterChg>
    </pc:docChg>
  </pc:docChgLst>
  <pc:docChgLst>
    <pc:chgData name="Alessio Zanzottera" userId="S::al27.zanzottera@stud.liuc.it::15230013-81cd-408b-ac43-2947e2905259" providerId="AD" clId="Web-{08E37F9C-D202-B4E3-D4E6-6BDCC958BD5C}"/>
    <pc:docChg chg="addSld modSld">
      <pc:chgData name="Alessio Zanzottera" userId="S::al27.zanzottera@stud.liuc.it::15230013-81cd-408b-ac43-2947e2905259" providerId="AD" clId="Web-{08E37F9C-D202-B4E3-D4E6-6BDCC958BD5C}" dt="2024-11-21T14:05:50.515" v="826" actId="20577"/>
      <pc:docMkLst>
        <pc:docMk/>
      </pc:docMkLst>
      <pc:sldChg chg="modSp">
        <pc:chgData name="Alessio Zanzottera" userId="S::al27.zanzottera@stud.liuc.it::15230013-81cd-408b-ac43-2947e2905259" providerId="AD" clId="Web-{08E37F9C-D202-B4E3-D4E6-6BDCC958BD5C}" dt="2024-11-21T13:43:06.653" v="166" actId="20577"/>
        <pc:sldMkLst>
          <pc:docMk/>
          <pc:sldMk cId="2344662441" sldId="280"/>
        </pc:sldMkLst>
        <pc:spChg chg="mod">
          <ac:chgData name="Alessio Zanzottera" userId="S::al27.zanzottera@stud.liuc.it::15230013-81cd-408b-ac43-2947e2905259" providerId="AD" clId="Web-{08E37F9C-D202-B4E3-D4E6-6BDCC958BD5C}" dt="2024-11-21T13:43:06.653" v="166" actId="20577"/>
          <ac:spMkLst>
            <pc:docMk/>
            <pc:sldMk cId="2344662441" sldId="280"/>
            <ac:spMk id="3" creationId="{149F9502-10F0-1166-66ED-6A472CF928BA}"/>
          </ac:spMkLst>
        </pc:spChg>
      </pc:sldChg>
      <pc:sldChg chg="modSp">
        <pc:chgData name="Alessio Zanzottera" userId="S::al27.zanzottera@stud.liuc.it::15230013-81cd-408b-ac43-2947e2905259" providerId="AD" clId="Web-{08E37F9C-D202-B4E3-D4E6-6BDCC958BD5C}" dt="2024-11-21T14:05:50.515" v="826" actId="20577"/>
        <pc:sldMkLst>
          <pc:docMk/>
          <pc:sldMk cId="229096073" sldId="281"/>
        </pc:sldMkLst>
      </pc:sldChg>
      <pc:sldChg chg="modSp add replId">
        <pc:chgData name="Alessio Zanzottera" userId="S::al27.zanzottera@stud.liuc.it::15230013-81cd-408b-ac43-2947e2905259" providerId="AD" clId="Web-{08E37F9C-D202-B4E3-D4E6-6BDCC958BD5C}" dt="2024-11-21T14:02:40.805" v="723" actId="20577"/>
        <pc:sldMkLst>
          <pc:docMk/>
          <pc:sldMk cId="2071003395" sldId="282"/>
        </pc:sldMkLst>
        <pc:spChg chg="mod">
          <ac:chgData name="Alessio Zanzottera" userId="S::al27.zanzottera@stud.liuc.it::15230013-81cd-408b-ac43-2947e2905259" providerId="AD" clId="Web-{08E37F9C-D202-B4E3-D4E6-6BDCC958BD5C}" dt="2024-11-21T14:02:40.805" v="723" actId="20577"/>
          <ac:spMkLst>
            <pc:docMk/>
            <pc:sldMk cId="2071003395" sldId="282"/>
            <ac:spMk id="3" creationId="{5B74291E-C49D-DA66-376A-DB8E92C08095}"/>
          </ac:spMkLst>
        </pc:spChg>
      </pc:sldChg>
    </pc:docChg>
  </pc:docChgLst>
  <pc:docChgLst>
    <pc:chgData name="Alessio Zanzottera" userId="S::al27.zanzottera@stud.liuc.it::15230013-81cd-408b-ac43-2947e2905259" providerId="AD" clId="Web-{EB457379-D57D-1EFD-3DC6-151C0B01A640}"/>
    <pc:docChg chg="modSld">
      <pc:chgData name="Alessio Zanzottera" userId="S::al27.zanzottera@stud.liuc.it::15230013-81cd-408b-ac43-2947e2905259" providerId="AD" clId="Web-{EB457379-D57D-1EFD-3DC6-151C0B01A640}" dt="2024-11-25T16:05:51.521" v="1"/>
      <pc:docMkLst>
        <pc:docMk/>
      </pc:docMkLst>
      <pc:sldChg chg="mod modShow">
        <pc:chgData name="Alessio Zanzottera" userId="S::al27.zanzottera@stud.liuc.it::15230013-81cd-408b-ac43-2947e2905259" providerId="AD" clId="Web-{EB457379-D57D-1EFD-3DC6-151C0B01A640}" dt="2024-11-25T16:05:51.489" v="0"/>
        <pc:sldMkLst>
          <pc:docMk/>
          <pc:sldMk cId="0" sldId="257"/>
        </pc:sldMkLst>
      </pc:sldChg>
      <pc:sldChg chg="mod modShow">
        <pc:chgData name="Alessio Zanzottera" userId="S::al27.zanzottera@stud.liuc.it::15230013-81cd-408b-ac43-2947e2905259" providerId="AD" clId="Web-{EB457379-D57D-1EFD-3DC6-151C0B01A640}" dt="2024-11-25T16:05:51.521" v="1"/>
        <pc:sldMkLst>
          <pc:docMk/>
          <pc:sldMk cId="0" sldId="258"/>
        </pc:sldMkLst>
      </pc:sldChg>
    </pc:docChg>
  </pc:docChgLst>
  <pc:docChgLst>
    <pc:chgData name="Giorgio Premoli" userId="S::gi06.premoli@stud.liuc.it::993c60f5-86b1-430c-b04a-b8445b0ba57d" providerId="AD" clId="Web-{DE7FDDAE-C738-05AB-1218-380E136875B9}"/>
    <pc:docChg chg="addSld delSld modSld sldOrd">
      <pc:chgData name="Giorgio Premoli" userId="S::gi06.premoli@stud.liuc.it::993c60f5-86b1-430c-b04a-b8445b0ba57d" providerId="AD" clId="Web-{DE7FDDAE-C738-05AB-1218-380E136875B9}" dt="2024-11-24T18:20:37.670" v="786"/>
      <pc:docMkLst>
        <pc:docMk/>
      </pc:docMkLst>
      <pc:sldChg chg="ord">
        <pc:chgData name="Giorgio Premoli" userId="S::gi06.premoli@stud.liuc.it::993c60f5-86b1-430c-b04a-b8445b0ba57d" providerId="AD" clId="Web-{DE7FDDAE-C738-05AB-1218-380E136875B9}" dt="2024-11-24T15:37:39.451" v="431"/>
        <pc:sldMkLst>
          <pc:docMk/>
          <pc:sldMk cId="0" sldId="263"/>
        </pc:sldMkLst>
      </pc:sldChg>
      <pc:sldChg chg="addSp delSp modSp modNotes">
        <pc:chgData name="Giorgio Premoli" userId="S::gi06.premoli@stud.liuc.it::993c60f5-86b1-430c-b04a-b8445b0ba57d" providerId="AD" clId="Web-{DE7FDDAE-C738-05AB-1218-380E136875B9}" dt="2024-11-24T15:37:15.668" v="430"/>
        <pc:sldMkLst>
          <pc:docMk/>
          <pc:sldMk cId="0" sldId="264"/>
        </pc:sldMkLst>
        <pc:spChg chg="add mod">
          <ac:chgData name="Giorgio Premoli" userId="S::gi06.premoli@stud.liuc.it::993c60f5-86b1-430c-b04a-b8445b0ba57d" providerId="AD" clId="Web-{DE7FDDAE-C738-05AB-1218-380E136875B9}" dt="2024-11-24T15:36:09.650" v="428" actId="20577"/>
          <ac:spMkLst>
            <pc:docMk/>
            <pc:sldMk cId="0" sldId="264"/>
            <ac:spMk id="5" creationId="{B803D4F7-EC15-8A78-8EA9-4A6BDD06AE32}"/>
          </ac:spMkLst>
        </pc:spChg>
        <pc:spChg chg="mod">
          <ac:chgData name="Giorgio Premoli" userId="S::gi06.premoli@stud.liuc.it::993c60f5-86b1-430c-b04a-b8445b0ba57d" providerId="AD" clId="Web-{DE7FDDAE-C738-05AB-1218-380E136875B9}" dt="2024-11-24T15:33:35.191" v="394" actId="1076"/>
          <ac:spMkLst>
            <pc:docMk/>
            <pc:sldMk cId="0" sldId="264"/>
            <ac:spMk id="6" creationId="{739FBDF3-A9FA-5E9D-00F4-32BCDF254D6C}"/>
          </ac:spMkLst>
        </pc:spChg>
        <pc:spChg chg="mod">
          <ac:chgData name="Giorgio Premoli" userId="S::gi06.premoli@stud.liuc.it::993c60f5-86b1-430c-b04a-b8445b0ba57d" providerId="AD" clId="Web-{DE7FDDAE-C738-05AB-1218-380E136875B9}" dt="2024-11-24T15:33:35.223" v="395" actId="1076"/>
          <ac:spMkLst>
            <pc:docMk/>
            <pc:sldMk cId="0" sldId="264"/>
            <ac:spMk id="7" creationId="{AF064A97-6D05-CE67-9C03-CF8657173DE1}"/>
          </ac:spMkLst>
        </pc:spChg>
        <pc:spChg chg="add del">
          <ac:chgData name="Giorgio Premoli" userId="S::gi06.premoli@stud.liuc.it::993c60f5-86b1-430c-b04a-b8445b0ba57d" providerId="AD" clId="Web-{DE7FDDAE-C738-05AB-1218-380E136875B9}" dt="2024-11-24T15:31:31.656" v="355"/>
          <ac:spMkLst>
            <pc:docMk/>
            <pc:sldMk cId="0" sldId="264"/>
            <ac:spMk id="10" creationId="{AA14CA57-F11A-4ECC-250F-13395DF6724F}"/>
          </ac:spMkLst>
        </pc:spChg>
        <pc:graphicFrameChg chg="mod">
          <ac:chgData name="Giorgio Premoli" userId="S::gi06.premoli@stud.liuc.it::993c60f5-86b1-430c-b04a-b8445b0ba57d" providerId="AD" clId="Web-{DE7FDDAE-C738-05AB-1218-380E136875B9}" dt="2024-11-24T15:28:05.289" v="340" actId="1076"/>
          <ac:graphicFrameMkLst>
            <pc:docMk/>
            <pc:sldMk cId="0" sldId="264"/>
            <ac:graphicFrameMk id="2" creationId="{EEF99E8A-AA14-90E8-E9F0-272650B095B5}"/>
          </ac:graphicFrameMkLst>
        </pc:graphicFrameChg>
        <pc:graphicFrameChg chg="mod">
          <ac:chgData name="Giorgio Premoli" userId="S::gi06.premoli@stud.liuc.it::993c60f5-86b1-430c-b04a-b8445b0ba57d" providerId="AD" clId="Web-{DE7FDDAE-C738-05AB-1218-380E136875B9}" dt="2024-11-24T15:32:39.846" v="390" actId="1076"/>
          <ac:graphicFrameMkLst>
            <pc:docMk/>
            <pc:sldMk cId="0" sldId="264"/>
            <ac:graphicFrameMk id="3" creationId="{544D4355-7780-5989-C283-ADDD3FFC2EDC}"/>
          </ac:graphicFrameMkLst>
        </pc:graphicFrameChg>
        <pc:picChg chg="mod">
          <ac:chgData name="Giorgio Premoli" userId="S::gi06.premoli@stud.liuc.it::993c60f5-86b1-430c-b04a-b8445b0ba57d" providerId="AD" clId="Web-{DE7FDDAE-C738-05AB-1218-380E136875B9}" dt="2024-11-24T15:33:38.332" v="396" actId="1076"/>
          <ac:picMkLst>
            <pc:docMk/>
            <pc:sldMk cId="0" sldId="264"/>
            <ac:picMk id="8" creationId="{54A91102-DA1D-D9A3-8FBF-DFC3FD9C1664}"/>
          </ac:picMkLst>
        </pc:picChg>
        <pc:picChg chg="mod">
          <ac:chgData name="Giorgio Premoli" userId="S::gi06.premoli@stud.liuc.it::993c60f5-86b1-430c-b04a-b8445b0ba57d" providerId="AD" clId="Web-{DE7FDDAE-C738-05AB-1218-380E136875B9}" dt="2024-11-24T15:33:41.067" v="397" actId="1076"/>
          <ac:picMkLst>
            <pc:docMk/>
            <pc:sldMk cId="0" sldId="264"/>
            <ac:picMk id="9" creationId="{014EB856-A8A0-1FD5-33B0-827FD02D3268}"/>
          </ac:picMkLst>
        </pc:picChg>
      </pc:sldChg>
      <pc:sldChg chg="delSp modSp">
        <pc:chgData name="Giorgio Premoli" userId="S::gi06.premoli@stud.liuc.it::993c60f5-86b1-430c-b04a-b8445b0ba57d" providerId="AD" clId="Web-{DE7FDDAE-C738-05AB-1218-380E136875B9}" dt="2024-11-24T15:53:26.048" v="457" actId="1076"/>
        <pc:sldMkLst>
          <pc:docMk/>
          <pc:sldMk cId="0" sldId="265"/>
        </pc:sldMkLst>
        <pc:spChg chg="del">
          <ac:chgData name="Giorgio Premoli" userId="S::gi06.premoli@stud.liuc.it::993c60f5-86b1-430c-b04a-b8445b0ba57d" providerId="AD" clId="Web-{DE7FDDAE-C738-05AB-1218-380E136875B9}" dt="2024-11-24T15:53:17.235" v="454"/>
          <ac:spMkLst>
            <pc:docMk/>
            <pc:sldMk cId="0" sldId="265"/>
            <ac:spMk id="211" creationId="{00000000-0000-0000-0000-000000000000}"/>
          </ac:spMkLst>
        </pc:spChg>
        <pc:picChg chg="mod">
          <ac:chgData name="Giorgio Premoli" userId="S::gi06.premoli@stud.liuc.it::993c60f5-86b1-430c-b04a-b8445b0ba57d" providerId="AD" clId="Web-{DE7FDDAE-C738-05AB-1218-380E136875B9}" dt="2024-11-24T15:53:26.048" v="457" actId="1076"/>
          <ac:picMkLst>
            <pc:docMk/>
            <pc:sldMk cId="0" sldId="265"/>
            <ac:picMk id="2" creationId="{DBD7E0B4-6A53-44F8-8A85-EEDB5F9091D4}"/>
          </ac:picMkLst>
        </pc:picChg>
      </pc:sldChg>
      <pc:sldChg chg="addSp delSp modSp">
        <pc:chgData name="Giorgio Premoli" userId="S::gi06.premoli@stud.liuc.it::993c60f5-86b1-430c-b04a-b8445b0ba57d" providerId="AD" clId="Web-{DE7FDDAE-C738-05AB-1218-380E136875B9}" dt="2024-11-24T15:06:42.975" v="16" actId="1076"/>
        <pc:sldMkLst>
          <pc:docMk/>
          <pc:sldMk cId="0" sldId="266"/>
        </pc:sldMkLst>
        <pc:spChg chg="mod">
          <ac:chgData name="Giorgio Premoli" userId="S::gi06.premoli@stud.liuc.it::993c60f5-86b1-430c-b04a-b8445b0ba57d" providerId="AD" clId="Web-{DE7FDDAE-C738-05AB-1218-380E136875B9}" dt="2024-11-24T15:05:57.021" v="4" actId="1076"/>
          <ac:spMkLst>
            <pc:docMk/>
            <pc:sldMk cId="0" sldId="266"/>
            <ac:spMk id="3" creationId="{A7615BD9-4367-43E0-2355-8C16659CC559}"/>
          </ac:spMkLst>
        </pc:spChg>
        <pc:spChg chg="add del mod">
          <ac:chgData name="Giorgio Premoli" userId="S::gi06.premoli@stud.liuc.it::993c60f5-86b1-430c-b04a-b8445b0ba57d" providerId="AD" clId="Web-{DE7FDDAE-C738-05AB-1218-380E136875B9}" dt="2024-11-24T15:06:38.725" v="13"/>
          <ac:spMkLst>
            <pc:docMk/>
            <pc:sldMk cId="0" sldId="266"/>
            <ac:spMk id="6" creationId="{4C8FAC66-D44C-FE24-1267-A0C02EC2CEF4}"/>
          </ac:spMkLst>
        </pc:spChg>
        <pc:picChg chg="add del mod">
          <ac:chgData name="Giorgio Premoli" userId="S::gi06.premoli@stud.liuc.it::993c60f5-86b1-430c-b04a-b8445b0ba57d" providerId="AD" clId="Web-{DE7FDDAE-C738-05AB-1218-380E136875B9}" dt="2024-11-24T15:06:33.944" v="12"/>
          <ac:picMkLst>
            <pc:docMk/>
            <pc:sldMk cId="0" sldId="266"/>
            <ac:picMk id="4" creationId="{573BF083-4CC4-C323-57A9-EC36EA2127F5}"/>
          </ac:picMkLst>
        </pc:picChg>
        <pc:picChg chg="add mod">
          <ac:chgData name="Giorgio Premoli" userId="S::gi06.premoli@stud.liuc.it::993c60f5-86b1-430c-b04a-b8445b0ba57d" providerId="AD" clId="Web-{DE7FDDAE-C738-05AB-1218-380E136875B9}" dt="2024-11-24T15:06:42.975" v="16" actId="1076"/>
          <ac:picMkLst>
            <pc:docMk/>
            <pc:sldMk cId="0" sldId="266"/>
            <ac:picMk id="5" creationId="{AA3D0031-176B-6FB4-F6DF-3374E4AE131F}"/>
          </ac:picMkLst>
        </pc:picChg>
      </pc:sldChg>
      <pc:sldChg chg="modSp">
        <pc:chgData name="Giorgio Premoli" userId="S::gi06.premoli@stud.liuc.it::993c60f5-86b1-430c-b04a-b8445b0ba57d" providerId="AD" clId="Web-{DE7FDDAE-C738-05AB-1218-380E136875B9}" dt="2024-11-24T16:04:23.166" v="574" actId="14100"/>
        <pc:sldMkLst>
          <pc:docMk/>
          <pc:sldMk cId="0" sldId="267"/>
        </pc:sldMkLst>
        <pc:spChg chg="mod">
          <ac:chgData name="Giorgio Premoli" userId="S::gi06.premoli@stud.liuc.it::993c60f5-86b1-430c-b04a-b8445b0ba57d" providerId="AD" clId="Web-{DE7FDDAE-C738-05AB-1218-380E136875B9}" dt="2024-11-24T15:58:23.950" v="532" actId="20577"/>
          <ac:spMkLst>
            <pc:docMk/>
            <pc:sldMk cId="0" sldId="267"/>
            <ac:spMk id="2" creationId="{8BFA91BD-50C2-75C8-F4A3-4567844ED447}"/>
          </ac:spMkLst>
        </pc:spChg>
        <pc:spChg chg="mod">
          <ac:chgData name="Giorgio Premoli" userId="S::gi06.premoli@stud.liuc.it::993c60f5-86b1-430c-b04a-b8445b0ba57d" providerId="AD" clId="Web-{DE7FDDAE-C738-05AB-1218-380E136875B9}" dt="2024-11-24T15:38:45.390" v="432" actId="1076"/>
          <ac:spMkLst>
            <pc:docMk/>
            <pc:sldMk cId="0" sldId="267"/>
            <ac:spMk id="3" creationId="{1991953C-91B3-2EFE-890C-A772BE6C9762}"/>
          </ac:spMkLst>
        </pc:spChg>
        <pc:spChg chg="mod">
          <ac:chgData name="Giorgio Premoli" userId="S::gi06.premoli@stud.liuc.it::993c60f5-86b1-430c-b04a-b8445b0ba57d" providerId="AD" clId="Web-{DE7FDDAE-C738-05AB-1218-380E136875B9}" dt="2024-11-24T15:58:21.200" v="530" actId="20577"/>
          <ac:spMkLst>
            <pc:docMk/>
            <pc:sldMk cId="0" sldId="267"/>
            <ac:spMk id="4" creationId="{781873D2-4CF3-5874-8D92-076FAC3C15D1}"/>
          </ac:spMkLst>
        </pc:spChg>
        <pc:spChg chg="mod">
          <ac:chgData name="Giorgio Premoli" userId="S::gi06.premoli@stud.liuc.it::993c60f5-86b1-430c-b04a-b8445b0ba57d" providerId="AD" clId="Web-{DE7FDDAE-C738-05AB-1218-380E136875B9}" dt="2024-11-24T15:57:29.432" v="508" actId="14100"/>
          <ac:spMkLst>
            <pc:docMk/>
            <pc:sldMk cId="0" sldId="267"/>
            <ac:spMk id="5" creationId="{247A8367-7F78-9845-E009-03EA95A5C789}"/>
          </ac:spMkLst>
        </pc:spChg>
        <pc:spChg chg="mod">
          <ac:chgData name="Giorgio Premoli" userId="S::gi06.premoli@stud.liuc.it::993c60f5-86b1-430c-b04a-b8445b0ba57d" providerId="AD" clId="Web-{DE7FDDAE-C738-05AB-1218-380E136875B9}" dt="2024-11-24T16:04:23.166" v="574" actId="14100"/>
          <ac:spMkLst>
            <pc:docMk/>
            <pc:sldMk cId="0" sldId="267"/>
            <ac:spMk id="6" creationId="{831FCF87-4DCB-88E5-899F-950001A5C07A}"/>
          </ac:spMkLst>
        </pc:spChg>
        <pc:spChg chg="mod">
          <ac:chgData name="Giorgio Premoli" userId="S::gi06.premoli@stud.liuc.it::993c60f5-86b1-430c-b04a-b8445b0ba57d" providerId="AD" clId="Web-{DE7FDDAE-C738-05AB-1218-380E136875B9}" dt="2024-11-24T15:58:43.607" v="534" actId="20577"/>
          <ac:spMkLst>
            <pc:docMk/>
            <pc:sldMk cId="0" sldId="267"/>
            <ac:spMk id="8" creationId="{B022BD44-4588-92CE-E18A-D28B76707F58}"/>
          </ac:spMkLst>
        </pc:spChg>
        <pc:spChg chg="mod">
          <ac:chgData name="Giorgio Premoli" userId="S::gi06.premoli@stud.liuc.it::993c60f5-86b1-430c-b04a-b8445b0ba57d" providerId="AD" clId="Web-{DE7FDDAE-C738-05AB-1218-380E136875B9}" dt="2024-11-24T15:53:44.877" v="463" actId="1076"/>
          <ac:spMkLst>
            <pc:docMk/>
            <pc:sldMk cId="0" sldId="267"/>
            <ac:spMk id="9" creationId="{A9FA417D-C1C1-839A-9D85-5375BE7B1CC8}"/>
          </ac:spMkLst>
        </pc:spChg>
        <pc:spChg chg="mod">
          <ac:chgData name="Giorgio Premoli" userId="S::gi06.premoli@stud.liuc.it::993c60f5-86b1-430c-b04a-b8445b0ba57d" providerId="AD" clId="Web-{DE7FDDAE-C738-05AB-1218-380E136875B9}" dt="2024-11-24T15:53:44.877" v="464" actId="1076"/>
          <ac:spMkLst>
            <pc:docMk/>
            <pc:sldMk cId="0" sldId="267"/>
            <ac:spMk id="10" creationId="{4901DB8F-8B28-A2EB-2D97-FF40D63708DA}"/>
          </ac:spMkLst>
        </pc:spChg>
        <pc:spChg chg="mod">
          <ac:chgData name="Giorgio Premoli" userId="S::gi06.premoli@stud.liuc.it::993c60f5-86b1-430c-b04a-b8445b0ba57d" providerId="AD" clId="Web-{DE7FDDAE-C738-05AB-1218-380E136875B9}" dt="2024-11-24T16:02:26.021" v="573" actId="1076"/>
          <ac:spMkLst>
            <pc:docMk/>
            <pc:sldMk cId="0" sldId="267"/>
            <ac:spMk id="11" creationId="{B68910CE-F6E5-143D-70F0-B54F79990CC6}"/>
          </ac:spMkLst>
        </pc:spChg>
        <pc:spChg chg="mod">
          <ac:chgData name="Giorgio Premoli" userId="S::gi06.premoli@stud.liuc.it::993c60f5-86b1-430c-b04a-b8445b0ba57d" providerId="AD" clId="Web-{DE7FDDAE-C738-05AB-1218-380E136875B9}" dt="2024-11-24T16:02:07.318" v="566" actId="1076"/>
          <ac:spMkLst>
            <pc:docMk/>
            <pc:sldMk cId="0" sldId="267"/>
            <ac:spMk id="12" creationId="{35E50A17-CDCA-9D8B-2065-5E2D6453D897}"/>
          </ac:spMkLst>
        </pc:spChg>
        <pc:spChg chg="mod">
          <ac:chgData name="Giorgio Premoli" userId="S::gi06.premoli@stud.liuc.it::993c60f5-86b1-430c-b04a-b8445b0ba57d" providerId="AD" clId="Web-{DE7FDDAE-C738-05AB-1218-380E136875B9}" dt="2024-11-24T15:59:12.842" v="536"/>
          <ac:spMkLst>
            <pc:docMk/>
            <pc:sldMk cId="0" sldId="267"/>
            <ac:spMk id="14" creationId="{527C8525-F0BD-57F9-3D13-CAFA1ECF1DD1}"/>
          </ac:spMkLst>
        </pc:spChg>
      </pc:sldChg>
      <pc:sldChg chg="addSp delSp modSp">
        <pc:chgData name="Giorgio Premoli" userId="S::gi06.premoli@stud.liuc.it::993c60f5-86b1-430c-b04a-b8445b0ba57d" providerId="AD" clId="Web-{DE7FDDAE-C738-05AB-1218-380E136875B9}" dt="2024-11-24T18:19:41.792" v="779" actId="1076"/>
        <pc:sldMkLst>
          <pc:docMk/>
          <pc:sldMk cId="2071003395" sldId="282"/>
        </pc:sldMkLst>
        <pc:spChg chg="add del mod">
          <ac:chgData name="Giorgio Premoli" userId="S::gi06.premoli@stud.liuc.it::993c60f5-86b1-430c-b04a-b8445b0ba57d" providerId="AD" clId="Web-{DE7FDDAE-C738-05AB-1218-380E136875B9}" dt="2024-11-24T16:40:15.990" v="690"/>
          <ac:spMkLst>
            <pc:docMk/>
            <pc:sldMk cId="2071003395" sldId="282"/>
            <ac:spMk id="4" creationId="{B4DEFA13-8C5D-2400-74FD-16AFDEEEE683}"/>
          </ac:spMkLst>
        </pc:spChg>
        <pc:picChg chg="del mod">
          <ac:chgData name="Giorgio Premoli" userId="S::gi06.premoli@stud.liuc.it::993c60f5-86b1-430c-b04a-b8445b0ba57d" providerId="AD" clId="Web-{DE7FDDAE-C738-05AB-1218-380E136875B9}" dt="2024-11-24T18:19:13.400" v="772"/>
          <ac:picMkLst>
            <pc:docMk/>
            <pc:sldMk cId="2071003395" sldId="282"/>
            <ac:picMk id="2" creationId="{9D652EBF-9648-24D3-9E60-8A46670528E3}"/>
          </ac:picMkLst>
        </pc:picChg>
        <pc:picChg chg="mod">
          <ac:chgData name="Giorgio Premoli" userId="S::gi06.premoli@stud.liuc.it::993c60f5-86b1-430c-b04a-b8445b0ba57d" providerId="AD" clId="Web-{DE7FDDAE-C738-05AB-1218-380E136875B9}" dt="2024-11-24T18:19:41.792" v="779" actId="1076"/>
          <ac:picMkLst>
            <pc:docMk/>
            <pc:sldMk cId="2071003395" sldId="282"/>
            <ac:picMk id="4" creationId="{38B4BAFA-87A7-29BF-7FDF-0336EB7D5E56}"/>
          </ac:picMkLst>
        </pc:picChg>
        <pc:picChg chg="mod">
          <ac:chgData name="Giorgio Premoli" userId="S::gi06.premoli@stud.liuc.it::993c60f5-86b1-430c-b04a-b8445b0ba57d" providerId="AD" clId="Web-{DE7FDDAE-C738-05AB-1218-380E136875B9}" dt="2024-11-24T16:40:58.882" v="700" actId="1076"/>
          <ac:picMkLst>
            <pc:docMk/>
            <pc:sldMk cId="2071003395" sldId="282"/>
            <ac:picMk id="5" creationId="{8CB42515-AE0E-3CA8-86FA-20D4DC1BD0C5}"/>
          </ac:picMkLst>
        </pc:picChg>
        <pc:picChg chg="mod">
          <ac:chgData name="Giorgio Premoli" userId="S::gi06.premoli@stud.liuc.it::993c60f5-86b1-430c-b04a-b8445b0ba57d" providerId="AD" clId="Web-{DE7FDDAE-C738-05AB-1218-380E136875B9}" dt="2024-11-24T18:19:27.869" v="776" actId="1076"/>
          <ac:picMkLst>
            <pc:docMk/>
            <pc:sldMk cId="2071003395" sldId="282"/>
            <ac:picMk id="6" creationId="{AF17EDE6-4AE3-EBCE-BF24-15FBB222FD9A}"/>
          </ac:picMkLst>
        </pc:picChg>
        <pc:picChg chg="mod">
          <ac:chgData name="Giorgio Premoli" userId="S::gi06.premoli@stud.liuc.it::993c60f5-86b1-430c-b04a-b8445b0ba57d" providerId="AD" clId="Web-{DE7FDDAE-C738-05AB-1218-380E136875B9}" dt="2024-11-24T17:09:25.932" v="760" actId="1076"/>
          <ac:picMkLst>
            <pc:docMk/>
            <pc:sldMk cId="2071003395" sldId="282"/>
            <ac:picMk id="8" creationId="{CAB44B6F-1DD0-F47A-BEF1-31C7C33309CB}"/>
          </ac:picMkLst>
        </pc:picChg>
        <pc:picChg chg="mod">
          <ac:chgData name="Giorgio Premoli" userId="S::gi06.premoli@stud.liuc.it::993c60f5-86b1-430c-b04a-b8445b0ba57d" providerId="AD" clId="Web-{DE7FDDAE-C738-05AB-1218-380E136875B9}" dt="2024-11-24T16:36:57.374" v="669" actId="14100"/>
          <ac:picMkLst>
            <pc:docMk/>
            <pc:sldMk cId="2071003395" sldId="282"/>
            <ac:picMk id="32" creationId="{AB16DFC4-C860-0A33-5D00-0F466BCCB96E}"/>
          </ac:picMkLst>
        </pc:picChg>
        <pc:picChg chg="mod">
          <ac:chgData name="Giorgio Premoli" userId="S::gi06.premoli@stud.liuc.it::993c60f5-86b1-430c-b04a-b8445b0ba57d" providerId="AD" clId="Web-{DE7FDDAE-C738-05AB-1218-380E136875B9}" dt="2024-11-24T16:36:28.873" v="668" actId="14100"/>
          <ac:picMkLst>
            <pc:docMk/>
            <pc:sldMk cId="2071003395" sldId="282"/>
            <ac:picMk id="34" creationId="{74E6EBBC-878B-965E-68F3-279D05E9AE96}"/>
          </ac:picMkLst>
        </pc:picChg>
        <pc:cxnChg chg="add del mod">
          <ac:chgData name="Giorgio Premoli" userId="S::gi06.premoli@stud.liuc.it::993c60f5-86b1-430c-b04a-b8445b0ba57d" providerId="AD" clId="Web-{DE7FDDAE-C738-05AB-1218-380E136875B9}" dt="2024-11-24T16:51:06.965" v="752"/>
          <ac:cxnSpMkLst>
            <pc:docMk/>
            <pc:sldMk cId="2071003395" sldId="282"/>
            <ac:cxnSpMk id="2" creationId="{CC12606B-5CA7-DCD3-D30C-CD2E5F652D54}"/>
          </ac:cxnSpMkLst>
        </pc:cxnChg>
      </pc:sldChg>
      <pc:sldChg chg="modSp">
        <pc:chgData name="Giorgio Premoli" userId="S::gi06.premoli@stud.liuc.it::993c60f5-86b1-430c-b04a-b8445b0ba57d" providerId="AD" clId="Web-{DE7FDDAE-C738-05AB-1218-380E136875B9}" dt="2024-11-24T16:33:59.064" v="663" actId="1076"/>
        <pc:sldMkLst>
          <pc:docMk/>
          <pc:sldMk cId="1735003618" sldId="284"/>
        </pc:sldMkLst>
        <pc:spChg chg="mod">
          <ac:chgData name="Giorgio Premoli" userId="S::gi06.premoli@stud.liuc.it::993c60f5-86b1-430c-b04a-b8445b0ba57d" providerId="AD" clId="Web-{DE7FDDAE-C738-05AB-1218-380E136875B9}" dt="2024-11-24T16:33:59.064" v="663" actId="1076"/>
          <ac:spMkLst>
            <pc:docMk/>
            <pc:sldMk cId="1735003618" sldId="284"/>
            <ac:spMk id="2" creationId="{75E6A51B-F2AD-9A09-F39C-C57B3D00DA52}"/>
          </ac:spMkLst>
        </pc:spChg>
      </pc:sldChg>
      <pc:sldChg chg="modSp modNotes">
        <pc:chgData name="Giorgio Premoli" userId="S::gi06.premoli@stud.liuc.it::993c60f5-86b1-430c-b04a-b8445b0ba57d" providerId="AD" clId="Web-{DE7FDDAE-C738-05AB-1218-380E136875B9}" dt="2024-11-24T15:25:38.580" v="336"/>
        <pc:sldMkLst>
          <pc:docMk/>
          <pc:sldMk cId="2184437533" sldId="295"/>
        </pc:sldMkLst>
        <pc:graphicFrameChg chg="mod modGraphic">
          <ac:chgData name="Giorgio Premoli" userId="S::gi06.premoli@stud.liuc.it::993c60f5-86b1-430c-b04a-b8445b0ba57d" providerId="AD" clId="Web-{DE7FDDAE-C738-05AB-1218-380E136875B9}" dt="2024-11-24T15:22:26.620" v="293"/>
          <ac:graphicFrameMkLst>
            <pc:docMk/>
            <pc:sldMk cId="2184437533" sldId="295"/>
            <ac:graphicFrameMk id="9" creationId="{D40C8D7F-05F8-7F18-95C5-EE9497E15363}"/>
          </ac:graphicFrameMkLst>
        </pc:graphicFrameChg>
        <pc:graphicFrameChg chg="mod modGraphic">
          <ac:chgData name="Giorgio Premoli" userId="S::gi06.premoli@stud.liuc.it::993c60f5-86b1-430c-b04a-b8445b0ba57d" providerId="AD" clId="Web-{DE7FDDAE-C738-05AB-1218-380E136875B9}" dt="2024-11-24T15:25:38.580" v="336"/>
          <ac:graphicFrameMkLst>
            <pc:docMk/>
            <pc:sldMk cId="2184437533" sldId="295"/>
            <ac:graphicFrameMk id="10" creationId="{1FADAAF3-33AE-E7D1-AC78-2946690652A8}"/>
          </ac:graphicFrameMkLst>
        </pc:graphicFrameChg>
      </pc:sldChg>
      <pc:sldChg chg="modSp">
        <pc:chgData name="Giorgio Premoli" userId="S::gi06.premoli@stud.liuc.it::993c60f5-86b1-430c-b04a-b8445b0ba57d" providerId="AD" clId="Web-{DE7FDDAE-C738-05AB-1218-380E136875B9}" dt="2024-11-24T15:35:05.664" v="414" actId="1076"/>
        <pc:sldMkLst>
          <pc:docMk/>
          <pc:sldMk cId="3474500355" sldId="296"/>
        </pc:sldMkLst>
        <pc:spChg chg="mod">
          <ac:chgData name="Giorgio Premoli" userId="S::gi06.premoli@stud.liuc.it::993c60f5-86b1-430c-b04a-b8445b0ba57d" providerId="AD" clId="Web-{DE7FDDAE-C738-05AB-1218-380E136875B9}" dt="2024-11-24T15:35:00.960" v="412" actId="1076"/>
          <ac:spMkLst>
            <pc:docMk/>
            <pc:sldMk cId="3474500355" sldId="296"/>
            <ac:spMk id="6" creationId="{393A9941-367A-3217-9A74-A57B1E90C0DA}"/>
          </ac:spMkLst>
        </pc:spChg>
        <pc:graphicFrameChg chg="mod">
          <ac:chgData name="Giorgio Premoli" userId="S::gi06.premoli@stud.liuc.it::993c60f5-86b1-430c-b04a-b8445b0ba57d" providerId="AD" clId="Web-{DE7FDDAE-C738-05AB-1218-380E136875B9}" dt="2024-11-24T15:35:05.664" v="414" actId="1076"/>
          <ac:graphicFrameMkLst>
            <pc:docMk/>
            <pc:sldMk cId="3474500355" sldId="296"/>
            <ac:graphicFrameMk id="4" creationId="{CBAB7AED-5840-F2A2-C732-4536185EBFCE}"/>
          </ac:graphicFrameMkLst>
        </pc:graphicFrameChg>
        <pc:graphicFrameChg chg="mod">
          <ac:chgData name="Giorgio Premoli" userId="S::gi06.premoli@stud.liuc.it::993c60f5-86b1-430c-b04a-b8445b0ba57d" providerId="AD" clId="Web-{DE7FDDAE-C738-05AB-1218-380E136875B9}" dt="2024-11-24T15:35:03.054" v="413" actId="1076"/>
          <ac:graphicFrameMkLst>
            <pc:docMk/>
            <pc:sldMk cId="3474500355" sldId="296"/>
            <ac:graphicFrameMk id="5" creationId="{16900FE4-C47D-0D08-9B2D-298CA2C0CF64}"/>
          </ac:graphicFrameMkLst>
        </pc:graphicFrameChg>
        <pc:picChg chg="mod">
          <ac:chgData name="Giorgio Premoli" userId="S::gi06.premoli@stud.liuc.it::993c60f5-86b1-430c-b04a-b8445b0ba57d" providerId="AD" clId="Web-{DE7FDDAE-C738-05AB-1218-380E136875B9}" dt="2024-11-24T15:34:58.663" v="411" actId="1076"/>
          <ac:picMkLst>
            <pc:docMk/>
            <pc:sldMk cId="3474500355" sldId="296"/>
            <ac:picMk id="8" creationId="{11AC69A8-04A3-4B64-4932-90465F77A1CC}"/>
          </ac:picMkLst>
        </pc:picChg>
      </pc:sldChg>
      <pc:sldChg chg="addSp delSp modSp add del replId">
        <pc:chgData name="Giorgio Premoli" userId="S::gi06.premoli@stud.liuc.it::993c60f5-86b1-430c-b04a-b8445b0ba57d" providerId="AD" clId="Web-{DE7FDDAE-C738-05AB-1218-380E136875B9}" dt="2024-11-24T15:08:29.167" v="37"/>
        <pc:sldMkLst>
          <pc:docMk/>
          <pc:sldMk cId="2077847367" sldId="297"/>
        </pc:sldMkLst>
        <pc:spChg chg="add mod">
          <ac:chgData name="Giorgio Premoli" userId="S::gi06.premoli@stud.liuc.it::993c60f5-86b1-430c-b04a-b8445b0ba57d" providerId="AD" clId="Web-{DE7FDDAE-C738-05AB-1218-380E136875B9}" dt="2024-11-24T15:08:23.042" v="36"/>
          <ac:spMkLst>
            <pc:docMk/>
            <pc:sldMk cId="2077847367" sldId="297"/>
            <ac:spMk id="2" creationId="{486126BC-DBCD-1E6E-1711-F5B4C0AA4FEE}"/>
          </ac:spMkLst>
        </pc:spChg>
        <pc:spChg chg="del mod">
          <ac:chgData name="Giorgio Premoli" userId="S::gi06.premoli@stud.liuc.it::993c60f5-86b1-430c-b04a-b8445b0ba57d" providerId="AD" clId="Web-{DE7FDDAE-C738-05AB-1218-380E136875B9}" dt="2024-11-24T15:07:45.446" v="22"/>
          <ac:spMkLst>
            <pc:docMk/>
            <pc:sldMk cId="2077847367" sldId="297"/>
            <ac:spMk id="3" creationId="{149F9502-10F0-1166-66ED-6A472CF928BA}"/>
          </ac:spMkLst>
        </pc:spChg>
        <pc:spChg chg="mod">
          <ac:chgData name="Giorgio Premoli" userId="S::gi06.premoli@stud.liuc.it::993c60f5-86b1-430c-b04a-b8445b0ba57d" providerId="AD" clId="Web-{DE7FDDAE-C738-05AB-1218-380E136875B9}" dt="2024-11-24T15:08:02.822" v="30" actId="1076"/>
          <ac:spMkLst>
            <pc:docMk/>
            <pc:sldMk cId="2077847367" sldId="297"/>
            <ac:spMk id="12" creationId="{11FE4E8E-F28B-8B49-7313-1EAF04D7C726}"/>
          </ac:spMkLst>
        </pc:spChg>
        <pc:spChg chg="mod">
          <ac:chgData name="Giorgio Premoli" userId="S::gi06.premoli@stud.liuc.it::993c60f5-86b1-430c-b04a-b8445b0ba57d" providerId="AD" clId="Web-{DE7FDDAE-C738-05AB-1218-380E136875B9}" dt="2024-11-24T15:07:57.619" v="28" actId="1076"/>
          <ac:spMkLst>
            <pc:docMk/>
            <pc:sldMk cId="2077847367" sldId="297"/>
            <ac:spMk id="13" creationId="{5B0022FF-754A-3CE2-8F16-53B8011C8F84}"/>
          </ac:spMkLst>
        </pc:spChg>
        <pc:spChg chg="mod">
          <ac:chgData name="Giorgio Premoli" userId="S::gi06.premoli@stud.liuc.it::993c60f5-86b1-430c-b04a-b8445b0ba57d" providerId="AD" clId="Web-{DE7FDDAE-C738-05AB-1218-380E136875B9}" dt="2024-11-24T15:08:04.306" v="31" actId="1076"/>
          <ac:spMkLst>
            <pc:docMk/>
            <pc:sldMk cId="2077847367" sldId="297"/>
            <ac:spMk id="14" creationId="{BE2E5071-5D91-355B-D674-3AA3BEBB2337}"/>
          </ac:spMkLst>
        </pc:spChg>
        <pc:spChg chg="mod">
          <ac:chgData name="Giorgio Premoli" userId="S::gi06.premoli@stud.liuc.it::993c60f5-86b1-430c-b04a-b8445b0ba57d" providerId="AD" clId="Web-{DE7FDDAE-C738-05AB-1218-380E136875B9}" dt="2024-11-24T15:08:07.635" v="33" actId="1076"/>
          <ac:spMkLst>
            <pc:docMk/>
            <pc:sldMk cId="2077847367" sldId="297"/>
            <ac:spMk id="15" creationId="{3386E803-3835-6B40-F8D7-66083B58FFD6}"/>
          </ac:spMkLst>
        </pc:spChg>
      </pc:sldChg>
      <pc:sldChg chg="addSp delSp modSp add replId">
        <pc:chgData name="Giorgio Premoli" userId="S::gi06.premoli@stud.liuc.it::993c60f5-86b1-430c-b04a-b8445b0ba57d" providerId="AD" clId="Web-{DE7FDDAE-C738-05AB-1218-380E136875B9}" dt="2024-11-24T17:25:45.482" v="770" actId="1076"/>
        <pc:sldMkLst>
          <pc:docMk/>
          <pc:sldMk cId="2356481936" sldId="297"/>
        </pc:sldMkLst>
        <pc:spChg chg="add mod">
          <ac:chgData name="Giorgio Premoli" userId="S::gi06.premoli@stud.liuc.it::993c60f5-86b1-430c-b04a-b8445b0ba57d" providerId="AD" clId="Web-{DE7FDDAE-C738-05AB-1218-380E136875B9}" dt="2024-11-24T17:25:38.591" v="768" actId="1076"/>
          <ac:spMkLst>
            <pc:docMk/>
            <pc:sldMk cId="2356481936" sldId="297"/>
            <ac:spMk id="2" creationId="{F8DCE676-658B-F7BC-BF3C-CBB474CB7C00}"/>
          </ac:spMkLst>
        </pc:spChg>
        <pc:spChg chg="mod">
          <ac:chgData name="Giorgio Premoli" userId="S::gi06.premoli@stud.liuc.it::993c60f5-86b1-430c-b04a-b8445b0ba57d" providerId="AD" clId="Web-{DE7FDDAE-C738-05AB-1218-380E136875B9}" dt="2024-11-24T17:25:45.482" v="770" actId="1076"/>
          <ac:spMkLst>
            <pc:docMk/>
            <pc:sldMk cId="2356481936" sldId="297"/>
            <ac:spMk id="3" creationId="{ED6B5ED5-A8DA-E28F-4D10-74826FA2EABC}"/>
          </ac:spMkLst>
        </pc:spChg>
        <pc:picChg chg="del">
          <ac:chgData name="Giorgio Premoli" userId="S::gi06.premoli@stud.liuc.it::993c60f5-86b1-430c-b04a-b8445b0ba57d" providerId="AD" clId="Web-{DE7FDDAE-C738-05AB-1218-380E136875B9}" dt="2024-11-24T15:59:59.860" v="539"/>
          <ac:picMkLst>
            <pc:docMk/>
            <pc:sldMk cId="2356481936" sldId="297"/>
            <ac:picMk id="2" creationId="{DBD7E0B4-6A53-44F8-8A85-EEDB5F9091D4}"/>
          </ac:picMkLst>
        </pc:picChg>
        <pc:picChg chg="del">
          <ac:chgData name="Giorgio Premoli" userId="S::gi06.premoli@stud.liuc.it::993c60f5-86b1-430c-b04a-b8445b0ba57d" providerId="AD" clId="Web-{DE7FDDAE-C738-05AB-1218-380E136875B9}" dt="2024-11-24T15:59:59.610" v="538"/>
          <ac:picMkLst>
            <pc:docMk/>
            <pc:sldMk cId="2356481936" sldId="297"/>
            <ac:picMk id="210" creationId="{00000000-0000-0000-0000-000000000000}"/>
          </ac:picMkLst>
        </pc:picChg>
      </pc:sldChg>
      <pc:sldChg chg="addSp modSp add del replId">
        <pc:chgData name="Giorgio Premoli" userId="S::gi06.premoli@stud.liuc.it::993c60f5-86b1-430c-b04a-b8445b0ba57d" providerId="AD" clId="Web-{DE7FDDAE-C738-05AB-1218-380E136875B9}" dt="2024-11-24T18:20:37.670" v="786"/>
        <pc:sldMkLst>
          <pc:docMk/>
          <pc:sldMk cId="1021353848" sldId="298"/>
        </pc:sldMkLst>
        <pc:spChg chg="mod">
          <ac:chgData name="Giorgio Premoli" userId="S::gi06.premoli@stud.liuc.it::993c60f5-86b1-430c-b04a-b8445b0ba57d" providerId="AD" clId="Web-{DE7FDDAE-C738-05AB-1218-380E136875B9}" dt="2024-11-24T18:20:13.684" v="785" actId="20577"/>
          <ac:spMkLst>
            <pc:docMk/>
            <pc:sldMk cId="1021353848" sldId="298"/>
            <ac:spMk id="2" creationId="{07B8B502-4012-1213-24D3-132AFE02A6EC}"/>
          </ac:spMkLst>
        </pc:spChg>
        <pc:spChg chg="mod">
          <ac:chgData name="Giorgio Premoli" userId="S::gi06.premoli@stud.liuc.it::993c60f5-86b1-430c-b04a-b8445b0ba57d" providerId="AD" clId="Web-{DE7FDDAE-C738-05AB-1218-380E136875B9}" dt="2024-11-24T16:19:36.987" v="589" actId="1076"/>
          <ac:spMkLst>
            <pc:docMk/>
            <pc:sldMk cId="1021353848" sldId="298"/>
            <ac:spMk id="3" creationId="{A7615BD9-4367-43E0-2355-8C16659CC559}"/>
          </ac:spMkLst>
        </pc:spChg>
        <pc:graphicFrameChg chg="add mod modGraphic">
          <ac:chgData name="Giorgio Premoli" userId="S::gi06.premoli@stud.liuc.it::993c60f5-86b1-430c-b04a-b8445b0ba57d" providerId="AD" clId="Web-{DE7FDDAE-C738-05AB-1218-380E136875B9}" dt="2024-11-24T16:21:38.819" v="657"/>
          <ac:graphicFrameMkLst>
            <pc:docMk/>
            <pc:sldMk cId="1021353848" sldId="298"/>
            <ac:graphicFrameMk id="4" creationId="{1A7251B4-A32B-27B0-89D0-1688BA7E5759}"/>
          </ac:graphicFrameMkLst>
        </pc:graphicFrameChg>
        <pc:picChg chg="mod">
          <ac:chgData name="Giorgio Premoli" userId="S::gi06.premoli@stud.liuc.it::993c60f5-86b1-430c-b04a-b8445b0ba57d" providerId="AD" clId="Web-{DE7FDDAE-C738-05AB-1218-380E136875B9}" dt="2024-11-24T16:20:41.114" v="602" actId="1076"/>
          <ac:picMkLst>
            <pc:docMk/>
            <pc:sldMk cId="1021353848" sldId="298"/>
            <ac:picMk id="5" creationId="{AA3D0031-176B-6FB4-F6DF-3374E4AE131F}"/>
          </ac:picMkLst>
        </pc:picChg>
      </pc:sldChg>
      <pc:sldChg chg="modSp">
        <pc:chgData name="Giorgio Premoli" userId="S::gi06.premoli@stud.liuc.it::993c60f5-86b1-430c-b04a-b8445b0ba57d" providerId="AD" clId="Web-{DE7FDDAE-C738-05AB-1218-380E136875B9}" dt="2024-11-24T16:30:47.901" v="660" actId="1076"/>
        <pc:sldMkLst>
          <pc:docMk/>
          <pc:sldMk cId="315526584" sldId="299"/>
        </pc:sldMkLst>
        <pc:spChg chg="mod">
          <ac:chgData name="Giorgio Premoli" userId="S::gi06.premoli@stud.liuc.it::993c60f5-86b1-430c-b04a-b8445b0ba57d" providerId="AD" clId="Web-{DE7FDDAE-C738-05AB-1218-380E136875B9}" dt="2024-11-24T16:30:47.901" v="660" actId="1076"/>
          <ac:spMkLst>
            <pc:docMk/>
            <pc:sldMk cId="315526584" sldId="299"/>
            <ac:spMk id="3" creationId="{A7615BD9-4367-43E0-2355-8C16659CC559}"/>
          </ac:spMkLst>
        </pc:spChg>
      </pc:sldChg>
      <pc:sldChg chg="delSp modSp add ord replId">
        <pc:chgData name="Giorgio Premoli" userId="S::gi06.premoli@stud.liuc.it::993c60f5-86b1-430c-b04a-b8445b0ba57d" providerId="AD" clId="Web-{DE7FDDAE-C738-05AB-1218-380E136875B9}" dt="2024-11-24T17:18:57.358" v="765"/>
        <pc:sldMkLst>
          <pc:docMk/>
          <pc:sldMk cId="313465976" sldId="301"/>
        </pc:sldMkLst>
        <pc:spChg chg="mod">
          <ac:chgData name="Giorgio Premoli" userId="S::gi06.premoli@stud.liuc.it::993c60f5-86b1-430c-b04a-b8445b0ba57d" providerId="AD" clId="Web-{DE7FDDAE-C738-05AB-1218-380E136875B9}" dt="2024-11-24T17:02:10.569" v="755" actId="20577"/>
          <ac:spMkLst>
            <pc:docMk/>
            <pc:sldMk cId="313465976" sldId="301"/>
            <ac:spMk id="4" creationId="{B4DEFA13-8C5D-2400-74FD-16AFDEEEE683}"/>
          </ac:spMkLst>
        </pc:spChg>
        <pc:picChg chg="del">
          <ac:chgData name="Giorgio Premoli" userId="S::gi06.premoli@stud.liuc.it::993c60f5-86b1-430c-b04a-b8445b0ba57d" providerId="AD" clId="Web-{DE7FDDAE-C738-05AB-1218-380E136875B9}" dt="2024-11-24T16:40:19.912" v="692"/>
          <ac:picMkLst>
            <pc:docMk/>
            <pc:sldMk cId="313465976" sldId="301"/>
            <ac:picMk id="32" creationId="{AB16DFC4-C860-0A33-5D00-0F466BCCB96E}"/>
          </ac:picMkLst>
        </pc:picChg>
        <pc:picChg chg="del">
          <ac:chgData name="Giorgio Premoli" userId="S::gi06.premoli@stud.liuc.it::993c60f5-86b1-430c-b04a-b8445b0ba57d" providerId="AD" clId="Web-{DE7FDDAE-C738-05AB-1218-380E136875B9}" dt="2024-11-24T16:40:20.412" v="693"/>
          <ac:picMkLst>
            <pc:docMk/>
            <pc:sldMk cId="313465976" sldId="301"/>
            <ac:picMk id="34" creationId="{74E6EBBC-878B-965E-68F3-279D05E9AE96}"/>
          </ac:picMkLst>
        </pc:picChg>
        <pc:cxnChg chg="del">
          <ac:chgData name="Giorgio Premoli" userId="S::gi06.premoli@stud.liuc.it::993c60f5-86b1-430c-b04a-b8445b0ba57d" providerId="AD" clId="Web-{DE7FDDAE-C738-05AB-1218-380E136875B9}" dt="2024-11-24T16:40:21.021" v="694"/>
          <ac:cxnSpMkLst>
            <pc:docMk/>
            <pc:sldMk cId="313465976" sldId="301"/>
            <ac:cxnSpMk id="2" creationId="{CC12606B-5CA7-DCD3-D30C-CD2E5F652D54}"/>
          </ac:cxnSpMkLst>
        </pc:cxnChg>
      </pc:sldChg>
      <pc:sldChg chg="delSp modSp add replId">
        <pc:chgData name="Giorgio Premoli" userId="S::gi06.premoli@stud.liuc.it::993c60f5-86b1-430c-b04a-b8445b0ba57d" providerId="AD" clId="Web-{DE7FDDAE-C738-05AB-1218-380E136875B9}" dt="2024-11-24T18:19:49.496" v="783" actId="14100"/>
        <pc:sldMkLst>
          <pc:docMk/>
          <pc:sldMk cId="3628325689" sldId="302"/>
        </pc:sldMkLst>
        <pc:picChg chg="mod">
          <ac:chgData name="Giorgio Premoli" userId="S::gi06.premoli@stud.liuc.it::993c60f5-86b1-430c-b04a-b8445b0ba57d" providerId="AD" clId="Web-{DE7FDDAE-C738-05AB-1218-380E136875B9}" dt="2024-11-24T18:19:49.496" v="783" actId="14100"/>
          <ac:picMkLst>
            <pc:docMk/>
            <pc:sldMk cId="3628325689" sldId="302"/>
            <ac:picMk id="2" creationId="{9D652EBF-9648-24D3-9E60-8A46670528E3}"/>
          </ac:picMkLst>
        </pc:picChg>
        <pc:picChg chg="del">
          <ac:chgData name="Giorgio Premoli" userId="S::gi06.premoli@stud.liuc.it::993c60f5-86b1-430c-b04a-b8445b0ba57d" providerId="AD" clId="Web-{DE7FDDAE-C738-05AB-1218-380E136875B9}" dt="2024-11-24T18:19:44.355" v="781"/>
          <ac:picMkLst>
            <pc:docMk/>
            <pc:sldMk cId="3628325689" sldId="302"/>
            <ac:picMk id="4" creationId="{38B4BAFA-87A7-29BF-7FDF-0336EB7D5E56}"/>
          </ac:picMkLst>
        </pc:picChg>
        <pc:picChg chg="del">
          <ac:chgData name="Giorgio Premoli" userId="S::gi06.premoli@stud.liuc.it::993c60f5-86b1-430c-b04a-b8445b0ba57d" providerId="AD" clId="Web-{DE7FDDAE-C738-05AB-1218-380E136875B9}" dt="2024-11-24T18:19:43.948" v="780"/>
          <ac:picMkLst>
            <pc:docMk/>
            <pc:sldMk cId="3628325689" sldId="302"/>
            <ac:picMk id="6" creationId="{AF17EDE6-4AE3-EBCE-BF24-15FBB222FD9A}"/>
          </ac:picMkLst>
        </pc:picChg>
      </pc:sldChg>
    </pc:docChg>
  </pc:docChgLst>
  <pc:docChgLst>
    <pc:chgData name="Alessio Zanzottera" userId="S::al27.zanzottera@stud.liuc.it::15230013-81cd-408b-ac43-2947e2905259" providerId="AD" clId="Web-{56C86C35-161C-C533-3870-5EB3504CC29E}"/>
    <pc:docChg chg="modSld">
      <pc:chgData name="Alessio Zanzottera" userId="S::al27.zanzottera@stud.liuc.it::15230013-81cd-408b-ac43-2947e2905259" providerId="AD" clId="Web-{56C86C35-161C-C533-3870-5EB3504CC29E}" dt="2024-11-25T14:40:16.182" v="3" actId="1076"/>
      <pc:docMkLst>
        <pc:docMk/>
      </pc:docMkLst>
      <pc:sldChg chg="addSp delSp modSp">
        <pc:chgData name="Alessio Zanzottera" userId="S::al27.zanzottera@stud.liuc.it::15230013-81cd-408b-ac43-2947e2905259" providerId="AD" clId="Web-{56C86C35-161C-C533-3870-5EB3504CC29E}" dt="2024-11-25T14:40:16.182" v="3" actId="1076"/>
        <pc:sldMkLst>
          <pc:docMk/>
          <pc:sldMk cId="0" sldId="264"/>
        </pc:sldMkLst>
        <pc:graphicFrameChg chg="del">
          <ac:chgData name="Alessio Zanzottera" userId="S::al27.zanzottera@stud.liuc.it::15230013-81cd-408b-ac43-2947e2905259" providerId="AD" clId="Web-{56C86C35-161C-C533-3870-5EB3504CC29E}" dt="2024-11-25T14:40:05.635" v="1"/>
          <ac:graphicFrameMkLst>
            <pc:docMk/>
            <pc:sldMk cId="0" sldId="264"/>
            <ac:graphicFrameMk id="2" creationId="{EEF99E8A-AA14-90E8-E9F0-272650B095B5}"/>
          </ac:graphicFrameMkLst>
        </pc:graphicFrameChg>
        <pc:graphicFrameChg chg="add mod">
          <ac:chgData name="Alessio Zanzottera" userId="S::al27.zanzottera@stud.liuc.it::15230013-81cd-408b-ac43-2947e2905259" providerId="AD" clId="Web-{56C86C35-161C-C533-3870-5EB3504CC29E}" dt="2024-11-25T14:40:16.182" v="3" actId="1076"/>
          <ac:graphicFrameMkLst>
            <pc:docMk/>
            <pc:sldMk cId="0" sldId="264"/>
            <ac:graphicFrameMk id="4" creationId="{EEF99E8A-AA14-90E8-E9F0-272650B095B5}"/>
          </ac:graphicFrameMkLst>
        </pc:graphicFrameChg>
      </pc:sldChg>
    </pc:docChg>
  </pc:docChgLst>
  <pc:docChgLst>
    <pc:chgData name="Giorgio Premoli" userId="S::gi06.premoli@stud.liuc.it::993c60f5-86b1-430c-b04a-b8445b0ba57d" providerId="AD" clId="Web-{97649AE6-78D4-EEE5-402F-719016DD7A03}"/>
    <pc:docChg chg="delSld modSld">
      <pc:chgData name="Giorgio Premoli" userId="S::gi06.premoli@stud.liuc.it::993c60f5-86b1-430c-b04a-b8445b0ba57d" providerId="AD" clId="Web-{97649AE6-78D4-EEE5-402F-719016DD7A03}" dt="2024-11-25T11:34:35.370" v="249"/>
      <pc:docMkLst>
        <pc:docMk/>
      </pc:docMkLst>
      <pc:sldChg chg="del">
        <pc:chgData name="Giorgio Premoli" userId="S::gi06.premoli@stud.liuc.it::993c60f5-86b1-430c-b04a-b8445b0ba57d" providerId="AD" clId="Web-{97649AE6-78D4-EEE5-402F-719016DD7A03}" dt="2024-11-25T10:03:49.302" v="6"/>
        <pc:sldMkLst>
          <pc:docMk/>
          <pc:sldMk cId="0" sldId="263"/>
        </pc:sldMkLst>
      </pc:sldChg>
      <pc:sldChg chg="addSp modSp">
        <pc:chgData name="Giorgio Premoli" userId="S::gi06.premoli@stud.liuc.it::993c60f5-86b1-430c-b04a-b8445b0ba57d" providerId="AD" clId="Web-{97649AE6-78D4-EEE5-402F-719016DD7A03}" dt="2024-11-25T10:27:03.324" v="22" actId="1076"/>
        <pc:sldMkLst>
          <pc:docMk/>
          <pc:sldMk cId="0" sldId="266"/>
        </pc:sldMkLst>
        <pc:spChg chg="add mod">
          <ac:chgData name="Giorgio Premoli" userId="S::gi06.premoli@stud.liuc.it::993c60f5-86b1-430c-b04a-b8445b0ba57d" providerId="AD" clId="Web-{97649AE6-78D4-EEE5-402F-719016DD7A03}" dt="2024-11-25T10:26:49.308" v="21"/>
          <ac:spMkLst>
            <pc:docMk/>
            <pc:sldMk cId="0" sldId="266"/>
            <ac:spMk id="4" creationId="{4E383AAA-1A63-29AA-AB91-6195F7614BF5}"/>
          </ac:spMkLst>
        </pc:spChg>
        <pc:picChg chg="mod">
          <ac:chgData name="Giorgio Premoli" userId="S::gi06.premoli@stud.liuc.it::993c60f5-86b1-430c-b04a-b8445b0ba57d" providerId="AD" clId="Web-{97649AE6-78D4-EEE5-402F-719016DD7A03}" dt="2024-11-25T10:27:03.324" v="22" actId="1076"/>
          <ac:picMkLst>
            <pc:docMk/>
            <pc:sldMk cId="0" sldId="266"/>
            <ac:picMk id="5" creationId="{7E0401E0-D5BB-2AB2-C910-7CFAC4E0DB7A}"/>
          </ac:picMkLst>
        </pc:picChg>
      </pc:sldChg>
      <pc:sldChg chg="del">
        <pc:chgData name="Giorgio Premoli" userId="S::gi06.premoli@stud.liuc.it::993c60f5-86b1-430c-b04a-b8445b0ba57d" providerId="AD" clId="Web-{97649AE6-78D4-EEE5-402F-719016DD7A03}" dt="2024-11-25T10:03:59.271" v="14"/>
        <pc:sldMkLst>
          <pc:docMk/>
          <pc:sldMk cId="0" sldId="270"/>
        </pc:sldMkLst>
      </pc:sldChg>
      <pc:sldChg chg="del">
        <pc:chgData name="Giorgio Premoli" userId="S::gi06.premoli@stud.liuc.it::993c60f5-86b1-430c-b04a-b8445b0ba57d" providerId="AD" clId="Web-{97649AE6-78D4-EEE5-402F-719016DD7A03}" dt="2024-11-25T10:03:55.411" v="13"/>
        <pc:sldMkLst>
          <pc:docMk/>
          <pc:sldMk cId="0" sldId="272"/>
        </pc:sldMkLst>
      </pc:sldChg>
      <pc:sldChg chg="del">
        <pc:chgData name="Giorgio Premoli" userId="S::gi06.premoli@stud.liuc.it::993c60f5-86b1-430c-b04a-b8445b0ba57d" providerId="AD" clId="Web-{97649AE6-78D4-EEE5-402F-719016DD7A03}" dt="2024-11-25T10:03:54.083" v="12"/>
        <pc:sldMkLst>
          <pc:docMk/>
          <pc:sldMk cId="0" sldId="273"/>
        </pc:sldMkLst>
      </pc:sldChg>
      <pc:sldChg chg="del">
        <pc:chgData name="Giorgio Premoli" userId="S::gi06.premoli@stud.liuc.it::993c60f5-86b1-430c-b04a-b8445b0ba57d" providerId="AD" clId="Web-{97649AE6-78D4-EEE5-402F-719016DD7A03}" dt="2024-11-25T10:03:53.005" v="11"/>
        <pc:sldMkLst>
          <pc:docMk/>
          <pc:sldMk cId="0" sldId="274"/>
        </pc:sldMkLst>
      </pc:sldChg>
      <pc:sldChg chg="del">
        <pc:chgData name="Giorgio Premoli" userId="S::gi06.premoli@stud.liuc.it::993c60f5-86b1-430c-b04a-b8445b0ba57d" providerId="AD" clId="Web-{97649AE6-78D4-EEE5-402F-719016DD7A03}" dt="2024-11-25T10:03:48.583" v="5"/>
        <pc:sldMkLst>
          <pc:docMk/>
          <pc:sldMk cId="0" sldId="275"/>
        </pc:sldMkLst>
      </pc:sldChg>
      <pc:sldChg chg="del">
        <pc:chgData name="Giorgio Premoli" userId="S::gi06.premoli@stud.liuc.it::993c60f5-86b1-430c-b04a-b8445b0ba57d" providerId="AD" clId="Web-{97649AE6-78D4-EEE5-402F-719016DD7A03}" dt="2024-11-25T10:03:42.645" v="1"/>
        <pc:sldMkLst>
          <pc:docMk/>
          <pc:sldMk cId="0" sldId="276"/>
        </pc:sldMkLst>
      </pc:sldChg>
      <pc:sldChg chg="del">
        <pc:chgData name="Giorgio Premoli" userId="S::gi06.premoli@stud.liuc.it::993c60f5-86b1-430c-b04a-b8445b0ba57d" providerId="AD" clId="Web-{97649AE6-78D4-EEE5-402F-719016DD7A03}" dt="2024-11-25T10:03:37.458" v="0"/>
        <pc:sldMkLst>
          <pc:docMk/>
          <pc:sldMk cId="0" sldId="278"/>
        </pc:sldMkLst>
      </pc:sldChg>
      <pc:sldChg chg="modNotes">
        <pc:chgData name="Giorgio Premoli" userId="S::gi06.premoli@stud.liuc.it::993c60f5-86b1-430c-b04a-b8445b0ba57d" providerId="AD" clId="Web-{97649AE6-78D4-EEE5-402F-719016DD7A03}" dt="2024-11-25T11:34:35.370" v="249"/>
        <pc:sldMkLst>
          <pc:docMk/>
          <pc:sldMk cId="2344662441" sldId="280"/>
        </pc:sldMkLst>
      </pc:sldChg>
      <pc:sldChg chg="del">
        <pc:chgData name="Giorgio Premoli" userId="S::gi06.premoli@stud.liuc.it::993c60f5-86b1-430c-b04a-b8445b0ba57d" providerId="AD" clId="Web-{97649AE6-78D4-EEE5-402F-719016DD7A03}" dt="2024-11-25T10:03:46.817" v="3"/>
        <pc:sldMkLst>
          <pc:docMk/>
          <pc:sldMk cId="1735003618" sldId="284"/>
        </pc:sldMkLst>
      </pc:sldChg>
      <pc:sldChg chg="del">
        <pc:chgData name="Giorgio Premoli" userId="S::gi06.premoli@stud.liuc.it::993c60f5-86b1-430c-b04a-b8445b0ba57d" providerId="AD" clId="Web-{97649AE6-78D4-EEE5-402F-719016DD7A03}" dt="2024-11-25T10:03:52.364" v="10"/>
        <pc:sldMkLst>
          <pc:docMk/>
          <pc:sldMk cId="436970436" sldId="292"/>
        </pc:sldMkLst>
      </pc:sldChg>
      <pc:sldChg chg="del">
        <pc:chgData name="Giorgio Premoli" userId="S::gi06.premoli@stud.liuc.it::993c60f5-86b1-430c-b04a-b8445b0ba57d" providerId="AD" clId="Web-{97649AE6-78D4-EEE5-402F-719016DD7A03}" dt="2024-11-25T10:03:51.536" v="9"/>
        <pc:sldMkLst>
          <pc:docMk/>
          <pc:sldMk cId="2236070861" sldId="293"/>
        </pc:sldMkLst>
      </pc:sldChg>
      <pc:sldChg chg="del">
        <pc:chgData name="Giorgio Premoli" userId="S::gi06.premoli@stud.liuc.it::993c60f5-86b1-430c-b04a-b8445b0ba57d" providerId="AD" clId="Web-{97649AE6-78D4-EEE5-402F-719016DD7A03}" dt="2024-11-25T10:03:50.114" v="7"/>
        <pc:sldMkLst>
          <pc:docMk/>
          <pc:sldMk cId="339658767" sldId="294"/>
        </pc:sldMkLst>
      </pc:sldChg>
      <pc:sldChg chg="del">
        <pc:chgData name="Giorgio Premoli" userId="S::gi06.premoli@stud.liuc.it::993c60f5-86b1-430c-b04a-b8445b0ba57d" providerId="AD" clId="Web-{97649AE6-78D4-EEE5-402F-719016DD7A03}" dt="2024-11-25T10:03:47.770" v="4"/>
        <pc:sldMkLst>
          <pc:docMk/>
          <pc:sldMk cId="315526584" sldId="299"/>
        </pc:sldMkLst>
      </pc:sldChg>
      <pc:sldChg chg="del">
        <pc:chgData name="Giorgio Premoli" userId="S::gi06.premoli@stud.liuc.it::993c60f5-86b1-430c-b04a-b8445b0ba57d" providerId="AD" clId="Web-{97649AE6-78D4-EEE5-402F-719016DD7A03}" dt="2024-11-25T10:03:45.614" v="2"/>
        <pc:sldMkLst>
          <pc:docMk/>
          <pc:sldMk cId="4116213648" sldId="300"/>
        </pc:sldMkLst>
      </pc:sldChg>
      <pc:sldChg chg="del">
        <pc:chgData name="Giorgio Premoli" userId="S::gi06.premoli@stud.liuc.it::993c60f5-86b1-430c-b04a-b8445b0ba57d" providerId="AD" clId="Web-{97649AE6-78D4-EEE5-402F-719016DD7A03}" dt="2024-11-25T10:03:50.755" v="8"/>
        <pc:sldMkLst>
          <pc:docMk/>
          <pc:sldMk cId="313465976" sldId="301"/>
        </pc:sldMkLst>
      </pc:sldChg>
    </pc:docChg>
  </pc:docChgLst>
  <pc:docChgLst>
    <pc:chgData name="Giorgio Premoli" userId="S::gi06.premoli@stud.liuc.it::993c60f5-86b1-430c-b04a-b8445b0ba57d" providerId="AD" clId="Web-{BF755401-01DE-B375-B34D-EB915153854F}"/>
    <pc:docChg chg="modSld">
      <pc:chgData name="Giorgio Premoli" userId="S::gi06.premoli@stud.liuc.it::993c60f5-86b1-430c-b04a-b8445b0ba57d" providerId="AD" clId="Web-{BF755401-01DE-B375-B34D-EB915153854F}" dt="2024-11-24T22:31:29.314" v="50" actId="20577"/>
      <pc:docMkLst>
        <pc:docMk/>
      </pc:docMkLst>
      <pc:sldChg chg="modSp">
        <pc:chgData name="Giorgio Premoli" userId="S::gi06.premoli@stud.liuc.it::993c60f5-86b1-430c-b04a-b8445b0ba57d" providerId="AD" clId="Web-{BF755401-01DE-B375-B34D-EB915153854F}" dt="2024-11-24T22:31:26.517" v="49" actId="20577"/>
        <pc:sldMkLst>
          <pc:docMk/>
          <pc:sldMk cId="0" sldId="256"/>
        </pc:sldMkLst>
        <pc:spChg chg="mod">
          <ac:chgData name="Giorgio Premoli" userId="S::gi06.premoli@stud.liuc.it::993c60f5-86b1-430c-b04a-b8445b0ba57d" providerId="AD" clId="Web-{BF755401-01DE-B375-B34D-EB915153854F}" dt="2024-11-24T22:31:26.517" v="49" actId="20577"/>
          <ac:spMkLst>
            <pc:docMk/>
            <pc:sldMk cId="0" sldId="256"/>
            <ac:spMk id="120" creationId="{00000000-0000-0000-0000-000000000000}"/>
          </ac:spMkLst>
        </pc:spChg>
      </pc:sldChg>
      <pc:sldChg chg="addSp delSp modSp">
        <pc:chgData name="Giorgio Premoli" userId="S::gi06.premoli@stud.liuc.it::993c60f5-86b1-430c-b04a-b8445b0ba57d" providerId="AD" clId="Web-{BF755401-01DE-B375-B34D-EB915153854F}" dt="2024-11-24T22:25:52.818" v="38" actId="20577"/>
        <pc:sldMkLst>
          <pc:docMk/>
          <pc:sldMk cId="0" sldId="266"/>
        </pc:sldMkLst>
        <pc:spChg chg="mod">
          <ac:chgData name="Giorgio Premoli" userId="S::gi06.premoli@stud.liuc.it::993c60f5-86b1-430c-b04a-b8445b0ba57d" providerId="AD" clId="Web-{BF755401-01DE-B375-B34D-EB915153854F}" dt="2024-11-24T22:25:52.818" v="38" actId="20577"/>
          <ac:spMkLst>
            <pc:docMk/>
            <pc:sldMk cId="0" sldId="266"/>
            <ac:spMk id="2" creationId="{07B8B502-4012-1213-24D3-132AFE02A6EC}"/>
          </ac:spMkLst>
        </pc:spChg>
        <pc:spChg chg="add del mod">
          <ac:chgData name="Giorgio Premoli" userId="S::gi06.premoli@stud.liuc.it::993c60f5-86b1-430c-b04a-b8445b0ba57d" providerId="AD" clId="Web-{BF755401-01DE-B375-B34D-EB915153854F}" dt="2024-11-24T22:23:37.189" v="12"/>
          <ac:spMkLst>
            <pc:docMk/>
            <pc:sldMk cId="0" sldId="266"/>
            <ac:spMk id="6" creationId="{44CD6054-AF56-63B8-4329-BEA24D0C5018}"/>
          </ac:spMkLst>
        </pc:spChg>
        <pc:picChg chg="add del mod">
          <ac:chgData name="Giorgio Premoli" userId="S::gi06.premoli@stud.liuc.it::993c60f5-86b1-430c-b04a-b8445b0ba57d" providerId="AD" clId="Web-{BF755401-01DE-B375-B34D-EB915153854F}" dt="2024-11-24T22:22:44.156" v="2"/>
          <ac:picMkLst>
            <pc:docMk/>
            <pc:sldMk cId="0" sldId="266"/>
            <ac:picMk id="4" creationId="{3E1A1CC5-7C2F-8079-98F5-EC4300CED24D}"/>
          </ac:picMkLst>
        </pc:picChg>
        <pc:picChg chg="add mod">
          <ac:chgData name="Giorgio Premoli" userId="S::gi06.premoli@stud.liuc.it::993c60f5-86b1-430c-b04a-b8445b0ba57d" providerId="AD" clId="Web-{BF755401-01DE-B375-B34D-EB915153854F}" dt="2024-11-24T22:24:51.192" v="30" actId="14100"/>
          <ac:picMkLst>
            <pc:docMk/>
            <pc:sldMk cId="0" sldId="266"/>
            <ac:picMk id="5" creationId="{7E0401E0-D5BB-2AB2-C910-7CFAC4E0DB7A}"/>
          </ac:picMkLst>
        </pc:picChg>
      </pc:sldChg>
      <pc:sldChg chg="modSp">
        <pc:chgData name="Giorgio Premoli" userId="S::gi06.premoli@stud.liuc.it::993c60f5-86b1-430c-b04a-b8445b0ba57d" providerId="AD" clId="Web-{BF755401-01DE-B375-B34D-EB915153854F}" dt="2024-11-24T22:27:01.914" v="47" actId="20577"/>
        <pc:sldMkLst>
          <pc:docMk/>
          <pc:sldMk cId="0" sldId="268"/>
        </pc:sldMkLst>
        <pc:spChg chg="mod">
          <ac:chgData name="Giorgio Premoli" userId="S::gi06.premoli@stud.liuc.it::993c60f5-86b1-430c-b04a-b8445b0ba57d" providerId="AD" clId="Web-{BF755401-01DE-B375-B34D-EB915153854F}" dt="2024-11-24T22:27:01.914" v="47" actId="20577"/>
          <ac:spMkLst>
            <pc:docMk/>
            <pc:sldMk cId="0" sldId="268"/>
            <ac:spMk id="3" creationId="{B7657B61-1C7C-590E-67F2-574569A07A42}"/>
          </ac:spMkLst>
        </pc:spChg>
      </pc:sldChg>
      <pc:sldChg chg="modSp">
        <pc:chgData name="Giorgio Premoli" userId="S::gi06.premoli@stud.liuc.it::993c60f5-86b1-430c-b04a-b8445b0ba57d" providerId="AD" clId="Web-{BF755401-01DE-B375-B34D-EB915153854F}" dt="2024-11-24T22:31:29.314" v="50" actId="20577"/>
        <pc:sldMkLst>
          <pc:docMk/>
          <pc:sldMk cId="0" sldId="277"/>
        </pc:sldMkLst>
        <pc:spChg chg="mod">
          <ac:chgData name="Giorgio Premoli" userId="S::gi06.premoli@stud.liuc.it::993c60f5-86b1-430c-b04a-b8445b0ba57d" providerId="AD" clId="Web-{BF755401-01DE-B375-B34D-EB915153854F}" dt="2024-11-24T22:31:29.314" v="50" actId="20577"/>
          <ac:spMkLst>
            <pc:docMk/>
            <pc:sldMk cId="0" sldId="277"/>
            <ac:spMk id="281" creationId="{00000000-0000-0000-0000-000000000000}"/>
          </ac:spMkLst>
        </pc:spChg>
      </pc:sldChg>
    </pc:docChg>
  </pc:docChgLst>
  <pc:docChgLst>
    <pc:chgData name="Giorgio Premoli" userId="S::gi06.premoli@stud.liuc.it::993c60f5-86b1-430c-b04a-b8445b0ba57d" providerId="AD" clId="Web-{F317BF4C-620E-519A-B56F-9C34E6E0F261}"/>
    <pc:docChg chg="mod addSld delSld modSld">
      <pc:chgData name="Giorgio Premoli" userId="S::gi06.premoli@stud.liuc.it::993c60f5-86b1-430c-b04a-b8445b0ba57d" providerId="AD" clId="Web-{F317BF4C-620E-519A-B56F-9C34E6E0F261}" dt="2024-11-22T23:44:06.791" v="2696" actId="20577"/>
      <pc:docMkLst>
        <pc:docMk/>
      </pc:docMkLst>
      <pc:sldChg chg="addSp modSp modNotes">
        <pc:chgData name="Giorgio Premoli" userId="S::gi06.premoli@stud.liuc.it::993c60f5-86b1-430c-b04a-b8445b0ba57d" providerId="AD" clId="Web-{F317BF4C-620E-519A-B56F-9C34E6E0F261}" dt="2024-11-22T23:36:43.863" v="2187"/>
        <pc:sldMkLst>
          <pc:docMk/>
          <pc:sldMk cId="0" sldId="266"/>
        </pc:sldMkLst>
        <pc:spChg chg="add mod">
          <ac:chgData name="Giorgio Premoli" userId="S::gi06.premoli@stud.liuc.it::993c60f5-86b1-430c-b04a-b8445b0ba57d" providerId="AD" clId="Web-{F317BF4C-620E-519A-B56F-9C34E6E0F261}" dt="2024-11-22T23:31:41.571" v="1769" actId="20577"/>
          <ac:spMkLst>
            <pc:docMk/>
            <pc:sldMk cId="0" sldId="266"/>
            <ac:spMk id="2" creationId="{07B8B502-4012-1213-24D3-132AFE02A6EC}"/>
          </ac:spMkLst>
        </pc:spChg>
        <pc:spChg chg="mod">
          <ac:chgData name="Giorgio Premoli" userId="S::gi06.premoli@stud.liuc.it::993c60f5-86b1-430c-b04a-b8445b0ba57d" providerId="AD" clId="Web-{F317BF4C-620E-519A-B56F-9C34E6E0F261}" dt="2024-11-22T23:29:54.989" v="1709" actId="20577"/>
          <ac:spMkLst>
            <pc:docMk/>
            <pc:sldMk cId="0" sldId="266"/>
            <ac:spMk id="216" creationId="{00000000-0000-0000-0000-000000000000}"/>
          </ac:spMkLst>
        </pc:spChg>
      </pc:sldChg>
      <pc:sldChg chg="addSp delSp modSp modNotes">
        <pc:chgData name="Giorgio Premoli" userId="S::gi06.premoli@stud.liuc.it::993c60f5-86b1-430c-b04a-b8445b0ba57d" providerId="AD" clId="Web-{F317BF4C-620E-519A-B56F-9C34E6E0F261}" dt="2024-11-22T23:36:58.864" v="2243"/>
        <pc:sldMkLst>
          <pc:docMk/>
          <pc:sldMk cId="0" sldId="267"/>
        </pc:sldMkLst>
        <pc:spChg chg="add mod">
          <ac:chgData name="Giorgio Premoli" userId="S::gi06.premoli@stud.liuc.it::993c60f5-86b1-430c-b04a-b8445b0ba57d" providerId="AD" clId="Web-{F317BF4C-620E-519A-B56F-9C34E6E0F261}" dt="2024-11-22T23:30:37.178" v="1728" actId="20577"/>
          <ac:spMkLst>
            <pc:docMk/>
            <pc:sldMk cId="0" sldId="267"/>
            <ac:spMk id="7" creationId="{953F501A-10FE-3E25-33EA-5FFAD925299E}"/>
          </ac:spMkLst>
        </pc:spChg>
      </pc:sldChg>
      <pc:sldChg chg="addSp modSp">
        <pc:chgData name="Giorgio Premoli" userId="S::gi06.premoli@stud.liuc.it::993c60f5-86b1-430c-b04a-b8445b0ba57d" providerId="AD" clId="Web-{F317BF4C-620E-519A-B56F-9C34E6E0F261}" dt="2024-11-22T23:44:06.791" v="2696" actId="20577"/>
        <pc:sldMkLst>
          <pc:docMk/>
          <pc:sldMk cId="0" sldId="268"/>
        </pc:sldMkLst>
        <pc:spChg chg="add mod">
          <ac:chgData name="Giorgio Premoli" userId="S::gi06.premoli@stud.liuc.it::993c60f5-86b1-430c-b04a-b8445b0ba57d" providerId="AD" clId="Web-{F317BF4C-620E-519A-B56F-9C34E6E0F261}" dt="2024-11-22T23:38:33.711" v="2311" actId="1076"/>
          <ac:spMkLst>
            <pc:docMk/>
            <pc:sldMk cId="0" sldId="268"/>
            <ac:spMk id="2" creationId="{0E879D43-D4CD-9C5C-FBDA-CB1A79ACD137}"/>
          </ac:spMkLst>
        </pc:spChg>
        <pc:spChg chg="add mod">
          <ac:chgData name="Giorgio Premoli" userId="S::gi06.premoli@stud.liuc.it::993c60f5-86b1-430c-b04a-b8445b0ba57d" providerId="AD" clId="Web-{F317BF4C-620E-519A-B56F-9C34E6E0F261}" dt="2024-11-22T23:44:06.791" v="2696" actId="20577"/>
          <ac:spMkLst>
            <pc:docMk/>
            <pc:sldMk cId="0" sldId="268"/>
            <ac:spMk id="3" creationId="{B7657B61-1C7C-590E-67F2-574569A07A42}"/>
          </ac:spMkLst>
        </pc:spChg>
        <pc:spChg chg="mod">
          <ac:chgData name="Giorgio Premoli" userId="S::gi06.premoli@stud.liuc.it::993c60f5-86b1-430c-b04a-b8445b0ba57d" providerId="AD" clId="Web-{F317BF4C-620E-519A-B56F-9C34E6E0F261}" dt="2024-11-22T23:37:35.084" v="2257" actId="20577"/>
          <ac:spMkLst>
            <pc:docMk/>
            <pc:sldMk cId="0" sldId="268"/>
            <ac:spMk id="226" creationId="{00000000-0000-0000-0000-000000000000}"/>
          </ac:spMkLst>
        </pc:spChg>
      </pc:sldChg>
      <pc:sldChg chg="del">
        <pc:chgData name="Giorgio Premoli" userId="S::gi06.premoli@stud.liuc.it::993c60f5-86b1-430c-b04a-b8445b0ba57d" providerId="AD" clId="Web-{F317BF4C-620E-519A-B56F-9C34E6E0F261}" dt="2024-11-22T23:01:01.686" v="1"/>
        <pc:sldMkLst>
          <pc:docMk/>
          <pc:sldMk cId="0" sldId="269"/>
        </pc:sldMkLst>
      </pc:sldChg>
      <pc:sldChg chg="add replId">
        <pc:chgData name="Giorgio Premoli" userId="S::gi06.premoli@stud.liuc.it::993c60f5-86b1-430c-b04a-b8445b0ba57d" providerId="AD" clId="Web-{F317BF4C-620E-519A-B56F-9C34E6E0F261}" dt="2024-11-22T23:37:16.599" v="2244"/>
        <pc:sldMkLst>
          <pc:docMk/>
          <pc:sldMk cId="592406991" sldId="283"/>
        </pc:sldMkLst>
      </pc:sldChg>
    </pc:docChg>
  </pc:docChgLst>
  <pc:docChgLst>
    <pc:chgData name="Giorgio Premoli" userId="S::gi06.premoli@stud.liuc.it::993c60f5-86b1-430c-b04a-b8445b0ba57d" providerId="AD" clId="Web-{7C91068F-2BFB-1A4F-EC22-8F6681A21015}"/>
    <pc:docChg chg="modSld">
      <pc:chgData name="Giorgio Premoli" userId="S::gi06.premoli@stud.liuc.it::993c60f5-86b1-430c-b04a-b8445b0ba57d" providerId="AD" clId="Web-{7C91068F-2BFB-1A4F-EC22-8F6681A21015}" dt="2024-11-23T11:41:48.328" v="1313"/>
      <pc:docMkLst>
        <pc:docMk/>
      </pc:docMkLst>
      <pc:sldChg chg="modSp">
        <pc:chgData name="Giorgio Premoli" userId="S::gi06.premoli@stud.liuc.it::993c60f5-86b1-430c-b04a-b8445b0ba57d" providerId="AD" clId="Web-{7C91068F-2BFB-1A4F-EC22-8F6681A21015}" dt="2024-11-23T10:49:36.157" v="269" actId="20577"/>
        <pc:sldMkLst>
          <pc:docMk/>
          <pc:sldMk cId="0" sldId="256"/>
        </pc:sldMkLst>
        <pc:spChg chg="mod">
          <ac:chgData name="Giorgio Premoli" userId="S::gi06.premoli@stud.liuc.it::993c60f5-86b1-430c-b04a-b8445b0ba57d" providerId="AD" clId="Web-{7C91068F-2BFB-1A4F-EC22-8F6681A21015}" dt="2024-11-23T10:49:36.157" v="269" actId="20577"/>
          <ac:spMkLst>
            <pc:docMk/>
            <pc:sldMk cId="0" sldId="256"/>
            <ac:spMk id="120" creationId="{00000000-0000-0000-0000-000000000000}"/>
          </ac:spMkLst>
        </pc:spChg>
      </pc:sldChg>
      <pc:sldChg chg="modSp">
        <pc:chgData name="Giorgio Premoli" userId="S::gi06.premoli@stud.liuc.it::993c60f5-86b1-430c-b04a-b8445b0ba57d" providerId="AD" clId="Web-{7C91068F-2BFB-1A4F-EC22-8F6681A21015}" dt="2024-11-23T10:49:59.314" v="270" actId="1076"/>
        <pc:sldMkLst>
          <pc:docMk/>
          <pc:sldMk cId="0" sldId="258"/>
        </pc:sldMkLst>
        <pc:spChg chg="mod">
          <ac:chgData name="Giorgio Premoli" userId="S::gi06.premoli@stud.liuc.it::993c60f5-86b1-430c-b04a-b8445b0ba57d" providerId="AD" clId="Web-{7C91068F-2BFB-1A4F-EC22-8F6681A21015}" dt="2024-11-23T10:49:59.314" v="270" actId="1076"/>
          <ac:spMkLst>
            <pc:docMk/>
            <pc:sldMk cId="0" sldId="258"/>
            <ac:spMk id="158" creationId="{00000000-0000-0000-0000-000000000000}"/>
          </ac:spMkLst>
        </pc:spChg>
      </pc:sldChg>
      <pc:sldChg chg="modNotes">
        <pc:chgData name="Giorgio Premoli" userId="S::gi06.premoli@stud.liuc.it::993c60f5-86b1-430c-b04a-b8445b0ba57d" providerId="AD" clId="Web-{7C91068F-2BFB-1A4F-EC22-8F6681A21015}" dt="2024-11-23T10:40:43.936" v="2"/>
        <pc:sldMkLst>
          <pc:docMk/>
          <pc:sldMk cId="0" sldId="259"/>
        </pc:sldMkLst>
      </pc:sldChg>
      <pc:sldChg chg="delSp modSp">
        <pc:chgData name="Giorgio Premoli" userId="S::gi06.premoli@stud.liuc.it::993c60f5-86b1-430c-b04a-b8445b0ba57d" providerId="AD" clId="Web-{7C91068F-2BFB-1A4F-EC22-8F6681A21015}" dt="2024-11-23T11:32:50.391" v="1290" actId="1076"/>
        <pc:sldMkLst>
          <pc:docMk/>
          <pc:sldMk cId="0" sldId="264"/>
        </pc:sldMkLst>
        <pc:spChg chg="del">
          <ac:chgData name="Giorgio Premoli" userId="S::gi06.premoli@stud.liuc.it::993c60f5-86b1-430c-b04a-b8445b0ba57d" providerId="AD" clId="Web-{7C91068F-2BFB-1A4F-EC22-8F6681A21015}" dt="2024-11-23T11:10:30.561" v="1283"/>
          <ac:spMkLst>
            <pc:docMk/>
            <pc:sldMk cId="0" sldId="264"/>
            <ac:spMk id="204" creationId="{00000000-0000-0000-0000-000000000000}"/>
          </ac:spMkLst>
        </pc:spChg>
        <pc:graphicFrameChg chg="mod">
          <ac:chgData name="Giorgio Premoli" userId="S::gi06.premoli@stud.liuc.it::993c60f5-86b1-430c-b04a-b8445b0ba57d" providerId="AD" clId="Web-{7C91068F-2BFB-1A4F-EC22-8F6681A21015}" dt="2024-11-23T11:32:50.391" v="1290" actId="1076"/>
          <ac:graphicFrameMkLst>
            <pc:docMk/>
            <pc:sldMk cId="0" sldId="264"/>
            <ac:graphicFrameMk id="2" creationId="{EEF99E8A-AA14-90E8-E9F0-272650B095B5}"/>
          </ac:graphicFrameMkLst>
        </pc:graphicFrameChg>
        <pc:graphicFrameChg chg="mod">
          <ac:chgData name="Giorgio Premoli" userId="S::gi06.premoli@stud.liuc.it::993c60f5-86b1-430c-b04a-b8445b0ba57d" providerId="AD" clId="Web-{7C91068F-2BFB-1A4F-EC22-8F6681A21015}" dt="2024-11-23T10:55:27.608" v="771" actId="1076"/>
          <ac:graphicFrameMkLst>
            <pc:docMk/>
            <pc:sldMk cId="0" sldId="264"/>
            <ac:graphicFrameMk id="3" creationId="{544D4355-7780-5989-C283-ADDD3FFC2EDC}"/>
          </ac:graphicFrameMkLst>
        </pc:graphicFrameChg>
        <pc:graphicFrameChg chg="mod">
          <ac:chgData name="Giorgio Premoli" userId="S::gi06.premoli@stud.liuc.it::993c60f5-86b1-430c-b04a-b8445b0ba57d" providerId="AD" clId="Web-{7C91068F-2BFB-1A4F-EC22-8F6681A21015}" dt="2024-11-23T11:09:47.731" v="1281" actId="1076"/>
          <ac:graphicFrameMkLst>
            <pc:docMk/>
            <pc:sldMk cId="0" sldId="264"/>
            <ac:graphicFrameMk id="4" creationId="{CBAB7AED-5840-F2A2-C732-4536185EBFCE}"/>
          </ac:graphicFrameMkLst>
        </pc:graphicFrameChg>
        <pc:graphicFrameChg chg="mod">
          <ac:chgData name="Giorgio Premoli" userId="S::gi06.premoli@stud.liuc.it::993c60f5-86b1-430c-b04a-b8445b0ba57d" providerId="AD" clId="Web-{7C91068F-2BFB-1A4F-EC22-8F6681A21015}" dt="2024-11-23T10:55:32.139" v="774" actId="1076"/>
          <ac:graphicFrameMkLst>
            <pc:docMk/>
            <pc:sldMk cId="0" sldId="264"/>
            <ac:graphicFrameMk id="6" creationId="{6D5E50C4-7D67-F69F-723E-02A3620E2497}"/>
          </ac:graphicFrameMkLst>
        </pc:graphicFrameChg>
        <pc:graphicFrameChg chg="mod">
          <ac:chgData name="Giorgio Premoli" userId="S::gi06.premoli@stud.liuc.it::993c60f5-86b1-430c-b04a-b8445b0ba57d" providerId="AD" clId="Web-{7C91068F-2BFB-1A4F-EC22-8F6681A21015}" dt="2024-11-23T11:01:24.245" v="1278" actId="1076"/>
          <ac:graphicFrameMkLst>
            <pc:docMk/>
            <pc:sldMk cId="0" sldId="264"/>
            <ac:graphicFrameMk id="8" creationId="{4ED6EC48-B12B-056F-4FCD-8BDFD0A4DA43}"/>
          </ac:graphicFrameMkLst>
        </pc:graphicFrameChg>
        <pc:graphicFrameChg chg="mod">
          <ac:chgData name="Giorgio Premoli" userId="S::gi06.premoli@stud.liuc.it::993c60f5-86b1-430c-b04a-b8445b0ba57d" providerId="AD" clId="Web-{7C91068F-2BFB-1A4F-EC22-8F6681A21015}" dt="2024-11-23T11:24:27.819" v="1289" actId="1076"/>
          <ac:graphicFrameMkLst>
            <pc:docMk/>
            <pc:sldMk cId="0" sldId="264"/>
            <ac:graphicFrameMk id="10" creationId="{16900FE4-C47D-0D08-9B2D-298CA2C0CF64}"/>
          </ac:graphicFrameMkLst>
        </pc:graphicFrameChg>
      </pc:sldChg>
      <pc:sldChg chg="modSp modNotes">
        <pc:chgData name="Giorgio Premoli" userId="S::gi06.premoli@stud.liuc.it::993c60f5-86b1-430c-b04a-b8445b0ba57d" providerId="AD" clId="Web-{7C91068F-2BFB-1A4F-EC22-8F6681A21015}" dt="2024-11-23T11:41:48.328" v="1313"/>
        <pc:sldMkLst>
          <pc:docMk/>
          <pc:sldMk cId="592406991" sldId="283"/>
        </pc:sldMkLst>
        <pc:spChg chg="mod">
          <ac:chgData name="Giorgio Premoli" userId="S::gi06.premoli@stud.liuc.it::993c60f5-86b1-430c-b04a-b8445b0ba57d" providerId="AD" clId="Web-{7C91068F-2BFB-1A4F-EC22-8F6681A21015}" dt="2024-11-23T11:41:39.891" v="1305" actId="20577"/>
          <ac:spMkLst>
            <pc:docMk/>
            <pc:sldMk cId="592406991" sldId="283"/>
            <ac:spMk id="226" creationId="{00000000-0000-0000-0000-000000000000}"/>
          </ac:spMkLst>
        </pc:spChg>
      </pc:sldChg>
      <pc:sldChg chg="modNotes">
        <pc:chgData name="Giorgio Premoli" userId="S::gi06.premoli@stud.liuc.it::993c60f5-86b1-430c-b04a-b8445b0ba57d" providerId="AD" clId="Web-{7C91068F-2BFB-1A4F-EC22-8F6681A21015}" dt="2024-11-23T10:50:22.518" v="276"/>
        <pc:sldMkLst>
          <pc:docMk/>
          <pc:sldMk cId="1210318204" sldId="286"/>
        </pc:sldMkLst>
      </pc:sldChg>
      <pc:sldChg chg="modNotes">
        <pc:chgData name="Giorgio Premoli" userId="S::gi06.premoli@stud.liuc.it::993c60f5-86b1-430c-b04a-b8445b0ba57d" providerId="AD" clId="Web-{7C91068F-2BFB-1A4F-EC22-8F6681A21015}" dt="2024-11-23T11:01:17.807" v="1276"/>
        <pc:sldMkLst>
          <pc:docMk/>
          <pc:sldMk cId="2561013294" sldId="287"/>
        </pc:sldMkLst>
      </pc:sldChg>
    </pc:docChg>
  </pc:docChgLst>
  <pc:docChgLst>
    <pc:chgData name="Giorgio Premoli" userId="S::gi06.premoli@stud.liuc.it::993c60f5-86b1-430c-b04a-b8445b0ba57d" providerId="AD" clId="Web-{DD365CD0-34B7-CE3D-7195-75D9F2B3F23A}"/>
    <pc:docChg chg="modSld">
      <pc:chgData name="Giorgio Premoli" userId="S::gi06.premoli@stud.liuc.it::993c60f5-86b1-430c-b04a-b8445b0ba57d" providerId="AD" clId="Web-{DD365CD0-34B7-CE3D-7195-75D9F2B3F23A}" dt="2024-11-22T22:28:23.792" v="5" actId="1076"/>
      <pc:docMkLst>
        <pc:docMk/>
      </pc:docMkLst>
      <pc:sldChg chg="modSp">
        <pc:chgData name="Giorgio Premoli" userId="S::gi06.premoli@stud.liuc.it::993c60f5-86b1-430c-b04a-b8445b0ba57d" providerId="AD" clId="Web-{DD365CD0-34B7-CE3D-7195-75D9F2B3F23A}" dt="2024-11-22T22:28:23.792" v="5" actId="1076"/>
        <pc:sldMkLst>
          <pc:docMk/>
          <pc:sldMk cId="0" sldId="263"/>
        </pc:sldMkLst>
        <pc:spChg chg="mod">
          <ac:chgData name="Giorgio Premoli" userId="S::gi06.premoli@stud.liuc.it::993c60f5-86b1-430c-b04a-b8445b0ba57d" providerId="AD" clId="Web-{DD365CD0-34B7-CE3D-7195-75D9F2B3F23A}" dt="2024-11-22T22:28:23.792" v="5" actId="1076"/>
          <ac:spMkLst>
            <pc:docMk/>
            <pc:sldMk cId="0" sldId="263"/>
            <ac:spMk id="198" creationId="{00000000-0000-0000-0000-000000000000}"/>
          </ac:spMkLst>
        </pc:spChg>
      </pc:sldChg>
      <pc:sldChg chg="modSp">
        <pc:chgData name="Giorgio Premoli" userId="S::gi06.premoli@stud.liuc.it::993c60f5-86b1-430c-b04a-b8445b0ba57d" providerId="AD" clId="Web-{DD365CD0-34B7-CE3D-7195-75D9F2B3F23A}" dt="2024-11-22T22:27:38.166" v="0" actId="1076"/>
        <pc:sldMkLst>
          <pc:docMk/>
          <pc:sldMk cId="2071003395" sldId="282"/>
        </pc:sldMkLst>
      </pc:sldChg>
    </pc:docChg>
  </pc:docChgLst>
  <pc:docChgLst>
    <pc:chgData name="Alessio Zanzottera" userId="S::al27.zanzottera@stud.liuc.it::15230013-81cd-408b-ac43-2947e2905259" providerId="AD" clId="Web-{21F3901C-48BA-F43D-6700-B3E94CA2AC94}"/>
    <pc:docChg chg="modSld">
      <pc:chgData name="Alessio Zanzottera" userId="S::al27.zanzottera@stud.liuc.it::15230013-81cd-408b-ac43-2947e2905259" providerId="AD" clId="Web-{21F3901C-48BA-F43D-6700-B3E94CA2AC94}" dt="2024-11-23T09:46:21.269" v="200" actId="20577"/>
      <pc:docMkLst>
        <pc:docMk/>
      </pc:docMkLst>
      <pc:sldChg chg="modSp">
        <pc:chgData name="Alessio Zanzottera" userId="S::al27.zanzottera@stud.liuc.it::15230013-81cd-408b-ac43-2947e2905259" providerId="AD" clId="Web-{21F3901C-48BA-F43D-6700-B3E94CA2AC94}" dt="2024-11-23T09:46:21.269" v="200" actId="20577"/>
        <pc:sldMkLst>
          <pc:docMk/>
          <pc:sldMk cId="0" sldId="263"/>
        </pc:sldMkLst>
        <pc:spChg chg="mod">
          <ac:chgData name="Alessio Zanzottera" userId="S::al27.zanzottera@stud.liuc.it::15230013-81cd-408b-ac43-2947e2905259" providerId="AD" clId="Web-{21F3901C-48BA-F43D-6700-B3E94CA2AC94}" dt="2024-11-23T09:46:21.269" v="200" actId="20577"/>
          <ac:spMkLst>
            <pc:docMk/>
            <pc:sldMk cId="0" sldId="263"/>
            <ac:spMk id="198" creationId="{00000000-0000-0000-0000-000000000000}"/>
          </ac:spMkLst>
        </pc:spChg>
      </pc:sldChg>
      <pc:sldChg chg="modSp">
        <pc:chgData name="Alessio Zanzottera" userId="S::al27.zanzottera@stud.liuc.it::15230013-81cd-408b-ac43-2947e2905259" providerId="AD" clId="Web-{21F3901C-48BA-F43D-6700-B3E94CA2AC94}" dt="2024-11-23T08:48:24.794" v="3" actId="14100"/>
        <pc:sldMkLst>
          <pc:docMk/>
          <pc:sldMk cId="0" sldId="265"/>
        </pc:sldMkLst>
        <pc:spChg chg="mod">
          <ac:chgData name="Alessio Zanzottera" userId="S::al27.zanzottera@stud.liuc.it::15230013-81cd-408b-ac43-2947e2905259" providerId="AD" clId="Web-{21F3901C-48BA-F43D-6700-B3E94CA2AC94}" dt="2024-11-23T08:48:24.794" v="3" actId="14100"/>
          <ac:spMkLst>
            <pc:docMk/>
            <pc:sldMk cId="0" sldId="265"/>
            <ac:spMk id="211" creationId="{00000000-0000-0000-0000-000000000000}"/>
          </ac:spMkLst>
        </pc:spChg>
      </pc:sldChg>
      <pc:sldChg chg="modSp">
        <pc:chgData name="Alessio Zanzottera" userId="S::al27.zanzottera@stud.liuc.it::15230013-81cd-408b-ac43-2947e2905259" providerId="AD" clId="Web-{21F3901C-48BA-F43D-6700-B3E94CA2AC94}" dt="2024-11-23T08:45:45.659" v="2" actId="20577"/>
        <pc:sldMkLst>
          <pc:docMk/>
          <pc:sldMk cId="0" sldId="267"/>
        </pc:sldMkLst>
        <pc:spChg chg="mod">
          <ac:chgData name="Alessio Zanzottera" userId="S::al27.zanzottera@stud.liuc.it::15230013-81cd-408b-ac43-2947e2905259" providerId="AD" clId="Web-{21F3901C-48BA-F43D-6700-B3E94CA2AC94}" dt="2024-11-23T08:45:45.659" v="2" actId="20577"/>
          <ac:spMkLst>
            <pc:docMk/>
            <pc:sldMk cId="0" sldId="267"/>
            <ac:spMk id="4" creationId="{781873D2-4CF3-5874-8D92-076FAC3C15D1}"/>
          </ac:spMkLst>
        </pc:spChg>
        <pc:spChg chg="mod">
          <ac:chgData name="Alessio Zanzottera" userId="S::al27.zanzottera@stud.liuc.it::15230013-81cd-408b-ac43-2947e2905259" providerId="AD" clId="Web-{21F3901C-48BA-F43D-6700-B3E94CA2AC94}" dt="2024-11-23T08:45:01.142" v="0" actId="14100"/>
          <ac:spMkLst>
            <pc:docMk/>
            <pc:sldMk cId="0" sldId="267"/>
            <ac:spMk id="6" creationId="{831FCF87-4DCB-88E5-899F-950001A5C07A}"/>
          </ac:spMkLst>
        </pc:spChg>
      </pc:sldChg>
      <pc:sldChg chg="modSp modCm">
        <pc:chgData name="Alessio Zanzottera" userId="S::al27.zanzottera@stud.liuc.it::15230013-81cd-408b-ac43-2947e2905259" providerId="AD" clId="Web-{21F3901C-48BA-F43D-6700-B3E94CA2AC94}" dt="2024-11-23T09:03:28.925" v="188" actId="20577"/>
        <pc:sldMkLst>
          <pc:docMk/>
          <pc:sldMk cId="229096073" sldId="281"/>
        </pc:sldMkLst>
        <pc:spChg chg="mod">
          <ac:chgData name="Alessio Zanzottera" userId="S::al27.zanzottera@stud.liuc.it::15230013-81cd-408b-ac43-2947e2905259" providerId="AD" clId="Web-{21F3901C-48BA-F43D-6700-B3E94CA2AC94}" dt="2024-11-23T09:03:28.925" v="188" actId="20577"/>
          <ac:spMkLst>
            <pc:docMk/>
            <pc:sldMk cId="229096073" sldId="281"/>
            <ac:spMk id="3" creationId="{5B74291E-C49D-DA66-376A-DB8E92C08095}"/>
          </ac:spMkLst>
        </pc:spChg>
        <pc:extLst>
          <p:ext xmlns:p="http://schemas.openxmlformats.org/presentationml/2006/main" uri="{D6D511B9-2390-475A-947B-AFAB55BFBCF1}">
            <pc226:cmChg xmlns:pc226="http://schemas.microsoft.com/office/powerpoint/2022/06/main/command" chg="mod">
              <pc226:chgData name="Alessio Zanzottera" userId="S::al27.zanzottera@stud.liuc.it::15230013-81cd-408b-ac43-2947e2905259" providerId="AD" clId="Web-{21F3901C-48BA-F43D-6700-B3E94CA2AC94}" dt="2024-11-23T09:03:21.471" v="187" actId="20577"/>
              <pc2:cmMkLst xmlns:pc2="http://schemas.microsoft.com/office/powerpoint/2019/9/main/command">
                <pc:docMk/>
                <pc:sldMk cId="229096073" sldId="281"/>
                <pc2:cmMk id="{71271F6E-3B78-446E-A3A3-54D82BD24DA8}"/>
              </pc2:cmMkLst>
            </pc226:cmChg>
          </p:ext>
        </pc:extLst>
      </pc:sldChg>
      <pc:sldChg chg="modSp">
        <pc:chgData name="Alessio Zanzottera" userId="S::al27.zanzottera@stud.liuc.it::15230013-81cd-408b-ac43-2947e2905259" providerId="AD" clId="Web-{21F3901C-48BA-F43D-6700-B3E94CA2AC94}" dt="2024-11-23T09:04:43.309" v="193" actId="1076"/>
        <pc:sldMkLst>
          <pc:docMk/>
          <pc:sldMk cId="2071003395" sldId="282"/>
        </pc:sldMkLst>
        <pc:picChg chg="mod">
          <ac:chgData name="Alessio Zanzottera" userId="S::al27.zanzottera@stud.liuc.it::15230013-81cd-408b-ac43-2947e2905259" providerId="AD" clId="Web-{21F3901C-48BA-F43D-6700-B3E94CA2AC94}" dt="2024-11-23T09:00:31.856" v="70" actId="1076"/>
          <ac:picMkLst>
            <pc:docMk/>
            <pc:sldMk cId="2071003395" sldId="282"/>
            <ac:picMk id="32" creationId="{AB16DFC4-C860-0A33-5D00-0F466BCCB96E}"/>
          </ac:picMkLst>
        </pc:picChg>
        <pc:picChg chg="mod">
          <ac:chgData name="Alessio Zanzottera" userId="S::al27.zanzottera@stud.liuc.it::15230013-81cd-408b-ac43-2947e2905259" providerId="AD" clId="Web-{21F3901C-48BA-F43D-6700-B3E94CA2AC94}" dt="2024-11-23T09:04:43.309" v="193" actId="1076"/>
          <ac:picMkLst>
            <pc:docMk/>
            <pc:sldMk cId="2071003395" sldId="282"/>
            <ac:picMk id="34" creationId="{74E6EBBC-878B-965E-68F3-279D05E9AE96}"/>
          </ac:picMkLst>
        </pc:picChg>
      </pc:sldChg>
    </pc:docChg>
  </pc:docChgLst>
  <pc:docChgLst>
    <pc:chgData name="Giorgio Premoli" userId="S::gi06.premoli@stud.liuc.it::993c60f5-86b1-430c-b04a-b8445b0ba57d" providerId="AD" clId="Web-{E570DB4E-36FF-263C-BF25-10D7EB921CC4}"/>
    <pc:docChg chg="modSld">
      <pc:chgData name="Giorgio Premoli" userId="S::gi06.premoli@stud.liuc.it::993c60f5-86b1-430c-b04a-b8445b0ba57d" providerId="AD" clId="Web-{E570DB4E-36FF-263C-BF25-10D7EB921CC4}" dt="2024-11-24T15:51:52.769" v="6" actId="1076"/>
      <pc:docMkLst>
        <pc:docMk/>
      </pc:docMkLst>
      <pc:sldChg chg="addSp modSp">
        <pc:chgData name="Giorgio Premoli" userId="S::gi06.premoli@stud.liuc.it::993c60f5-86b1-430c-b04a-b8445b0ba57d" providerId="AD" clId="Web-{E570DB4E-36FF-263C-BF25-10D7EB921CC4}" dt="2024-11-24T15:51:52.769" v="6" actId="1076"/>
        <pc:sldMkLst>
          <pc:docMk/>
          <pc:sldMk cId="0" sldId="265"/>
        </pc:sldMkLst>
        <pc:picChg chg="add mod">
          <ac:chgData name="Giorgio Premoli" userId="S::gi06.premoli@stud.liuc.it::993c60f5-86b1-430c-b04a-b8445b0ba57d" providerId="AD" clId="Web-{E570DB4E-36FF-263C-BF25-10D7EB921CC4}" dt="2024-11-24T15:51:52.769" v="6" actId="1076"/>
          <ac:picMkLst>
            <pc:docMk/>
            <pc:sldMk cId="0" sldId="265"/>
            <ac:picMk id="2" creationId="{DBD7E0B4-6A53-44F8-8A85-EEDB5F9091D4}"/>
          </ac:picMkLst>
        </pc:picChg>
      </pc:sldChg>
    </pc:docChg>
  </pc:docChgLst>
  <pc:docChgLst>
    <pc:chgData name="Alessio Zanzottera" userId="S::al27.zanzottera@stud.liuc.it::15230013-81cd-408b-ac43-2947e2905259" providerId="AD" clId="Web-{8FD16D19-12D5-4F9A-55F4-33586D54DB88}"/>
    <pc:docChg chg="addSld modSld">
      <pc:chgData name="Alessio Zanzottera" userId="S::al27.zanzottera@stud.liuc.it::15230013-81cd-408b-ac43-2947e2905259" providerId="AD" clId="Web-{8FD16D19-12D5-4F9A-55F4-33586D54DB88}" dt="2024-11-24T17:24:14.826" v="108" actId="20577"/>
      <pc:docMkLst>
        <pc:docMk/>
      </pc:docMkLst>
      <pc:sldChg chg="addSp delSp modSp">
        <pc:chgData name="Alessio Zanzottera" userId="S::al27.zanzottera@stud.liuc.it::15230013-81cd-408b-ac43-2947e2905259" providerId="AD" clId="Web-{8FD16D19-12D5-4F9A-55F4-33586D54DB88}" dt="2024-11-24T15:33:30.819" v="23" actId="20577"/>
        <pc:sldMkLst>
          <pc:docMk/>
          <pc:sldMk cId="0" sldId="264"/>
        </pc:sldMkLst>
        <pc:spChg chg="mod">
          <ac:chgData name="Alessio Zanzottera" userId="S::al27.zanzottera@stud.liuc.it::15230013-81cd-408b-ac43-2947e2905259" providerId="AD" clId="Web-{8FD16D19-12D5-4F9A-55F4-33586D54DB88}" dt="2024-11-24T15:33:30.819" v="23" actId="20577"/>
          <ac:spMkLst>
            <pc:docMk/>
            <pc:sldMk cId="0" sldId="264"/>
            <ac:spMk id="5" creationId="{B803D4F7-EC15-8A78-8EA9-4A6BDD06AE32}"/>
          </ac:spMkLst>
        </pc:spChg>
        <pc:graphicFrameChg chg="add del">
          <ac:chgData name="Alessio Zanzottera" userId="S::al27.zanzottera@stud.liuc.it::15230013-81cd-408b-ac43-2947e2905259" providerId="AD" clId="Web-{8FD16D19-12D5-4F9A-55F4-33586D54DB88}" dt="2024-11-24T15:31:04.945" v="21"/>
          <ac:graphicFrameMkLst>
            <pc:docMk/>
            <pc:sldMk cId="0" sldId="264"/>
            <ac:graphicFrameMk id="2" creationId="{EEF99E8A-AA14-90E8-E9F0-272650B095B5}"/>
          </ac:graphicFrameMkLst>
        </pc:graphicFrameChg>
        <pc:graphicFrameChg chg="add del mod">
          <ac:chgData name="Alessio Zanzottera" userId="S::al27.zanzottera@stud.liuc.it::15230013-81cd-408b-ac43-2947e2905259" providerId="AD" clId="Web-{8FD16D19-12D5-4F9A-55F4-33586D54DB88}" dt="2024-11-24T15:31:03.179" v="20"/>
          <ac:graphicFrameMkLst>
            <pc:docMk/>
            <pc:sldMk cId="0" sldId="264"/>
            <ac:graphicFrameMk id="4" creationId="{EEF99E8A-AA14-90E8-E9F0-272650B095B5}"/>
          </ac:graphicFrameMkLst>
        </pc:graphicFrameChg>
      </pc:sldChg>
      <pc:sldChg chg="modSp">
        <pc:chgData name="Alessio Zanzottera" userId="S::al27.zanzottera@stud.liuc.it::15230013-81cd-408b-ac43-2947e2905259" providerId="AD" clId="Web-{8FD16D19-12D5-4F9A-55F4-33586D54DB88}" dt="2024-11-24T16:13:06.193" v="65" actId="1076"/>
        <pc:sldMkLst>
          <pc:docMk/>
          <pc:sldMk cId="0" sldId="266"/>
        </pc:sldMkLst>
        <pc:spChg chg="mod">
          <ac:chgData name="Alessio Zanzottera" userId="S::al27.zanzottera@stud.liuc.it::15230013-81cd-408b-ac43-2947e2905259" providerId="AD" clId="Web-{8FD16D19-12D5-4F9A-55F4-33586D54DB88}" dt="2024-11-24T16:13:02.037" v="64" actId="1076"/>
          <ac:spMkLst>
            <pc:docMk/>
            <pc:sldMk cId="0" sldId="266"/>
            <ac:spMk id="2" creationId="{07B8B502-4012-1213-24D3-132AFE02A6EC}"/>
          </ac:spMkLst>
        </pc:spChg>
        <pc:picChg chg="mod">
          <ac:chgData name="Alessio Zanzottera" userId="S::al27.zanzottera@stud.liuc.it::15230013-81cd-408b-ac43-2947e2905259" providerId="AD" clId="Web-{8FD16D19-12D5-4F9A-55F4-33586D54DB88}" dt="2024-11-24T16:13:06.193" v="65" actId="1076"/>
          <ac:picMkLst>
            <pc:docMk/>
            <pc:sldMk cId="0" sldId="266"/>
            <ac:picMk id="5" creationId="{AA3D0031-176B-6FB4-F6DF-3374E4AE131F}"/>
          </ac:picMkLst>
        </pc:picChg>
      </pc:sldChg>
      <pc:sldChg chg="addSp modSp">
        <pc:chgData name="Alessio Zanzottera" userId="S::al27.zanzottera@stud.liuc.it::15230013-81cd-408b-ac43-2947e2905259" providerId="AD" clId="Web-{8FD16D19-12D5-4F9A-55F4-33586D54DB88}" dt="2024-11-24T16:05:05.509" v="61"/>
        <pc:sldMkLst>
          <pc:docMk/>
          <pc:sldMk cId="0" sldId="267"/>
        </pc:sldMkLst>
        <pc:spChg chg="mod">
          <ac:chgData name="Alessio Zanzottera" userId="S::al27.zanzottera@stud.liuc.it::15230013-81cd-408b-ac43-2947e2905259" providerId="AD" clId="Web-{8FD16D19-12D5-4F9A-55F4-33586D54DB88}" dt="2024-11-24T15:50:01.124" v="27" actId="1076"/>
          <ac:spMkLst>
            <pc:docMk/>
            <pc:sldMk cId="0" sldId="267"/>
            <ac:spMk id="4" creationId="{781873D2-4CF3-5874-8D92-076FAC3C15D1}"/>
          </ac:spMkLst>
        </pc:spChg>
        <pc:spChg chg="mod">
          <ac:chgData name="Alessio Zanzottera" userId="S::al27.zanzottera@stud.liuc.it::15230013-81cd-408b-ac43-2947e2905259" providerId="AD" clId="Web-{8FD16D19-12D5-4F9A-55F4-33586D54DB88}" dt="2024-11-24T15:50:07.483" v="28" actId="1076"/>
          <ac:spMkLst>
            <pc:docMk/>
            <pc:sldMk cId="0" sldId="267"/>
            <ac:spMk id="6" creationId="{831FCF87-4DCB-88E5-899F-950001A5C07A}"/>
          </ac:spMkLst>
        </pc:spChg>
        <pc:spChg chg="mod">
          <ac:chgData name="Alessio Zanzottera" userId="S::al27.zanzottera@stud.liuc.it::15230013-81cd-408b-ac43-2947e2905259" providerId="AD" clId="Web-{8FD16D19-12D5-4F9A-55F4-33586D54DB88}" dt="2024-11-24T15:50:12.437" v="29" actId="1076"/>
          <ac:spMkLst>
            <pc:docMk/>
            <pc:sldMk cId="0" sldId="267"/>
            <ac:spMk id="8" creationId="{B022BD44-4588-92CE-E18A-D28B76707F58}"/>
          </ac:spMkLst>
        </pc:spChg>
        <pc:spChg chg="add mod ord">
          <ac:chgData name="Alessio Zanzottera" userId="S::al27.zanzottera@stud.liuc.it::15230013-81cd-408b-ac43-2947e2905259" providerId="AD" clId="Web-{8FD16D19-12D5-4F9A-55F4-33586D54DB88}" dt="2024-11-24T16:05:05.509" v="61"/>
          <ac:spMkLst>
            <pc:docMk/>
            <pc:sldMk cId="0" sldId="267"/>
            <ac:spMk id="13" creationId="{66544BCA-1118-99EF-646D-875A5C9A4629}"/>
          </ac:spMkLst>
        </pc:spChg>
        <pc:spChg chg="mod ord">
          <ac:chgData name="Alessio Zanzottera" userId="S::al27.zanzottera@stud.liuc.it::15230013-81cd-408b-ac43-2947e2905259" providerId="AD" clId="Web-{8FD16D19-12D5-4F9A-55F4-33586D54DB88}" dt="2024-11-24T16:03:51.337" v="60"/>
          <ac:spMkLst>
            <pc:docMk/>
            <pc:sldMk cId="0" sldId="267"/>
            <ac:spMk id="14" creationId="{527C8525-F0BD-57F9-3D13-CAFA1ECF1DD1}"/>
          </ac:spMkLst>
        </pc:spChg>
        <pc:spChg chg="add mod ord">
          <ac:chgData name="Alessio Zanzottera" userId="S::al27.zanzottera@stud.liuc.it::15230013-81cd-408b-ac43-2947e2905259" providerId="AD" clId="Web-{8FD16D19-12D5-4F9A-55F4-33586D54DB88}" dt="2024-11-24T16:03:41.775" v="58"/>
          <ac:spMkLst>
            <pc:docMk/>
            <pc:sldMk cId="0" sldId="267"/>
            <ac:spMk id="15" creationId="{6070CFB0-1138-4390-C51C-0AEE65539C7E}"/>
          </ac:spMkLst>
        </pc:spChg>
      </pc:sldChg>
      <pc:sldChg chg="addSp delSp modSp">
        <pc:chgData name="Alessio Zanzottera" userId="S::al27.zanzottera@stud.liuc.it::15230013-81cd-408b-ac43-2947e2905259" providerId="AD" clId="Web-{8FD16D19-12D5-4F9A-55F4-33586D54DB88}" dt="2024-11-24T17:18:07.886" v="105" actId="1076"/>
        <pc:sldMkLst>
          <pc:docMk/>
          <pc:sldMk cId="2071003395" sldId="282"/>
        </pc:sldMkLst>
        <pc:picChg chg="add mod">
          <ac:chgData name="Alessio Zanzottera" userId="S::al27.zanzottera@stud.liuc.it::15230013-81cd-408b-ac43-2947e2905259" providerId="AD" clId="Web-{8FD16D19-12D5-4F9A-55F4-33586D54DB88}" dt="2024-11-24T17:12:02.727" v="101" actId="1076"/>
          <ac:picMkLst>
            <pc:docMk/>
            <pc:sldMk cId="2071003395" sldId="282"/>
            <ac:picMk id="2" creationId="{9D652EBF-9648-24D3-9E60-8A46670528E3}"/>
          </ac:picMkLst>
        </pc:picChg>
        <pc:picChg chg="add mod">
          <ac:chgData name="Alessio Zanzottera" userId="S::al27.zanzottera@stud.liuc.it::15230013-81cd-408b-ac43-2947e2905259" providerId="AD" clId="Web-{8FD16D19-12D5-4F9A-55F4-33586D54DB88}" dt="2024-11-24T17:18:07.886" v="105" actId="1076"/>
          <ac:picMkLst>
            <pc:docMk/>
            <pc:sldMk cId="2071003395" sldId="282"/>
            <ac:picMk id="4" creationId="{38B4BAFA-87A7-29BF-7FDF-0336EB7D5E56}"/>
          </ac:picMkLst>
        </pc:picChg>
        <pc:picChg chg="add del mod">
          <ac:chgData name="Alessio Zanzottera" userId="S::al27.zanzottera@stud.liuc.it::15230013-81cd-408b-ac43-2947e2905259" providerId="AD" clId="Web-{8FD16D19-12D5-4F9A-55F4-33586D54DB88}" dt="2024-11-24T17:18:06.605" v="104"/>
          <ac:picMkLst>
            <pc:docMk/>
            <pc:sldMk cId="2071003395" sldId="282"/>
            <ac:picMk id="5" creationId="{4C956A70-607E-3227-2622-1765CD00B380}"/>
          </ac:picMkLst>
        </pc:picChg>
        <pc:picChg chg="add del mod">
          <ac:chgData name="Alessio Zanzottera" userId="S::al27.zanzottera@stud.liuc.it::15230013-81cd-408b-ac43-2947e2905259" providerId="AD" clId="Web-{8FD16D19-12D5-4F9A-55F4-33586D54DB88}" dt="2024-11-24T16:50:10.305" v="91"/>
          <ac:picMkLst>
            <pc:docMk/>
            <pc:sldMk cId="2071003395" sldId="282"/>
            <ac:picMk id="5" creationId="{8CB42515-AE0E-3CA8-86FA-20D4DC1BD0C5}"/>
          </ac:picMkLst>
        </pc:picChg>
        <pc:picChg chg="add mod">
          <ac:chgData name="Alessio Zanzottera" userId="S::al27.zanzottera@stud.liuc.it::15230013-81cd-408b-ac43-2947e2905259" providerId="AD" clId="Web-{8FD16D19-12D5-4F9A-55F4-33586D54DB88}" dt="2024-11-24T16:50:12.383" v="92"/>
          <ac:picMkLst>
            <pc:docMk/>
            <pc:sldMk cId="2071003395" sldId="282"/>
            <ac:picMk id="6" creationId="{AF17EDE6-4AE3-EBCE-BF24-15FBB222FD9A}"/>
          </ac:picMkLst>
        </pc:picChg>
        <pc:picChg chg="add del mod">
          <ac:chgData name="Alessio Zanzottera" userId="S::al27.zanzottera@stud.liuc.it::15230013-81cd-408b-ac43-2947e2905259" providerId="AD" clId="Web-{8FD16D19-12D5-4F9A-55F4-33586D54DB88}" dt="2024-11-24T17:08:32.557" v="95"/>
          <ac:picMkLst>
            <pc:docMk/>
            <pc:sldMk cId="2071003395" sldId="282"/>
            <ac:picMk id="7" creationId="{F6BC9FA0-59F6-1D97-D8E1-145E2F86F9AB}"/>
          </ac:picMkLst>
        </pc:picChg>
        <pc:picChg chg="add del mod">
          <ac:chgData name="Alessio Zanzottera" userId="S::al27.zanzottera@stud.liuc.it::15230013-81cd-408b-ac43-2947e2905259" providerId="AD" clId="Web-{8FD16D19-12D5-4F9A-55F4-33586D54DB88}" dt="2024-11-24T17:12:00.477" v="100"/>
          <ac:picMkLst>
            <pc:docMk/>
            <pc:sldMk cId="2071003395" sldId="282"/>
            <ac:picMk id="8" creationId="{CAB44B6F-1DD0-F47A-BEF1-31C7C33309CB}"/>
          </ac:picMkLst>
        </pc:picChg>
        <pc:picChg chg="del mod">
          <ac:chgData name="Alessio Zanzottera" userId="S::al27.zanzottera@stud.liuc.it::15230013-81cd-408b-ac43-2947e2905259" providerId="AD" clId="Web-{8FD16D19-12D5-4F9A-55F4-33586D54DB88}" dt="2024-11-24T16:40:44.723" v="88"/>
          <ac:picMkLst>
            <pc:docMk/>
            <pc:sldMk cId="2071003395" sldId="282"/>
            <ac:picMk id="32" creationId="{AB16DFC4-C860-0A33-5D00-0F466BCCB96E}"/>
          </ac:picMkLst>
        </pc:picChg>
        <pc:picChg chg="del">
          <ac:chgData name="Alessio Zanzottera" userId="S::al27.zanzottera@stud.liuc.it::15230013-81cd-408b-ac43-2947e2905259" providerId="AD" clId="Web-{8FD16D19-12D5-4F9A-55F4-33586D54DB88}" dt="2024-11-24T16:40:42.910" v="87"/>
          <ac:picMkLst>
            <pc:docMk/>
            <pc:sldMk cId="2071003395" sldId="282"/>
            <ac:picMk id="34" creationId="{74E6EBBC-878B-965E-68F3-279D05E9AE96}"/>
          </ac:picMkLst>
        </pc:picChg>
      </pc:sldChg>
      <pc:sldChg chg="addSp modSp">
        <pc:chgData name="Alessio Zanzottera" userId="S::al27.zanzottera@stud.liuc.it::15230013-81cd-408b-ac43-2947e2905259" providerId="AD" clId="Web-{8FD16D19-12D5-4F9A-55F4-33586D54DB88}" dt="2024-11-24T16:33:40.678" v="79" actId="20577"/>
        <pc:sldMkLst>
          <pc:docMk/>
          <pc:sldMk cId="1735003618" sldId="284"/>
        </pc:sldMkLst>
        <pc:spChg chg="add mod">
          <ac:chgData name="Alessio Zanzottera" userId="S::al27.zanzottera@stud.liuc.it::15230013-81cd-408b-ac43-2947e2905259" providerId="AD" clId="Web-{8FD16D19-12D5-4F9A-55F4-33586D54DB88}" dt="2024-11-24T16:33:40.678" v="79" actId="20577"/>
          <ac:spMkLst>
            <pc:docMk/>
            <pc:sldMk cId="1735003618" sldId="284"/>
            <ac:spMk id="2" creationId="{75E6A51B-F2AD-9A09-F39C-C57B3D00DA52}"/>
          </ac:spMkLst>
        </pc:spChg>
      </pc:sldChg>
      <pc:sldChg chg="modSp">
        <pc:chgData name="Alessio Zanzottera" userId="S::al27.zanzottera@stud.liuc.it::15230013-81cd-408b-ac43-2947e2905259" providerId="AD" clId="Web-{8FD16D19-12D5-4F9A-55F4-33586D54DB88}" dt="2024-11-24T15:23:42.271" v="15"/>
        <pc:sldMkLst>
          <pc:docMk/>
          <pc:sldMk cId="2184437533" sldId="295"/>
        </pc:sldMkLst>
        <pc:graphicFrameChg chg="mod modGraphic">
          <ac:chgData name="Alessio Zanzottera" userId="S::al27.zanzottera@stud.liuc.it::15230013-81cd-408b-ac43-2947e2905259" providerId="AD" clId="Web-{8FD16D19-12D5-4F9A-55F4-33586D54DB88}" dt="2024-11-24T15:23:42.271" v="15"/>
          <ac:graphicFrameMkLst>
            <pc:docMk/>
            <pc:sldMk cId="2184437533" sldId="295"/>
            <ac:graphicFrameMk id="10" creationId="{1FADAAF3-33AE-E7D1-AC78-2946690652A8}"/>
          </ac:graphicFrameMkLst>
        </pc:graphicFrameChg>
      </pc:sldChg>
      <pc:sldChg chg="addSp modSp">
        <pc:chgData name="Alessio Zanzottera" userId="S::al27.zanzottera@stud.liuc.it::15230013-81cd-408b-ac43-2947e2905259" providerId="AD" clId="Web-{8FD16D19-12D5-4F9A-55F4-33586D54DB88}" dt="2024-11-24T17:24:14.826" v="108" actId="20577"/>
        <pc:sldMkLst>
          <pc:docMk/>
          <pc:sldMk cId="2356481936" sldId="297"/>
        </pc:sldMkLst>
        <pc:spChg chg="add mod">
          <ac:chgData name="Alessio Zanzottera" userId="S::al27.zanzottera@stud.liuc.it::15230013-81cd-408b-ac43-2947e2905259" providerId="AD" clId="Web-{8FD16D19-12D5-4F9A-55F4-33586D54DB88}" dt="2024-11-24T17:24:14.826" v="108" actId="20577"/>
          <ac:spMkLst>
            <pc:docMk/>
            <pc:sldMk cId="2356481936" sldId="297"/>
            <ac:spMk id="3" creationId="{ED6B5ED5-A8DA-E28F-4D10-74826FA2EABC}"/>
          </ac:spMkLst>
        </pc:spChg>
      </pc:sldChg>
      <pc:sldChg chg="delSp modSp add replId">
        <pc:chgData name="Alessio Zanzottera" userId="S::al27.zanzottera@stud.liuc.it::15230013-81cd-408b-ac43-2947e2905259" providerId="AD" clId="Web-{8FD16D19-12D5-4F9A-55F4-33586D54DB88}" dt="2024-11-24T16:31:46.351" v="76" actId="1076"/>
        <pc:sldMkLst>
          <pc:docMk/>
          <pc:sldMk cId="315526584" sldId="299"/>
        </pc:sldMkLst>
        <pc:spChg chg="del">
          <ac:chgData name="Alessio Zanzottera" userId="S::al27.zanzottera@stud.liuc.it::15230013-81cd-408b-ac43-2947e2905259" providerId="AD" clId="Web-{8FD16D19-12D5-4F9A-55F4-33586D54DB88}" dt="2024-11-24T16:29:56.160" v="68"/>
          <ac:spMkLst>
            <pc:docMk/>
            <pc:sldMk cId="315526584" sldId="299"/>
            <ac:spMk id="2" creationId="{07B8B502-4012-1213-24D3-132AFE02A6EC}"/>
          </ac:spMkLst>
        </pc:spChg>
        <pc:spChg chg="mod">
          <ac:chgData name="Alessio Zanzottera" userId="S::al27.zanzottera@stud.liuc.it::15230013-81cd-408b-ac43-2947e2905259" providerId="AD" clId="Web-{8FD16D19-12D5-4F9A-55F4-33586D54DB88}" dt="2024-11-24T16:31:46.351" v="76" actId="1076"/>
          <ac:spMkLst>
            <pc:docMk/>
            <pc:sldMk cId="315526584" sldId="299"/>
            <ac:spMk id="3" creationId="{A7615BD9-4367-43E0-2355-8C16659CC559}"/>
          </ac:spMkLst>
        </pc:spChg>
        <pc:graphicFrameChg chg="del">
          <ac:chgData name="Alessio Zanzottera" userId="S::al27.zanzottera@stud.liuc.it::15230013-81cd-408b-ac43-2947e2905259" providerId="AD" clId="Web-{8FD16D19-12D5-4F9A-55F4-33586D54DB88}" dt="2024-11-24T16:29:55.425" v="67"/>
          <ac:graphicFrameMkLst>
            <pc:docMk/>
            <pc:sldMk cId="315526584" sldId="299"/>
            <ac:graphicFrameMk id="4" creationId="{1A7251B4-A32B-27B0-89D0-1688BA7E5759}"/>
          </ac:graphicFrameMkLst>
        </pc:graphicFrameChg>
        <pc:picChg chg="del">
          <ac:chgData name="Alessio Zanzottera" userId="S::al27.zanzottera@stud.liuc.it::15230013-81cd-408b-ac43-2947e2905259" providerId="AD" clId="Web-{8FD16D19-12D5-4F9A-55F4-33586D54DB88}" dt="2024-11-24T16:29:56.175" v="69"/>
          <ac:picMkLst>
            <pc:docMk/>
            <pc:sldMk cId="315526584" sldId="299"/>
            <ac:picMk id="5" creationId="{AA3D0031-176B-6FB4-F6DF-3374E4AE131F}"/>
          </ac:picMkLst>
        </pc:picChg>
      </pc:sldChg>
      <pc:sldChg chg="modSp new">
        <pc:chgData name="Alessio Zanzottera" userId="S::al27.zanzottera@stud.liuc.it::15230013-81cd-408b-ac43-2947e2905259" providerId="AD" clId="Web-{8FD16D19-12D5-4F9A-55F4-33586D54DB88}" dt="2024-11-24T16:34:58.365" v="83" actId="14100"/>
        <pc:sldMkLst>
          <pc:docMk/>
          <pc:sldMk cId="4116213648" sldId="300"/>
        </pc:sldMkLst>
        <pc:spChg chg="mod">
          <ac:chgData name="Alessio Zanzottera" userId="S::al27.zanzottera@stud.liuc.it::15230013-81cd-408b-ac43-2947e2905259" providerId="AD" clId="Web-{8FD16D19-12D5-4F9A-55F4-33586D54DB88}" dt="2024-11-24T16:34:58.365" v="83" actId="14100"/>
          <ac:spMkLst>
            <pc:docMk/>
            <pc:sldMk cId="4116213648" sldId="300"/>
            <ac:spMk id="2" creationId="{C35403F5-BEC5-378B-5FE2-E16CC71A41BF}"/>
          </ac:spMkLst>
        </pc:spChg>
      </pc:sldChg>
    </pc:docChg>
  </pc:docChgLst>
  <pc:docChgLst>
    <pc:chgData name="Giorgio Premoli" userId="S::gi06.premoli@stud.liuc.it::993c60f5-86b1-430c-b04a-b8445b0ba57d" providerId="AD" clId="Web-{3EC02FE3-81DA-6CDE-EFAF-98B71F62E994}"/>
    <pc:docChg chg="addSld modSld">
      <pc:chgData name="Giorgio Premoli" userId="S::gi06.premoli@stud.liuc.it::993c60f5-86b1-430c-b04a-b8445b0ba57d" providerId="AD" clId="Web-{3EC02FE3-81DA-6CDE-EFAF-98B71F62E994}" dt="2024-11-21T12:10:57.822" v="468" actId="20577"/>
      <pc:docMkLst>
        <pc:docMk/>
      </pc:docMkLst>
      <pc:sldChg chg="addSp modSp">
        <pc:chgData name="Giorgio Premoli" userId="S::gi06.premoli@stud.liuc.it::993c60f5-86b1-430c-b04a-b8445b0ba57d" providerId="AD" clId="Web-{3EC02FE3-81DA-6CDE-EFAF-98B71F62E994}" dt="2024-11-21T11:52:30.071" v="31" actId="1076"/>
        <pc:sldMkLst>
          <pc:docMk/>
          <pc:sldMk cId="0" sldId="261"/>
        </pc:sldMkLst>
      </pc:sldChg>
      <pc:sldChg chg="delSp add replId">
        <pc:chgData name="Giorgio Premoli" userId="S::gi06.premoli@stud.liuc.it::993c60f5-86b1-430c-b04a-b8445b0ba57d" providerId="AD" clId="Web-{3EC02FE3-81DA-6CDE-EFAF-98B71F62E994}" dt="2024-11-21T11:52:38.930" v="33"/>
        <pc:sldMkLst>
          <pc:docMk/>
          <pc:sldMk cId="1877716876" sldId="279"/>
        </pc:sldMkLst>
      </pc:sldChg>
      <pc:sldChg chg="addSp delSp modSp add replId">
        <pc:chgData name="Giorgio Premoli" userId="S::gi06.premoli@stud.liuc.it::993c60f5-86b1-430c-b04a-b8445b0ba57d" providerId="AD" clId="Web-{3EC02FE3-81DA-6CDE-EFAF-98B71F62E994}" dt="2024-11-21T12:10:57.822" v="468" actId="20577"/>
        <pc:sldMkLst>
          <pc:docMk/>
          <pc:sldMk cId="2344662441" sldId="280"/>
        </pc:sldMkLst>
        <pc:spChg chg="add mod">
          <ac:chgData name="Giorgio Premoli" userId="S::gi06.premoli@stud.liuc.it::993c60f5-86b1-430c-b04a-b8445b0ba57d" providerId="AD" clId="Web-{3EC02FE3-81DA-6CDE-EFAF-98B71F62E994}" dt="2024-11-21T12:10:57.822" v="468" actId="20577"/>
          <ac:spMkLst>
            <pc:docMk/>
            <pc:sldMk cId="2344662441" sldId="280"/>
            <ac:spMk id="3" creationId="{149F9502-10F0-1166-66ED-6A472CF928BA}"/>
          </ac:spMkLst>
        </pc:spChg>
        <pc:spChg chg="mod">
          <ac:chgData name="Giorgio Premoli" userId="S::gi06.premoli@stud.liuc.it::993c60f5-86b1-430c-b04a-b8445b0ba57d" providerId="AD" clId="Web-{3EC02FE3-81DA-6CDE-EFAF-98B71F62E994}" dt="2024-11-21T11:57:01.235" v="96" actId="20577"/>
          <ac:spMkLst>
            <pc:docMk/>
            <pc:sldMk cId="2344662441" sldId="280"/>
            <ac:spMk id="183" creationId="{00000000-0000-0000-0000-000000000000}"/>
          </ac:spMkLst>
        </pc:spChg>
      </pc:sldChg>
    </pc:docChg>
  </pc:docChgLst>
  <pc:docChgLst>
    <pc:chgData name="Giorgio Premoli" userId="S::gi06.premoli@stud.liuc.it::993c60f5-86b1-430c-b04a-b8445b0ba57d" providerId="AD" clId="Web-{B392D275-A0CF-814F-58C8-572CA942DDF2}"/>
    <pc:docChg chg="addSld delSld modSld sldOrd">
      <pc:chgData name="Giorgio Premoli" userId="S::gi06.premoli@stud.liuc.it::993c60f5-86b1-430c-b04a-b8445b0ba57d" providerId="AD" clId="Web-{B392D275-A0CF-814F-58C8-572CA942DDF2}" dt="2024-11-24T22:20:46.100" v="2597"/>
      <pc:docMkLst>
        <pc:docMk/>
      </pc:docMkLst>
      <pc:sldChg chg="modSp modCm modNotes">
        <pc:chgData name="Giorgio Premoli" userId="S::gi06.premoli@stud.liuc.it::993c60f5-86b1-430c-b04a-b8445b0ba57d" providerId="AD" clId="Web-{B392D275-A0CF-814F-58C8-572CA942DDF2}" dt="2024-11-24T21:48:44.534" v="2548" actId="1076"/>
        <pc:sldMkLst>
          <pc:docMk/>
          <pc:sldMk cId="0" sldId="265"/>
        </pc:sldMkLst>
        <pc:spChg chg="mod">
          <ac:chgData name="Giorgio Premoli" userId="S::gi06.premoli@stud.liuc.it::993c60f5-86b1-430c-b04a-b8445b0ba57d" providerId="AD" clId="Web-{B392D275-A0CF-814F-58C8-572CA942DDF2}" dt="2024-11-24T21:17:41.799" v="2516" actId="20577"/>
          <ac:spMkLst>
            <pc:docMk/>
            <pc:sldMk cId="0" sldId="265"/>
            <ac:spMk id="209" creationId="{00000000-0000-0000-0000-000000000000}"/>
          </ac:spMkLst>
        </pc:spChg>
        <pc:picChg chg="mod">
          <ac:chgData name="Giorgio Premoli" userId="S::gi06.premoli@stud.liuc.it::993c60f5-86b1-430c-b04a-b8445b0ba57d" providerId="AD" clId="Web-{B392D275-A0CF-814F-58C8-572CA942DDF2}" dt="2024-11-24T21:48:44.534" v="2548" actId="1076"/>
          <ac:picMkLst>
            <pc:docMk/>
            <pc:sldMk cId="0" sldId="265"/>
            <ac:picMk id="2" creationId="{DBD7E0B4-6A53-44F8-8A85-EEDB5F9091D4}"/>
          </ac:picMkLst>
        </pc:picChg>
        <pc:picChg chg="mod modCrop">
          <ac:chgData name="Giorgio Premoli" userId="S::gi06.premoli@stud.liuc.it::993c60f5-86b1-430c-b04a-b8445b0ba57d" providerId="AD" clId="Web-{B392D275-A0CF-814F-58C8-572CA942DDF2}" dt="2024-11-24T21:48:33.565" v="2542" actId="1076"/>
          <ac:picMkLst>
            <pc:docMk/>
            <pc:sldMk cId="0" sldId="265"/>
            <ac:picMk id="210" creationId="{00000000-0000-0000-0000-000000000000}"/>
          </ac:picMkLst>
        </pc:picChg>
        <pc:extLst>
          <p:ext xmlns:p="http://schemas.openxmlformats.org/presentationml/2006/main" uri="{D6D511B9-2390-475A-947B-AFAB55BFBCF1}">
            <pc226:cmChg xmlns:pc226="http://schemas.microsoft.com/office/powerpoint/2022/06/main/command" chg="mod">
              <pc226:chgData name="Giorgio Premoli" userId="S::gi06.premoli@stud.liuc.it::993c60f5-86b1-430c-b04a-b8445b0ba57d" providerId="AD" clId="Web-{B392D275-A0CF-814F-58C8-572CA942DDF2}" dt="2024-11-24T19:14:39.547" v="986" actId="20577"/>
              <pc2:cmMkLst xmlns:pc2="http://schemas.microsoft.com/office/powerpoint/2019/9/main/command">
                <pc:docMk/>
                <pc:sldMk cId="0" sldId="265"/>
                <pc2:cmMk id="{B7E7040D-FE09-4D5A-A41F-C3C0089676DF}"/>
              </pc2:cmMkLst>
            </pc226:cmChg>
          </p:ext>
        </pc:extLst>
      </pc:sldChg>
      <pc:sldChg chg="delSp modSp modNotes">
        <pc:chgData name="Giorgio Premoli" userId="S::gi06.premoli@stud.liuc.it::993c60f5-86b1-430c-b04a-b8445b0ba57d" providerId="AD" clId="Web-{B392D275-A0CF-814F-58C8-572CA942DDF2}" dt="2024-11-24T22:20:46.100" v="2597"/>
        <pc:sldMkLst>
          <pc:docMk/>
          <pc:sldMk cId="0" sldId="266"/>
        </pc:sldMkLst>
        <pc:spChg chg="mod">
          <ac:chgData name="Giorgio Premoli" userId="S::gi06.premoli@stud.liuc.it::993c60f5-86b1-430c-b04a-b8445b0ba57d" providerId="AD" clId="Web-{B392D275-A0CF-814F-58C8-572CA942DDF2}" dt="2024-11-24T22:18:50.433" v="2594" actId="1076"/>
          <ac:spMkLst>
            <pc:docMk/>
            <pc:sldMk cId="0" sldId="266"/>
            <ac:spMk id="2" creationId="{07B8B502-4012-1213-24D3-132AFE02A6EC}"/>
          </ac:spMkLst>
        </pc:spChg>
        <pc:spChg chg="mod">
          <ac:chgData name="Giorgio Premoli" userId="S::gi06.premoli@stud.liuc.it::993c60f5-86b1-430c-b04a-b8445b0ba57d" providerId="AD" clId="Web-{B392D275-A0CF-814F-58C8-572CA942DDF2}" dt="2024-11-24T22:18:53.621" v="2596" actId="1076"/>
          <ac:spMkLst>
            <pc:docMk/>
            <pc:sldMk cId="0" sldId="266"/>
            <ac:spMk id="3" creationId="{A7615BD9-4367-43E0-2355-8C16659CC559}"/>
          </ac:spMkLst>
        </pc:spChg>
        <pc:spChg chg="mod">
          <ac:chgData name="Giorgio Premoli" userId="S::gi06.premoli@stud.liuc.it::993c60f5-86b1-430c-b04a-b8445b0ba57d" providerId="AD" clId="Web-{B392D275-A0CF-814F-58C8-572CA942DDF2}" dt="2024-11-24T21:18:09.426" v="2525" actId="20577"/>
          <ac:spMkLst>
            <pc:docMk/>
            <pc:sldMk cId="0" sldId="266"/>
            <ac:spMk id="216" creationId="{00000000-0000-0000-0000-000000000000}"/>
          </ac:spMkLst>
        </pc:spChg>
        <pc:picChg chg="del mod">
          <ac:chgData name="Giorgio Premoli" userId="S::gi06.premoli@stud.liuc.it::993c60f5-86b1-430c-b04a-b8445b0ba57d" providerId="AD" clId="Web-{B392D275-A0CF-814F-58C8-572CA942DDF2}" dt="2024-11-24T22:20:46.100" v="2597"/>
          <ac:picMkLst>
            <pc:docMk/>
            <pc:sldMk cId="0" sldId="266"/>
            <ac:picMk id="5" creationId="{AA3D0031-176B-6FB4-F6DF-3374E4AE131F}"/>
          </ac:picMkLst>
        </pc:picChg>
      </pc:sldChg>
      <pc:sldChg chg="addSp delSp modSp modNotes">
        <pc:chgData name="Giorgio Premoli" userId="S::gi06.premoli@stud.liuc.it::993c60f5-86b1-430c-b04a-b8445b0ba57d" providerId="AD" clId="Web-{B392D275-A0CF-814F-58C8-572CA942DDF2}" dt="2024-11-24T21:17:35.237" v="2514" actId="20577"/>
        <pc:sldMkLst>
          <pc:docMk/>
          <pc:sldMk cId="0" sldId="267"/>
        </pc:sldMkLst>
        <pc:spChg chg="mod">
          <ac:chgData name="Giorgio Premoli" userId="S::gi06.premoli@stud.liuc.it::993c60f5-86b1-430c-b04a-b8445b0ba57d" providerId="AD" clId="Web-{B392D275-A0CF-814F-58C8-572CA942DDF2}" dt="2024-11-24T19:04:39.104" v="602"/>
          <ac:spMkLst>
            <pc:docMk/>
            <pc:sldMk cId="0" sldId="267"/>
            <ac:spMk id="5" creationId="{247A8367-7F78-9845-E009-03EA95A5C789}"/>
          </ac:spMkLst>
        </pc:spChg>
        <pc:spChg chg="mod">
          <ac:chgData name="Giorgio Premoli" userId="S::gi06.premoli@stud.liuc.it::993c60f5-86b1-430c-b04a-b8445b0ba57d" providerId="AD" clId="Web-{B392D275-A0CF-814F-58C8-572CA942DDF2}" dt="2024-11-24T19:10:10.634" v="779" actId="20577"/>
          <ac:spMkLst>
            <pc:docMk/>
            <pc:sldMk cId="0" sldId="267"/>
            <ac:spMk id="6" creationId="{831FCF87-4DCB-88E5-899F-950001A5C07A}"/>
          </ac:spMkLst>
        </pc:spChg>
        <pc:spChg chg="mod">
          <ac:chgData name="Giorgio Premoli" userId="S::gi06.premoli@stud.liuc.it::993c60f5-86b1-430c-b04a-b8445b0ba57d" providerId="AD" clId="Web-{B392D275-A0CF-814F-58C8-572CA942DDF2}" dt="2024-11-24T21:17:35.237" v="2514" actId="20577"/>
          <ac:spMkLst>
            <pc:docMk/>
            <pc:sldMk cId="0" sldId="267"/>
            <ac:spMk id="7" creationId="{953F501A-10FE-3E25-33EA-5FFAD925299E}"/>
          </ac:spMkLst>
        </pc:spChg>
        <pc:spChg chg="mod">
          <ac:chgData name="Giorgio Premoli" userId="S::gi06.premoli@stud.liuc.it::993c60f5-86b1-430c-b04a-b8445b0ba57d" providerId="AD" clId="Web-{B392D275-A0CF-814F-58C8-572CA942DDF2}" dt="2024-11-24T19:15:31.361" v="1000" actId="1076"/>
          <ac:spMkLst>
            <pc:docMk/>
            <pc:sldMk cId="0" sldId="267"/>
            <ac:spMk id="10" creationId="{4901DB8F-8B28-A2EB-2D97-FF40D63708DA}"/>
          </ac:spMkLst>
        </pc:spChg>
        <pc:spChg chg="del">
          <ac:chgData name="Giorgio Premoli" userId="S::gi06.premoli@stud.liuc.it::993c60f5-86b1-430c-b04a-b8445b0ba57d" providerId="AD" clId="Web-{B392D275-A0CF-814F-58C8-572CA942DDF2}" dt="2024-11-24T21:00:57.788" v="1605"/>
          <ac:spMkLst>
            <pc:docMk/>
            <pc:sldMk cId="0" sldId="267"/>
            <ac:spMk id="13" creationId="{66544BCA-1118-99EF-646D-875A5C9A4629}"/>
          </ac:spMkLst>
        </pc:spChg>
        <pc:spChg chg="del">
          <ac:chgData name="Giorgio Premoli" userId="S::gi06.premoli@stud.liuc.it::993c60f5-86b1-430c-b04a-b8445b0ba57d" providerId="AD" clId="Web-{B392D275-A0CF-814F-58C8-572CA942DDF2}" dt="2024-11-24T21:00:57.101" v="1604"/>
          <ac:spMkLst>
            <pc:docMk/>
            <pc:sldMk cId="0" sldId="267"/>
            <ac:spMk id="14" creationId="{527C8525-F0BD-57F9-3D13-CAFA1ECF1DD1}"/>
          </ac:spMkLst>
        </pc:spChg>
        <pc:spChg chg="del">
          <ac:chgData name="Giorgio Premoli" userId="S::gi06.premoli@stud.liuc.it::993c60f5-86b1-430c-b04a-b8445b0ba57d" providerId="AD" clId="Web-{B392D275-A0CF-814F-58C8-572CA942DDF2}" dt="2024-11-24T21:00:58.413" v="1606"/>
          <ac:spMkLst>
            <pc:docMk/>
            <pc:sldMk cId="0" sldId="267"/>
            <ac:spMk id="15" creationId="{6070CFB0-1138-4390-C51C-0AEE65539C7E}"/>
          </ac:spMkLst>
        </pc:spChg>
        <pc:spChg chg="add del">
          <ac:chgData name="Giorgio Premoli" userId="S::gi06.premoli@stud.liuc.it::993c60f5-86b1-430c-b04a-b8445b0ba57d" providerId="AD" clId="Web-{B392D275-A0CF-814F-58C8-572CA942DDF2}" dt="2024-11-24T21:01:08.648" v="1608"/>
          <ac:spMkLst>
            <pc:docMk/>
            <pc:sldMk cId="0" sldId="267"/>
            <ac:spMk id="17" creationId="{E389CC34-C851-6E6B-1753-9FDDBB0E6EEB}"/>
          </ac:spMkLst>
        </pc:spChg>
        <pc:spChg chg="add del mod">
          <ac:chgData name="Giorgio Premoli" userId="S::gi06.premoli@stud.liuc.it::993c60f5-86b1-430c-b04a-b8445b0ba57d" providerId="AD" clId="Web-{B392D275-A0CF-814F-58C8-572CA942DDF2}" dt="2024-11-24T21:01:28.540" v="1612"/>
          <ac:spMkLst>
            <pc:docMk/>
            <pc:sldMk cId="0" sldId="267"/>
            <ac:spMk id="19" creationId="{0AC99386-8516-1065-C454-D412BAF92CBC}"/>
          </ac:spMkLst>
        </pc:spChg>
        <pc:spChg chg="add mod">
          <ac:chgData name="Giorgio Premoli" userId="S::gi06.premoli@stud.liuc.it::993c60f5-86b1-430c-b04a-b8445b0ba57d" providerId="AD" clId="Web-{B392D275-A0CF-814F-58C8-572CA942DDF2}" dt="2024-11-24T21:01:46.040" v="1614" actId="1076"/>
          <ac:spMkLst>
            <pc:docMk/>
            <pc:sldMk cId="0" sldId="267"/>
            <ac:spMk id="21" creationId="{A77A46FA-1B1F-1579-8C81-3F5D05DCB833}"/>
          </ac:spMkLst>
        </pc:spChg>
      </pc:sldChg>
      <pc:sldChg chg="addSp modSp modNotes">
        <pc:chgData name="Giorgio Premoli" userId="S::gi06.premoli@stud.liuc.it::993c60f5-86b1-430c-b04a-b8445b0ba57d" providerId="AD" clId="Web-{B392D275-A0CF-814F-58C8-572CA942DDF2}" dt="2024-11-24T22:11:58.511" v="2569" actId="20577"/>
        <pc:sldMkLst>
          <pc:docMk/>
          <pc:sldMk cId="0" sldId="268"/>
        </pc:sldMkLst>
        <pc:spChg chg="mod">
          <ac:chgData name="Giorgio Premoli" userId="S::gi06.premoli@stud.liuc.it::993c60f5-86b1-430c-b04a-b8445b0ba57d" providerId="AD" clId="Web-{B392D275-A0CF-814F-58C8-572CA942DDF2}" dt="2024-11-24T20:58:01.922" v="1544" actId="1076"/>
          <ac:spMkLst>
            <pc:docMk/>
            <pc:sldMk cId="0" sldId="268"/>
            <ac:spMk id="2" creationId="{0E879D43-D4CD-9C5C-FBDA-CB1A79ACD137}"/>
          </ac:spMkLst>
        </pc:spChg>
        <pc:spChg chg="mod">
          <ac:chgData name="Giorgio Premoli" userId="S::gi06.premoli@stud.liuc.it::993c60f5-86b1-430c-b04a-b8445b0ba57d" providerId="AD" clId="Web-{B392D275-A0CF-814F-58C8-572CA942DDF2}" dt="2024-11-24T22:11:58.511" v="2569" actId="20577"/>
          <ac:spMkLst>
            <pc:docMk/>
            <pc:sldMk cId="0" sldId="268"/>
            <ac:spMk id="3" creationId="{B7657B61-1C7C-590E-67F2-574569A07A42}"/>
          </ac:spMkLst>
        </pc:spChg>
        <pc:picChg chg="add mod">
          <ac:chgData name="Giorgio Premoli" userId="S::gi06.premoli@stud.liuc.it::993c60f5-86b1-430c-b04a-b8445b0ba57d" providerId="AD" clId="Web-{B392D275-A0CF-814F-58C8-572CA942DDF2}" dt="2024-11-24T20:58:04.297" v="1545" actId="1076"/>
          <ac:picMkLst>
            <pc:docMk/>
            <pc:sldMk cId="0" sldId="268"/>
            <ac:picMk id="4" creationId="{D07A5947-133F-9D94-A073-449D2F5CADFA}"/>
          </ac:picMkLst>
        </pc:picChg>
      </pc:sldChg>
      <pc:sldChg chg="del">
        <pc:chgData name="Giorgio Premoli" userId="S::gi06.premoli@stud.liuc.it::993c60f5-86b1-430c-b04a-b8445b0ba57d" providerId="AD" clId="Web-{B392D275-A0CF-814F-58C8-572CA942DDF2}" dt="2024-11-24T19:58:23.843" v="1533"/>
        <pc:sldMkLst>
          <pc:docMk/>
          <pc:sldMk cId="0" sldId="271"/>
        </pc:sldMkLst>
      </pc:sldChg>
      <pc:sldChg chg="modNotes">
        <pc:chgData name="Giorgio Premoli" userId="S::gi06.premoli@stud.liuc.it::993c60f5-86b1-430c-b04a-b8445b0ba57d" providerId="AD" clId="Web-{B392D275-A0CF-814F-58C8-572CA942DDF2}" dt="2024-11-24T21:13:02.520" v="2330"/>
        <pc:sldMkLst>
          <pc:docMk/>
          <pc:sldMk cId="0" sldId="277"/>
        </pc:sldMkLst>
      </pc:sldChg>
      <pc:sldChg chg="addSp delSp modSp">
        <pc:chgData name="Giorgio Premoli" userId="S::gi06.premoli@stud.liuc.it::993c60f5-86b1-430c-b04a-b8445b0ba57d" providerId="AD" clId="Web-{B392D275-A0CF-814F-58C8-572CA942DDF2}" dt="2024-11-24T21:16:10.749" v="2495"/>
        <pc:sldMkLst>
          <pc:docMk/>
          <pc:sldMk cId="2344662441" sldId="280"/>
        </pc:sldMkLst>
        <pc:spChg chg="add mod">
          <ac:chgData name="Giorgio Premoli" userId="S::gi06.premoli@stud.liuc.it::993c60f5-86b1-430c-b04a-b8445b0ba57d" providerId="AD" clId="Web-{B392D275-A0CF-814F-58C8-572CA942DDF2}" dt="2024-11-24T21:16:07.046" v="2494" actId="20577"/>
          <ac:spMkLst>
            <pc:docMk/>
            <pc:sldMk cId="2344662441" sldId="280"/>
            <ac:spMk id="4" creationId="{A4253EBF-91D8-0D99-8EAA-69DCC3C8B185}"/>
          </ac:spMkLst>
        </pc:spChg>
        <pc:spChg chg="del">
          <ac:chgData name="Giorgio Premoli" userId="S::gi06.premoli@stud.liuc.it::993c60f5-86b1-430c-b04a-b8445b0ba57d" providerId="AD" clId="Web-{B392D275-A0CF-814F-58C8-572CA942DDF2}" dt="2024-11-24T21:16:10.749" v="2495"/>
          <ac:spMkLst>
            <pc:docMk/>
            <pc:sldMk cId="2344662441" sldId="280"/>
            <ac:spMk id="183" creationId="{00000000-0000-0000-0000-000000000000}"/>
          </ac:spMkLst>
        </pc:spChg>
      </pc:sldChg>
      <pc:sldChg chg="addSp delSp modSp">
        <pc:chgData name="Giorgio Premoli" userId="S::gi06.premoli@stud.liuc.it::993c60f5-86b1-430c-b04a-b8445b0ba57d" providerId="AD" clId="Web-{B392D275-A0CF-814F-58C8-572CA942DDF2}" dt="2024-11-24T21:23:18.582" v="2539" actId="1076"/>
        <pc:sldMkLst>
          <pc:docMk/>
          <pc:sldMk cId="2071003395" sldId="282"/>
        </pc:sldMkLst>
        <pc:spChg chg="mod">
          <ac:chgData name="Giorgio Premoli" userId="S::gi06.premoli@stud.liuc.it::993c60f5-86b1-430c-b04a-b8445b0ba57d" providerId="AD" clId="Web-{B392D275-A0CF-814F-58C8-572CA942DDF2}" dt="2024-11-24T21:22:09.220" v="2537" actId="1076"/>
          <ac:spMkLst>
            <pc:docMk/>
            <pc:sldMk cId="2071003395" sldId="282"/>
            <ac:spMk id="3" creationId="{5B74291E-C49D-DA66-376A-DB8E92C08095}"/>
          </ac:spMkLst>
        </pc:spChg>
        <pc:spChg chg="add del mod">
          <ac:chgData name="Giorgio Premoli" userId="S::gi06.premoli@stud.liuc.it::993c60f5-86b1-430c-b04a-b8445b0ba57d" providerId="AD" clId="Web-{B392D275-A0CF-814F-58C8-572CA942DDF2}" dt="2024-11-24T21:16:41.672" v="2501"/>
          <ac:spMkLst>
            <pc:docMk/>
            <pc:sldMk cId="2071003395" sldId="282"/>
            <ac:spMk id="5" creationId="{988F24CE-70CF-F5BB-A63D-7D2E2E215F2B}"/>
          </ac:spMkLst>
        </pc:spChg>
        <pc:spChg chg="add del">
          <ac:chgData name="Giorgio Premoli" userId="S::gi06.premoli@stud.liuc.it::993c60f5-86b1-430c-b04a-b8445b0ba57d" providerId="AD" clId="Web-{B392D275-A0CF-814F-58C8-572CA942DDF2}" dt="2024-11-24T21:16:51.141" v="2503"/>
          <ac:spMkLst>
            <pc:docMk/>
            <pc:sldMk cId="2071003395" sldId="282"/>
            <ac:spMk id="8" creationId="{AE57A2C2-D5DA-D07F-7817-5158913C0359}"/>
          </ac:spMkLst>
        </pc:spChg>
        <pc:spChg chg="add del mod">
          <ac:chgData name="Giorgio Premoli" userId="S::gi06.premoli@stud.liuc.it::993c60f5-86b1-430c-b04a-b8445b0ba57d" providerId="AD" clId="Web-{B392D275-A0CF-814F-58C8-572CA942DDF2}" dt="2024-11-24T21:16:46.329" v="2502"/>
          <ac:spMkLst>
            <pc:docMk/>
            <pc:sldMk cId="2071003395" sldId="282"/>
            <ac:spMk id="10" creationId="{37B55601-130D-5EC4-2CF8-8BB65B555BE5}"/>
          </ac:spMkLst>
        </pc:spChg>
        <pc:spChg chg="add mod">
          <ac:chgData name="Giorgio Premoli" userId="S::gi06.premoli@stud.liuc.it::993c60f5-86b1-430c-b04a-b8445b0ba57d" providerId="AD" clId="Web-{B392D275-A0CF-814F-58C8-572CA942DDF2}" dt="2024-11-24T21:16:51.751" v="2504"/>
          <ac:spMkLst>
            <pc:docMk/>
            <pc:sldMk cId="2071003395" sldId="282"/>
            <ac:spMk id="12" creationId="{44C87F04-3817-25AB-D12B-A13627FB1216}"/>
          </ac:spMkLst>
        </pc:spChg>
        <pc:spChg chg="del">
          <ac:chgData name="Giorgio Premoli" userId="S::gi06.premoli@stud.liuc.it::993c60f5-86b1-430c-b04a-b8445b0ba57d" providerId="AD" clId="Web-{B392D275-A0CF-814F-58C8-572CA942DDF2}" dt="2024-11-24T21:16:18.406" v="2496"/>
          <ac:spMkLst>
            <pc:docMk/>
            <pc:sldMk cId="2071003395" sldId="282"/>
            <ac:spMk id="183" creationId="{2705ABC6-8725-6082-AC18-32309BF66BF3}"/>
          </ac:spMkLst>
        </pc:spChg>
        <pc:picChg chg="mod">
          <ac:chgData name="Giorgio Premoli" userId="S::gi06.premoli@stud.liuc.it::993c60f5-86b1-430c-b04a-b8445b0ba57d" providerId="AD" clId="Web-{B392D275-A0CF-814F-58C8-572CA942DDF2}" dt="2024-11-24T21:23:18.582" v="2539" actId="1076"/>
          <ac:picMkLst>
            <pc:docMk/>
            <pc:sldMk cId="2071003395" sldId="282"/>
            <ac:picMk id="4" creationId="{38B4BAFA-87A7-29BF-7FDF-0336EB7D5E56}"/>
          </ac:picMkLst>
        </pc:picChg>
      </pc:sldChg>
      <pc:sldChg chg="add del">
        <pc:chgData name="Giorgio Premoli" userId="S::gi06.premoli@stud.liuc.it::993c60f5-86b1-430c-b04a-b8445b0ba57d" providerId="AD" clId="Web-{B392D275-A0CF-814F-58C8-572CA942DDF2}" dt="2024-11-24T19:27:59.039" v="1458"/>
        <pc:sldMkLst>
          <pc:docMk/>
          <pc:sldMk cId="592406991" sldId="283"/>
        </pc:sldMkLst>
      </pc:sldChg>
      <pc:sldChg chg="ord">
        <pc:chgData name="Giorgio Premoli" userId="S::gi06.premoli@stud.liuc.it::993c60f5-86b1-430c-b04a-b8445b0ba57d" providerId="AD" clId="Web-{B392D275-A0CF-814F-58C8-572CA942DDF2}" dt="2024-11-24T19:27:52.664" v="1457"/>
        <pc:sldMkLst>
          <pc:docMk/>
          <pc:sldMk cId="1735003618" sldId="284"/>
        </pc:sldMkLst>
      </pc:sldChg>
      <pc:sldChg chg="modSp">
        <pc:chgData name="Giorgio Premoli" userId="S::gi06.premoli@stud.liuc.it::993c60f5-86b1-430c-b04a-b8445b0ba57d" providerId="AD" clId="Web-{B392D275-A0CF-814F-58C8-572CA942DDF2}" dt="2024-11-24T21:18:50.541" v="2534" actId="20577"/>
        <pc:sldMkLst>
          <pc:docMk/>
          <pc:sldMk cId="3991491039" sldId="288"/>
        </pc:sldMkLst>
        <pc:spChg chg="mod">
          <ac:chgData name="Giorgio Premoli" userId="S::gi06.premoli@stud.liuc.it::993c60f5-86b1-430c-b04a-b8445b0ba57d" providerId="AD" clId="Web-{B392D275-A0CF-814F-58C8-572CA942DDF2}" dt="2024-11-24T21:18:50.541" v="2534" actId="20577"/>
          <ac:spMkLst>
            <pc:docMk/>
            <pc:sldMk cId="3991491039" sldId="288"/>
            <ac:spMk id="174" creationId="{00000000-0000-0000-0000-000000000000}"/>
          </ac:spMkLst>
        </pc:spChg>
      </pc:sldChg>
      <pc:sldChg chg="modNotes">
        <pc:chgData name="Giorgio Premoli" userId="S::gi06.premoli@stud.liuc.it::993c60f5-86b1-430c-b04a-b8445b0ba57d" providerId="AD" clId="Web-{B392D275-A0CF-814F-58C8-572CA942DDF2}" dt="2024-11-24T21:00:43.554" v="1602"/>
        <pc:sldMkLst>
          <pc:docMk/>
          <pc:sldMk cId="1281803268" sldId="289"/>
        </pc:sldMkLst>
      </pc:sldChg>
      <pc:sldChg chg="modNotes">
        <pc:chgData name="Giorgio Premoli" userId="S::gi06.premoli@stud.liuc.it::993c60f5-86b1-430c-b04a-b8445b0ba57d" providerId="AD" clId="Web-{B392D275-A0CF-814F-58C8-572CA942DDF2}" dt="2024-11-24T18:46:02.941" v="235"/>
        <pc:sldMkLst>
          <pc:docMk/>
          <pc:sldMk cId="1865572386" sldId="290"/>
        </pc:sldMkLst>
      </pc:sldChg>
      <pc:sldChg chg="modNotes">
        <pc:chgData name="Giorgio Premoli" userId="S::gi06.premoli@stud.liuc.it::993c60f5-86b1-430c-b04a-b8445b0ba57d" providerId="AD" clId="Web-{B392D275-A0CF-814F-58C8-572CA942DDF2}" dt="2024-11-24T21:13:30.321" v="2358"/>
        <pc:sldMkLst>
          <pc:docMk/>
          <pc:sldMk cId="2461954380" sldId="291"/>
        </pc:sldMkLst>
      </pc:sldChg>
      <pc:sldChg chg="addSp delSp modSp">
        <pc:chgData name="Giorgio Premoli" userId="S::gi06.premoli@stud.liuc.it::993c60f5-86b1-430c-b04a-b8445b0ba57d" providerId="AD" clId="Web-{B392D275-A0CF-814F-58C8-572CA942DDF2}" dt="2024-11-24T21:17:17.877" v="2511"/>
        <pc:sldMkLst>
          <pc:docMk/>
          <pc:sldMk cId="2184437533" sldId="295"/>
        </pc:sldMkLst>
        <pc:spChg chg="add mod">
          <ac:chgData name="Giorgio Premoli" userId="S::gi06.premoli@stud.liuc.it::993c60f5-86b1-430c-b04a-b8445b0ba57d" providerId="AD" clId="Web-{B392D275-A0CF-814F-58C8-572CA942DDF2}" dt="2024-11-24T21:17:17.877" v="2511"/>
          <ac:spMkLst>
            <pc:docMk/>
            <pc:sldMk cId="2184437533" sldId="295"/>
            <ac:spMk id="3" creationId="{D113CBCD-642D-D6C9-E92E-7F096E6C5C77}"/>
          </ac:spMkLst>
        </pc:spChg>
        <pc:spChg chg="del">
          <ac:chgData name="Giorgio Premoli" userId="S::gi06.premoli@stud.liuc.it::993c60f5-86b1-430c-b04a-b8445b0ba57d" providerId="AD" clId="Web-{B392D275-A0CF-814F-58C8-572CA942DDF2}" dt="2024-11-24T21:17:16.220" v="2510"/>
          <ac:spMkLst>
            <pc:docMk/>
            <pc:sldMk cId="2184437533" sldId="295"/>
            <ac:spMk id="183" creationId="{00000000-0000-0000-0000-000000000000}"/>
          </ac:spMkLst>
        </pc:spChg>
      </pc:sldChg>
      <pc:sldChg chg="addSp delSp modSp mod modShow modNotes">
        <pc:chgData name="Giorgio Premoli" userId="S::gi06.premoli@stud.liuc.it::993c60f5-86b1-430c-b04a-b8445b0ba57d" providerId="AD" clId="Web-{B392D275-A0CF-814F-58C8-572CA942DDF2}" dt="2024-11-24T21:17:46.956" v="2519" actId="20577"/>
        <pc:sldMkLst>
          <pc:docMk/>
          <pc:sldMk cId="2356481936" sldId="297"/>
        </pc:sldMkLst>
        <pc:spChg chg="del mod">
          <ac:chgData name="Giorgio Premoli" userId="S::gi06.premoli@stud.liuc.it::993c60f5-86b1-430c-b04a-b8445b0ba57d" providerId="AD" clId="Web-{B392D275-A0CF-814F-58C8-572CA942DDF2}" dt="2024-11-24T19:05:46.668" v="608"/>
          <ac:spMkLst>
            <pc:docMk/>
            <pc:sldMk cId="2356481936" sldId="297"/>
            <ac:spMk id="2" creationId="{F8DCE676-658B-F7BC-BF3C-CBB474CB7C00}"/>
          </ac:spMkLst>
        </pc:spChg>
        <pc:spChg chg="del">
          <ac:chgData name="Giorgio Premoli" userId="S::gi06.premoli@stud.liuc.it::993c60f5-86b1-430c-b04a-b8445b0ba57d" providerId="AD" clId="Web-{B392D275-A0CF-814F-58C8-572CA942DDF2}" dt="2024-11-24T19:05:41.527" v="604"/>
          <ac:spMkLst>
            <pc:docMk/>
            <pc:sldMk cId="2356481936" sldId="297"/>
            <ac:spMk id="3" creationId="{ED6B5ED5-A8DA-E28F-4D10-74826FA2EABC}"/>
          </ac:spMkLst>
        </pc:spChg>
        <pc:spChg chg="add mod topLvl">
          <ac:chgData name="Giorgio Premoli" userId="S::gi06.premoli@stud.liuc.it::993c60f5-86b1-430c-b04a-b8445b0ba57d" providerId="AD" clId="Web-{B392D275-A0CF-814F-58C8-572CA942DDF2}" dt="2024-11-24T19:16:04.706" v="1006"/>
          <ac:spMkLst>
            <pc:docMk/>
            <pc:sldMk cId="2356481936" sldId="297"/>
            <ac:spMk id="4" creationId="{1E5AFBF1-719E-D554-2853-580E2BC1F6A2}"/>
          </ac:spMkLst>
        </pc:spChg>
        <pc:spChg chg="add mod topLvl">
          <ac:chgData name="Giorgio Premoli" userId="S::gi06.premoli@stud.liuc.it::993c60f5-86b1-430c-b04a-b8445b0ba57d" providerId="AD" clId="Web-{B392D275-A0CF-814F-58C8-572CA942DDF2}" dt="2024-11-24T19:16:04.706" v="1006"/>
          <ac:spMkLst>
            <pc:docMk/>
            <pc:sldMk cId="2356481936" sldId="297"/>
            <ac:spMk id="5" creationId="{826C8180-40A7-AAD0-B014-70D22C64CCFB}"/>
          </ac:spMkLst>
        </pc:spChg>
        <pc:spChg chg="add mod topLvl">
          <ac:chgData name="Giorgio Premoli" userId="S::gi06.premoli@stud.liuc.it::993c60f5-86b1-430c-b04a-b8445b0ba57d" providerId="AD" clId="Web-{B392D275-A0CF-814F-58C8-572CA942DDF2}" dt="2024-11-24T19:16:04.706" v="1006"/>
          <ac:spMkLst>
            <pc:docMk/>
            <pc:sldMk cId="2356481936" sldId="297"/>
            <ac:spMk id="6" creationId="{CAF66A7D-A8FB-3544-B42A-36006C2B139A}"/>
          </ac:spMkLst>
        </pc:spChg>
        <pc:spChg chg="add mod topLvl">
          <ac:chgData name="Giorgio Premoli" userId="S::gi06.premoli@stud.liuc.it::993c60f5-86b1-430c-b04a-b8445b0ba57d" providerId="AD" clId="Web-{B392D275-A0CF-814F-58C8-572CA942DDF2}" dt="2024-11-24T19:16:04.706" v="1006"/>
          <ac:spMkLst>
            <pc:docMk/>
            <pc:sldMk cId="2356481936" sldId="297"/>
            <ac:spMk id="7" creationId="{1D64DDA2-5C3B-5C8E-27B9-3BC564ACD4D2}"/>
          </ac:spMkLst>
        </pc:spChg>
        <pc:spChg chg="add mod topLvl">
          <ac:chgData name="Giorgio Premoli" userId="S::gi06.premoli@stud.liuc.it::993c60f5-86b1-430c-b04a-b8445b0ba57d" providerId="AD" clId="Web-{B392D275-A0CF-814F-58C8-572CA942DDF2}" dt="2024-11-24T19:16:04.706" v="1006"/>
          <ac:spMkLst>
            <pc:docMk/>
            <pc:sldMk cId="2356481936" sldId="297"/>
            <ac:spMk id="8" creationId="{73058FEB-7F14-797F-794A-890E8C1F8EED}"/>
          </ac:spMkLst>
        </pc:spChg>
        <pc:spChg chg="add mod topLvl">
          <ac:chgData name="Giorgio Premoli" userId="S::gi06.premoli@stud.liuc.it::993c60f5-86b1-430c-b04a-b8445b0ba57d" providerId="AD" clId="Web-{B392D275-A0CF-814F-58C8-572CA942DDF2}" dt="2024-11-24T19:16:04.706" v="1006"/>
          <ac:spMkLst>
            <pc:docMk/>
            <pc:sldMk cId="2356481936" sldId="297"/>
            <ac:spMk id="9" creationId="{5FEA05A3-0068-A98C-616F-67B030A13995}"/>
          </ac:spMkLst>
        </pc:spChg>
        <pc:spChg chg="add mod topLvl">
          <ac:chgData name="Giorgio Premoli" userId="S::gi06.premoli@stud.liuc.it::993c60f5-86b1-430c-b04a-b8445b0ba57d" providerId="AD" clId="Web-{B392D275-A0CF-814F-58C8-572CA942DDF2}" dt="2024-11-24T19:16:04.706" v="1006"/>
          <ac:spMkLst>
            <pc:docMk/>
            <pc:sldMk cId="2356481936" sldId="297"/>
            <ac:spMk id="10" creationId="{B1C67D6A-B3D9-74C6-0AE0-DB6B4BC711FF}"/>
          </ac:spMkLst>
        </pc:spChg>
        <pc:spChg chg="add mod topLvl">
          <ac:chgData name="Giorgio Premoli" userId="S::gi06.premoli@stud.liuc.it::993c60f5-86b1-430c-b04a-b8445b0ba57d" providerId="AD" clId="Web-{B392D275-A0CF-814F-58C8-572CA942DDF2}" dt="2024-11-24T19:16:04.706" v="1006"/>
          <ac:spMkLst>
            <pc:docMk/>
            <pc:sldMk cId="2356481936" sldId="297"/>
            <ac:spMk id="11" creationId="{463F63D8-0C0B-F8A1-9195-15B83B908948}"/>
          </ac:spMkLst>
        </pc:spChg>
        <pc:spChg chg="add mod topLvl">
          <ac:chgData name="Giorgio Premoli" userId="S::gi06.premoli@stud.liuc.it::993c60f5-86b1-430c-b04a-b8445b0ba57d" providerId="AD" clId="Web-{B392D275-A0CF-814F-58C8-572CA942DDF2}" dt="2024-11-24T19:16:04.706" v="1006"/>
          <ac:spMkLst>
            <pc:docMk/>
            <pc:sldMk cId="2356481936" sldId="297"/>
            <ac:spMk id="12" creationId="{D273AB19-0BE7-B5E1-4FCA-DBDF2FF3C710}"/>
          </ac:spMkLst>
        </pc:spChg>
        <pc:spChg chg="add mod topLvl">
          <ac:chgData name="Giorgio Premoli" userId="S::gi06.premoli@stud.liuc.it::993c60f5-86b1-430c-b04a-b8445b0ba57d" providerId="AD" clId="Web-{B392D275-A0CF-814F-58C8-572CA942DDF2}" dt="2024-11-24T19:16:04.706" v="1006"/>
          <ac:spMkLst>
            <pc:docMk/>
            <pc:sldMk cId="2356481936" sldId="297"/>
            <ac:spMk id="13" creationId="{BAF95DC7-91D1-2CF3-06A9-322D4042A758}"/>
          </ac:spMkLst>
        </pc:spChg>
        <pc:spChg chg="add mod topLvl">
          <ac:chgData name="Giorgio Premoli" userId="S::gi06.premoli@stud.liuc.it::993c60f5-86b1-430c-b04a-b8445b0ba57d" providerId="AD" clId="Web-{B392D275-A0CF-814F-58C8-572CA942DDF2}" dt="2024-11-24T19:16:15.738" v="1007"/>
          <ac:spMkLst>
            <pc:docMk/>
            <pc:sldMk cId="2356481936" sldId="297"/>
            <ac:spMk id="14" creationId="{59AA6906-DD2C-3B3B-CF95-172DEB9255F6}"/>
          </ac:spMkLst>
        </pc:spChg>
        <pc:spChg chg="add mod topLvl">
          <ac:chgData name="Giorgio Premoli" userId="S::gi06.premoli@stud.liuc.it::993c60f5-86b1-430c-b04a-b8445b0ba57d" providerId="AD" clId="Web-{B392D275-A0CF-814F-58C8-572CA942DDF2}" dt="2024-11-24T19:16:04.706" v="1006"/>
          <ac:spMkLst>
            <pc:docMk/>
            <pc:sldMk cId="2356481936" sldId="297"/>
            <ac:spMk id="15" creationId="{0584CB06-37A0-23D4-B5D8-C47619508C4E}"/>
          </ac:spMkLst>
        </pc:spChg>
        <pc:spChg chg="add mod topLvl">
          <ac:chgData name="Giorgio Premoli" userId="S::gi06.premoli@stud.liuc.it::993c60f5-86b1-430c-b04a-b8445b0ba57d" providerId="AD" clId="Web-{B392D275-A0CF-814F-58C8-572CA942DDF2}" dt="2024-11-24T19:16:04.706" v="1006"/>
          <ac:spMkLst>
            <pc:docMk/>
            <pc:sldMk cId="2356481936" sldId="297"/>
            <ac:spMk id="16" creationId="{3D1ADF59-4D4F-5168-1D39-E34E81C5DB50}"/>
          </ac:spMkLst>
        </pc:spChg>
        <pc:spChg chg="add mod topLvl">
          <ac:chgData name="Giorgio Premoli" userId="S::gi06.premoli@stud.liuc.it::993c60f5-86b1-430c-b04a-b8445b0ba57d" providerId="AD" clId="Web-{B392D275-A0CF-814F-58C8-572CA942DDF2}" dt="2024-11-24T19:16:04.706" v="1006"/>
          <ac:spMkLst>
            <pc:docMk/>
            <pc:sldMk cId="2356481936" sldId="297"/>
            <ac:spMk id="17" creationId="{226C7A38-5737-76ED-123A-161156739B9F}"/>
          </ac:spMkLst>
        </pc:spChg>
        <pc:spChg chg="add mod topLvl">
          <ac:chgData name="Giorgio Premoli" userId="S::gi06.premoli@stud.liuc.it::993c60f5-86b1-430c-b04a-b8445b0ba57d" providerId="AD" clId="Web-{B392D275-A0CF-814F-58C8-572CA942DDF2}" dt="2024-11-24T19:16:04.706" v="1006"/>
          <ac:spMkLst>
            <pc:docMk/>
            <pc:sldMk cId="2356481936" sldId="297"/>
            <ac:spMk id="18" creationId="{B5F4672C-C438-BEF8-414A-4C7B603A91A9}"/>
          </ac:spMkLst>
        </pc:spChg>
        <pc:spChg chg="mod">
          <ac:chgData name="Giorgio Premoli" userId="S::gi06.premoli@stud.liuc.it::993c60f5-86b1-430c-b04a-b8445b0ba57d" providerId="AD" clId="Web-{B392D275-A0CF-814F-58C8-572CA942DDF2}" dt="2024-11-24T21:17:46.956" v="2519" actId="20577"/>
          <ac:spMkLst>
            <pc:docMk/>
            <pc:sldMk cId="2356481936" sldId="297"/>
            <ac:spMk id="209" creationId="{00000000-0000-0000-0000-000000000000}"/>
          </ac:spMkLst>
        </pc:spChg>
        <pc:grpChg chg="add del mod">
          <ac:chgData name="Giorgio Premoli" userId="S::gi06.premoli@stud.liuc.it::993c60f5-86b1-430c-b04a-b8445b0ba57d" providerId="AD" clId="Web-{B392D275-A0CF-814F-58C8-572CA942DDF2}" dt="2024-11-24T19:16:04.706" v="1006"/>
          <ac:grpSpMkLst>
            <pc:docMk/>
            <pc:sldMk cId="2356481936" sldId="297"/>
            <ac:grpSpMk id="23" creationId="{AE21F9AB-9969-AFFA-D706-C10CE9D89E51}"/>
          </ac:grpSpMkLst>
        </pc:grpChg>
        <pc:grpChg chg="add">
          <ac:chgData name="Giorgio Premoli" userId="S::gi06.premoli@stud.liuc.it::993c60f5-86b1-430c-b04a-b8445b0ba57d" providerId="AD" clId="Web-{B392D275-A0CF-814F-58C8-572CA942DDF2}" dt="2024-11-24T19:16:24.879" v="1008"/>
          <ac:grpSpMkLst>
            <pc:docMk/>
            <pc:sldMk cId="2356481936" sldId="297"/>
            <ac:grpSpMk id="24" creationId="{7CEE00FB-0EF5-35B9-5A80-17593ADD359C}"/>
          </ac:grpSpMkLst>
        </pc:grpChg>
        <pc:picChg chg="add mod topLvl">
          <ac:chgData name="Giorgio Premoli" userId="S::gi06.premoli@stud.liuc.it::993c60f5-86b1-430c-b04a-b8445b0ba57d" providerId="AD" clId="Web-{B392D275-A0CF-814F-58C8-572CA942DDF2}" dt="2024-11-24T19:16:04.706" v="1006"/>
          <ac:picMkLst>
            <pc:docMk/>
            <pc:sldMk cId="2356481936" sldId="297"/>
            <ac:picMk id="19" creationId="{965CF465-157A-CC9E-5F2E-8BADBFF59395}"/>
          </ac:picMkLst>
        </pc:picChg>
        <pc:picChg chg="add del mod">
          <ac:chgData name="Giorgio Premoli" userId="S::gi06.premoli@stud.liuc.it::993c60f5-86b1-430c-b04a-b8445b0ba57d" providerId="AD" clId="Web-{B392D275-A0CF-814F-58C8-572CA942DDF2}" dt="2024-11-24T19:11:17.667" v="812"/>
          <ac:picMkLst>
            <pc:docMk/>
            <pc:sldMk cId="2356481936" sldId="297"/>
            <ac:picMk id="20" creationId="{47167508-B4C9-47FB-E7B6-4B814CE140AB}"/>
          </ac:picMkLst>
        </pc:picChg>
        <pc:picChg chg="add del mod">
          <ac:chgData name="Giorgio Premoli" userId="S::gi06.premoli@stud.liuc.it::993c60f5-86b1-430c-b04a-b8445b0ba57d" providerId="AD" clId="Web-{B392D275-A0CF-814F-58C8-572CA942DDF2}" dt="2024-11-24T19:11:18.839" v="814"/>
          <ac:picMkLst>
            <pc:docMk/>
            <pc:sldMk cId="2356481936" sldId="297"/>
            <ac:picMk id="21" creationId="{39B14A15-555A-ED08-1B60-BE224641316A}"/>
          </ac:picMkLst>
        </pc:picChg>
        <pc:picChg chg="add del">
          <ac:chgData name="Giorgio Premoli" userId="S::gi06.premoli@stud.liuc.it::993c60f5-86b1-430c-b04a-b8445b0ba57d" providerId="AD" clId="Web-{B392D275-A0CF-814F-58C8-572CA942DDF2}" dt="2024-11-24T19:11:18.229" v="813"/>
          <ac:picMkLst>
            <pc:docMk/>
            <pc:sldMk cId="2356481936" sldId="297"/>
            <ac:picMk id="22" creationId="{9EF72518-39FD-5B52-9799-0A0DE56F8DFE}"/>
          </ac:picMkLst>
        </pc:picChg>
      </pc:sldChg>
      <pc:sldChg chg="ord">
        <pc:chgData name="Giorgio Premoli" userId="S::gi06.premoli@stud.liuc.it::993c60f5-86b1-430c-b04a-b8445b0ba57d" providerId="AD" clId="Web-{B392D275-A0CF-814F-58C8-572CA942DDF2}" dt="2024-11-24T19:25:44.004" v="1423"/>
        <pc:sldMkLst>
          <pc:docMk/>
          <pc:sldMk cId="315526584" sldId="299"/>
        </pc:sldMkLst>
      </pc:sldChg>
      <pc:sldChg chg="ord">
        <pc:chgData name="Giorgio Premoli" userId="S::gi06.premoli@stud.liuc.it::993c60f5-86b1-430c-b04a-b8445b0ba57d" providerId="AD" clId="Web-{B392D275-A0CF-814F-58C8-572CA942DDF2}" dt="2024-11-24T19:27:52.664" v="1456"/>
        <pc:sldMkLst>
          <pc:docMk/>
          <pc:sldMk cId="4116213648" sldId="300"/>
        </pc:sldMkLst>
      </pc:sldChg>
      <pc:sldChg chg="addSp delSp modSp mod modShow">
        <pc:chgData name="Giorgio Premoli" userId="S::gi06.premoli@stud.liuc.it::993c60f5-86b1-430c-b04a-b8445b0ba57d" providerId="AD" clId="Web-{B392D275-A0CF-814F-58C8-572CA942DDF2}" dt="2024-11-24T21:17:05.079" v="2509"/>
        <pc:sldMkLst>
          <pc:docMk/>
          <pc:sldMk cId="3628325689" sldId="302"/>
        </pc:sldMkLst>
        <pc:spChg chg="add del mod">
          <ac:chgData name="Giorgio Premoli" userId="S::gi06.premoli@stud.liuc.it::993c60f5-86b1-430c-b04a-b8445b0ba57d" providerId="AD" clId="Web-{B392D275-A0CF-814F-58C8-572CA942DDF2}" dt="2024-11-24T21:16:56.688" v="2505"/>
          <ac:spMkLst>
            <pc:docMk/>
            <pc:sldMk cId="3628325689" sldId="302"/>
            <ac:spMk id="5" creationId="{6A6DBF93-7D4F-DE5B-5F96-8503BBB3A5E6}"/>
          </ac:spMkLst>
        </pc:spChg>
        <pc:spChg chg="add del mod">
          <ac:chgData name="Giorgio Premoli" userId="S::gi06.premoli@stud.liuc.it::993c60f5-86b1-430c-b04a-b8445b0ba57d" providerId="AD" clId="Web-{B392D275-A0CF-814F-58C8-572CA942DDF2}" dt="2024-11-24T21:17:03.923" v="2508"/>
          <ac:spMkLst>
            <pc:docMk/>
            <pc:sldMk cId="3628325689" sldId="302"/>
            <ac:spMk id="7" creationId="{6B3D085B-ACC3-72BC-3D68-2A521087DD38}"/>
          </ac:spMkLst>
        </pc:spChg>
        <pc:spChg chg="add del">
          <ac:chgData name="Giorgio Premoli" userId="S::gi06.premoli@stud.liuc.it::993c60f5-86b1-430c-b04a-b8445b0ba57d" providerId="AD" clId="Web-{B392D275-A0CF-814F-58C8-572CA942DDF2}" dt="2024-11-24T21:16:59.579" v="2507"/>
          <ac:spMkLst>
            <pc:docMk/>
            <pc:sldMk cId="3628325689" sldId="302"/>
            <ac:spMk id="9" creationId="{4C0E9D96-5179-D3D7-DEA0-9EA1CA608E13}"/>
          </ac:spMkLst>
        </pc:spChg>
        <pc:spChg chg="add mod">
          <ac:chgData name="Giorgio Premoli" userId="S::gi06.premoli@stud.liuc.it::993c60f5-86b1-430c-b04a-b8445b0ba57d" providerId="AD" clId="Web-{B392D275-A0CF-814F-58C8-572CA942DDF2}" dt="2024-11-24T21:17:05.079" v="2509"/>
          <ac:spMkLst>
            <pc:docMk/>
            <pc:sldMk cId="3628325689" sldId="302"/>
            <ac:spMk id="11" creationId="{8BA79CDD-6333-F9E3-4019-1F7CF51D17CD}"/>
          </ac:spMkLst>
        </pc:spChg>
        <pc:spChg chg="del">
          <ac:chgData name="Giorgio Premoli" userId="S::gi06.premoli@stud.liuc.it::993c60f5-86b1-430c-b04a-b8445b0ba57d" providerId="AD" clId="Web-{B392D275-A0CF-814F-58C8-572CA942DDF2}" dt="2024-11-24T21:16:26.093" v="2498"/>
          <ac:spMkLst>
            <pc:docMk/>
            <pc:sldMk cId="3628325689" sldId="302"/>
            <ac:spMk id="183" creationId="{2705ABC6-8725-6082-AC18-32309BF66BF3}"/>
          </ac:spMkLst>
        </pc:spChg>
      </pc:sldChg>
      <pc:sldChg chg="addSp delSp modSp add mod replId modShow modNotes">
        <pc:chgData name="Giorgio Premoli" userId="S::gi06.premoli@stud.liuc.it::993c60f5-86b1-430c-b04a-b8445b0ba57d" providerId="AD" clId="Web-{B392D275-A0CF-814F-58C8-572CA942DDF2}" dt="2024-11-24T21:18:01.144" v="2522" actId="20577"/>
        <pc:sldMkLst>
          <pc:docMk/>
          <pc:sldMk cId="989863710" sldId="303"/>
        </pc:sldMkLst>
        <pc:spChg chg="del mod">
          <ac:chgData name="Giorgio Premoli" userId="S::gi06.premoli@stud.liuc.it::993c60f5-86b1-430c-b04a-b8445b0ba57d" providerId="AD" clId="Web-{B392D275-A0CF-814F-58C8-572CA942DDF2}" dt="2024-11-24T19:15:40.299" v="1002"/>
          <ac:spMkLst>
            <pc:docMk/>
            <pc:sldMk cId="989863710" sldId="303"/>
            <ac:spMk id="2" creationId="{F8DCE676-658B-F7BC-BF3C-CBB474CB7C00}"/>
          </ac:spMkLst>
        </pc:spChg>
        <pc:spChg chg="del mod">
          <ac:chgData name="Giorgio Premoli" userId="S::gi06.premoli@stud.liuc.it::993c60f5-86b1-430c-b04a-b8445b0ba57d" providerId="AD" clId="Web-{B392D275-A0CF-814F-58C8-572CA942DDF2}" dt="2024-11-24T19:21:18.793" v="1139"/>
          <ac:spMkLst>
            <pc:docMk/>
            <pc:sldMk cId="989863710" sldId="303"/>
            <ac:spMk id="3" creationId="{ED6B5ED5-A8DA-E28F-4D10-74826FA2EABC}"/>
          </ac:spMkLst>
        </pc:spChg>
        <pc:spChg chg="mod">
          <ac:chgData name="Giorgio Premoli" userId="S::gi06.premoli@stud.liuc.it::993c60f5-86b1-430c-b04a-b8445b0ba57d" providerId="AD" clId="Web-{B392D275-A0CF-814F-58C8-572CA942DDF2}" dt="2024-11-24T21:18:01.144" v="2522" actId="20577"/>
          <ac:spMkLst>
            <pc:docMk/>
            <pc:sldMk cId="989863710" sldId="303"/>
            <ac:spMk id="209" creationId="{00000000-0000-0000-0000-000000000000}"/>
          </ac:spMkLst>
        </pc:spChg>
        <pc:graphicFrameChg chg="add mod ord modGraphic">
          <ac:chgData name="Giorgio Premoli" userId="S::gi06.premoli@stud.liuc.it::993c60f5-86b1-430c-b04a-b8445b0ba57d" providerId="AD" clId="Web-{B392D275-A0CF-814F-58C8-572CA942DDF2}" dt="2024-11-24T19:25:15.878" v="1420" actId="1076"/>
          <ac:graphicFrameMkLst>
            <pc:docMk/>
            <pc:sldMk cId="989863710" sldId="303"/>
            <ac:graphicFrameMk id="4" creationId="{4ED3A75E-BD9E-FDF6-E6CB-41BF15BD7402}"/>
          </ac:graphicFrameMkLst>
        </pc:graphicFrameChg>
      </pc:sldChg>
    </pc:docChg>
  </pc:docChgLst>
  <pc:docChgLst>
    <pc:chgData name="Alessio Zanzottera" userId="S::al27.zanzottera@stud.liuc.it::15230013-81cd-408b-ac43-2947e2905259" providerId="AD" clId="Web-{0ADD1085-84EC-D114-D0FC-DF032EF78CFF}"/>
    <pc:docChg chg="mod modSld">
      <pc:chgData name="Alessio Zanzottera" userId="S::al27.zanzottera@stud.liuc.it::15230013-81cd-408b-ac43-2947e2905259" providerId="AD" clId="Web-{0ADD1085-84EC-D114-D0FC-DF032EF78CFF}" dt="2024-11-23T11:38:26.030" v="114"/>
      <pc:docMkLst>
        <pc:docMk/>
      </pc:docMkLst>
      <pc:sldChg chg="addSp delSp modSp">
        <pc:chgData name="Alessio Zanzottera" userId="S::al27.zanzottera@stud.liuc.it::15230013-81cd-408b-ac43-2947e2905259" providerId="AD" clId="Web-{0ADD1085-84EC-D114-D0FC-DF032EF78CFF}" dt="2024-11-23T11:25:45.938" v="113" actId="1076"/>
        <pc:sldMkLst>
          <pc:docMk/>
          <pc:sldMk cId="0" sldId="264"/>
        </pc:sldMkLst>
        <pc:spChg chg="mod">
          <ac:chgData name="Alessio Zanzottera" userId="S::al27.zanzottera@stud.liuc.it::15230013-81cd-408b-ac43-2947e2905259" providerId="AD" clId="Web-{0ADD1085-84EC-D114-D0FC-DF032EF78CFF}" dt="2024-11-23T10:42:52.948" v="93" actId="20577"/>
          <ac:spMkLst>
            <pc:docMk/>
            <pc:sldMk cId="0" sldId="264"/>
            <ac:spMk id="204" creationId="{00000000-0000-0000-0000-000000000000}"/>
          </ac:spMkLst>
        </pc:spChg>
        <pc:graphicFrameChg chg="add del mod topLvl modGraphic">
          <ac:chgData name="Alessio Zanzottera" userId="S::al27.zanzottera@stud.liuc.it::15230013-81cd-408b-ac43-2947e2905259" providerId="AD" clId="Web-{0ADD1085-84EC-D114-D0FC-DF032EF78CFF}" dt="2024-11-23T10:09:24.827" v="6"/>
          <ac:graphicFrameMkLst>
            <pc:docMk/>
            <pc:sldMk cId="0" sldId="264"/>
            <ac:graphicFrameMk id="2" creationId="{544D4355-7780-5989-C283-ADDD3FFC2EDC}"/>
          </ac:graphicFrameMkLst>
        </pc:graphicFrameChg>
        <pc:graphicFrameChg chg="add mod">
          <ac:chgData name="Alessio Zanzottera" userId="S::al27.zanzottera@stud.liuc.it::15230013-81cd-408b-ac43-2947e2905259" providerId="AD" clId="Web-{0ADD1085-84EC-D114-D0FC-DF032EF78CFF}" dt="2024-11-23T10:55:26.205" v="101" actId="1076"/>
          <ac:graphicFrameMkLst>
            <pc:docMk/>
            <pc:sldMk cId="0" sldId="264"/>
            <ac:graphicFrameMk id="2" creationId="{EEF99E8A-AA14-90E8-E9F0-272650B095B5}"/>
          </ac:graphicFrameMkLst>
        </pc:graphicFrameChg>
        <pc:graphicFrameChg chg="add del mod">
          <ac:chgData name="Alessio Zanzottera" userId="S::al27.zanzottera@stud.liuc.it::15230013-81cd-408b-ac43-2947e2905259" providerId="AD" clId="Web-{0ADD1085-84EC-D114-D0FC-DF032EF78CFF}" dt="2024-11-23T10:48:51.038" v="97" actId="1076"/>
          <ac:graphicFrameMkLst>
            <pc:docMk/>
            <pc:sldMk cId="0" sldId="264"/>
            <ac:graphicFrameMk id="3" creationId="{544D4355-7780-5989-C283-ADDD3FFC2EDC}"/>
          </ac:graphicFrameMkLst>
        </pc:graphicFrameChg>
        <pc:graphicFrameChg chg="add del mod topLvl modGraphic">
          <ac:chgData name="Alessio Zanzottera" userId="S::al27.zanzottera@stud.liuc.it::15230013-81cd-408b-ac43-2947e2905259" providerId="AD" clId="Web-{0ADD1085-84EC-D114-D0FC-DF032EF78CFF}" dt="2024-11-23T10:17:17.084" v="22"/>
          <ac:graphicFrameMkLst>
            <pc:docMk/>
            <pc:sldMk cId="0" sldId="264"/>
            <ac:graphicFrameMk id="4" creationId="{544D4355-7780-5989-C283-ADDD3FFC2EDC}"/>
          </ac:graphicFrameMkLst>
        </pc:graphicFrameChg>
        <pc:graphicFrameChg chg="add mod">
          <ac:chgData name="Alessio Zanzottera" userId="S::al27.zanzottera@stud.liuc.it::15230013-81cd-408b-ac43-2947e2905259" providerId="AD" clId="Web-{0ADD1085-84EC-D114-D0FC-DF032EF78CFF}" dt="2024-11-23T10:48:53.401" v="98" actId="1076"/>
          <ac:graphicFrameMkLst>
            <pc:docMk/>
            <pc:sldMk cId="0" sldId="264"/>
            <ac:graphicFrameMk id="4" creationId="{CBAB7AED-5840-F2A2-C732-4536185EBFCE}"/>
          </ac:graphicFrameMkLst>
        </pc:graphicFrameChg>
        <pc:graphicFrameChg chg="add mod">
          <ac:chgData name="Alessio Zanzottera" userId="S::al27.zanzottera@stud.liuc.it::15230013-81cd-408b-ac43-2947e2905259" providerId="AD" clId="Web-{0ADD1085-84EC-D114-D0FC-DF032EF78CFF}" dt="2024-11-23T11:25:45.938" v="113" actId="1076"/>
          <ac:graphicFrameMkLst>
            <pc:docMk/>
            <pc:sldMk cId="0" sldId="264"/>
            <ac:graphicFrameMk id="5" creationId="{16900FE4-C47D-0D08-9B2D-298CA2C0CF64}"/>
          </ac:graphicFrameMkLst>
        </pc:graphicFrameChg>
        <pc:graphicFrameChg chg="add del mod">
          <ac:chgData name="Alessio Zanzottera" userId="S::al27.zanzottera@stud.liuc.it::15230013-81cd-408b-ac43-2947e2905259" providerId="AD" clId="Web-{0ADD1085-84EC-D114-D0FC-DF032EF78CFF}" dt="2024-11-23T10:41:11.569" v="36"/>
          <ac:graphicFrameMkLst>
            <pc:docMk/>
            <pc:sldMk cId="0" sldId="264"/>
            <ac:graphicFrameMk id="5" creationId="{544D4355-7780-5989-C283-ADDD3FFC2EDC}"/>
          </ac:graphicFrameMkLst>
        </pc:graphicFrameChg>
        <pc:graphicFrameChg chg="add del mod">
          <ac:chgData name="Alessio Zanzottera" userId="S::al27.zanzottera@stud.liuc.it::15230013-81cd-408b-ac43-2947e2905259" providerId="AD" clId="Web-{0ADD1085-84EC-D114-D0FC-DF032EF78CFF}" dt="2024-11-23T11:01:10.563" v="102"/>
          <ac:graphicFrameMkLst>
            <pc:docMk/>
            <pc:sldMk cId="0" sldId="264"/>
            <ac:graphicFrameMk id="6" creationId="{6D5E50C4-7D67-F69F-723E-02A3620E2497}"/>
          </ac:graphicFrameMkLst>
        </pc:graphicFrameChg>
        <pc:graphicFrameChg chg="add del mod">
          <ac:chgData name="Alessio Zanzottera" userId="S::al27.zanzottera@stud.liuc.it::15230013-81cd-408b-ac43-2947e2905259" providerId="AD" clId="Web-{0ADD1085-84EC-D114-D0FC-DF032EF78CFF}" dt="2024-11-23T10:23:02.956" v="30"/>
          <ac:graphicFrameMkLst>
            <pc:docMk/>
            <pc:sldMk cId="0" sldId="264"/>
            <ac:graphicFrameMk id="6" creationId="{EEF99E8A-AA14-90E8-E9F0-272650B095B5}"/>
          </ac:graphicFrameMkLst>
        </pc:graphicFrameChg>
        <pc:graphicFrameChg chg="add del mod topLvl modGraphic">
          <ac:chgData name="Alessio Zanzottera" userId="S::al27.zanzottera@stud.liuc.it::15230013-81cd-408b-ac43-2947e2905259" providerId="AD" clId="Web-{0ADD1085-84EC-D114-D0FC-DF032EF78CFF}" dt="2024-11-23T10:41:12.225" v="37"/>
          <ac:graphicFrameMkLst>
            <pc:docMk/>
            <pc:sldMk cId="0" sldId="264"/>
            <ac:graphicFrameMk id="7" creationId="{EEF99E8A-AA14-90E8-E9F0-272650B095B5}"/>
          </ac:graphicFrameMkLst>
        </pc:graphicFrameChg>
        <pc:graphicFrameChg chg="add del mod">
          <ac:chgData name="Alessio Zanzottera" userId="S::al27.zanzottera@stud.liuc.it::15230013-81cd-408b-ac43-2947e2905259" providerId="AD" clId="Web-{0ADD1085-84EC-D114-D0FC-DF032EF78CFF}" dt="2024-11-23T11:02:33.831" v="105"/>
          <ac:graphicFrameMkLst>
            <pc:docMk/>
            <pc:sldMk cId="0" sldId="264"/>
            <ac:graphicFrameMk id="8" creationId="{4ED6EC48-B12B-056F-4FCD-8BDFD0A4DA43}"/>
          </ac:graphicFrameMkLst>
        </pc:graphicFrameChg>
        <pc:graphicFrameChg chg="add del mod">
          <ac:chgData name="Alessio Zanzottera" userId="S::al27.zanzottera@stud.liuc.it::15230013-81cd-408b-ac43-2947e2905259" providerId="AD" clId="Web-{0ADD1085-84EC-D114-D0FC-DF032EF78CFF}" dt="2024-11-23T11:03:46.865" v="108"/>
          <ac:graphicFrameMkLst>
            <pc:docMk/>
            <pc:sldMk cId="0" sldId="264"/>
            <ac:graphicFrameMk id="9" creationId="{16900FE4-C47D-0D08-9B2D-298CA2C0CF64}"/>
          </ac:graphicFrameMkLst>
        </pc:graphicFrameChg>
        <pc:graphicFrameChg chg="add del mod">
          <ac:chgData name="Alessio Zanzottera" userId="S::al27.zanzottera@stud.liuc.it::15230013-81cd-408b-ac43-2947e2905259" providerId="AD" clId="Web-{0ADD1085-84EC-D114-D0FC-DF032EF78CFF}" dt="2024-11-23T11:25:41.688" v="111"/>
          <ac:graphicFrameMkLst>
            <pc:docMk/>
            <pc:sldMk cId="0" sldId="264"/>
            <ac:graphicFrameMk id="10" creationId="{16900FE4-C47D-0D08-9B2D-298CA2C0CF64}"/>
          </ac:graphicFrameMkLst>
        </pc:graphicFrameChg>
      </pc:sldChg>
      <pc:sldChg chg="addSp delSp modSp">
        <pc:chgData name="Alessio Zanzottera" userId="S::al27.zanzottera@stud.liuc.it::15230013-81cd-408b-ac43-2947e2905259" providerId="AD" clId="Web-{0ADD1085-84EC-D114-D0FC-DF032EF78CFF}" dt="2024-11-23T10:13:16.352" v="14" actId="1076"/>
        <pc:sldMkLst>
          <pc:docMk/>
          <pc:sldMk cId="4241680210" sldId="285"/>
        </pc:sldMkLst>
        <pc:picChg chg="add mod">
          <ac:chgData name="Alessio Zanzottera" userId="S::al27.zanzottera@stud.liuc.it::15230013-81cd-408b-ac43-2947e2905259" providerId="AD" clId="Web-{0ADD1085-84EC-D114-D0FC-DF032EF78CFF}" dt="2024-11-23T10:13:16.352" v="14" actId="1076"/>
          <ac:picMkLst>
            <pc:docMk/>
            <pc:sldMk cId="4241680210" sldId="285"/>
            <ac:picMk id="2" creationId="{CD0C392F-EE5B-4B37-0DAE-F65B16DBC665}"/>
          </ac:picMkLst>
        </pc:picChg>
        <pc:picChg chg="del">
          <ac:chgData name="Alessio Zanzottera" userId="S::al27.zanzottera@stud.liuc.it::15230013-81cd-408b-ac43-2947e2905259" providerId="AD" clId="Web-{0ADD1085-84EC-D114-D0FC-DF032EF78CFF}" dt="2024-11-23T10:12:35.519" v="11"/>
          <ac:picMkLst>
            <pc:docMk/>
            <pc:sldMk cId="4241680210" sldId="285"/>
            <ac:picMk id="5" creationId="{C77ED342-2A41-DBD6-6996-47632B6710A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Hackaton/Conteggio%20per%20hi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Hackaton/Conteggio%20per%20hi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Hackaton/Conteggio%20per%20hi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liuc-my.sharepoint.com/personal/al27_zanzottera_stud_liuc_it/Documents/Progetti/Hackaton/Conteggio%20per%20hir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2F2F2"/>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1-319E-404E-A8F2-91D05767D1C7}"/>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319E-404E-A8F2-91D05767D1C7}"/>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319E-404E-A8F2-91D05767D1C7}"/>
              </c:ext>
            </c:extLst>
          </c:dPt>
          <c:dPt>
            <c:idx val="3"/>
            <c:bubble3D val="0"/>
            <c:spPr>
              <a:solidFill>
                <a:srgbClr val="BFBFBF"/>
              </a:solidFill>
              <a:ln w="19050">
                <a:solidFill>
                  <a:schemeClr val="lt1"/>
                </a:solidFill>
              </a:ln>
              <a:effectLst/>
            </c:spPr>
            <c:extLst>
              <c:ext xmlns:c16="http://schemas.microsoft.com/office/drawing/2014/chart" uri="{C3380CC4-5D6E-409C-BE32-E72D297353CC}">
                <c16:uniqueId val="{00000007-319E-404E-A8F2-91D05767D1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'https://liuc-my.sharepoint.com/personal/al27_zanzottera_stud_liuc_it/Documents/Progetti/Hackaton/[Conteggio per hired.xlsx]Foglio2'!$C$3:$C$6</c:f>
              <c:strCache>
                <c:ptCount val="4"/>
                <c:pt idx="0">
                  <c:v>Diploma</c:v>
                </c:pt>
                <c:pt idx="1">
                  <c:v>Laurea</c:v>
                </c:pt>
                <c:pt idx="2">
                  <c:v>Corso professionale</c:v>
                </c:pt>
                <c:pt idx="3">
                  <c:v>Altro</c:v>
                </c:pt>
              </c:strCache>
            </c:strRef>
          </c:cat>
          <c:val>
            <c:numRef>
              <c:f>'https://liuc-my.sharepoint.com/personal/al27_zanzottera_stud_liuc_it/Documents/Progetti/Hackaton/[Conteggio per hired.xlsx]Foglio2'!$D$3:$D$6</c:f>
              <c:numCache>
                <c:formatCode>0.00%</c:formatCode>
                <c:ptCount val="4"/>
                <c:pt idx="0">
                  <c:v>0.43443132380360472</c:v>
                </c:pt>
                <c:pt idx="1">
                  <c:v>0.2697327532628962</c:v>
                </c:pt>
                <c:pt idx="2">
                  <c:v>7.3337476693598511E-2</c:v>
                </c:pt>
                <c:pt idx="3">
                  <c:v>0.22249844623990056</c:v>
                </c:pt>
              </c:numCache>
            </c:numRef>
          </c:val>
          <c:extLst>
            <c:ext xmlns:c16="http://schemas.microsoft.com/office/drawing/2014/chart" uri="{C3380CC4-5D6E-409C-BE32-E72D297353CC}">
              <c16:uniqueId val="{00000008-319E-404E-A8F2-91D05767D1C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C00000"/>
              </a:solidFill>
              <a:ln w="19050">
                <a:solidFill>
                  <a:schemeClr val="lt1"/>
                </a:solidFill>
              </a:ln>
              <a:effectLst/>
            </c:spPr>
            <c:extLst>
              <c:ext xmlns:c16="http://schemas.microsoft.com/office/drawing/2014/chart" uri="{C3380CC4-5D6E-409C-BE32-E72D297353CC}">
                <c16:uniqueId val="{00000001-6702-492F-8676-CE3FBFDED10C}"/>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6702-492F-8676-CE3FBFDED10C}"/>
              </c:ext>
            </c:extLst>
          </c:dPt>
          <c:dPt>
            <c:idx val="2"/>
            <c:bubble3D val="0"/>
            <c:spPr>
              <a:solidFill>
                <a:srgbClr val="002060"/>
              </a:solidFill>
              <a:ln w="19050">
                <a:solidFill>
                  <a:schemeClr val="lt1"/>
                </a:solidFill>
              </a:ln>
              <a:effectLst/>
            </c:spPr>
            <c:extLst>
              <c:ext xmlns:c16="http://schemas.microsoft.com/office/drawing/2014/chart" uri="{C3380CC4-5D6E-409C-BE32-E72D297353CC}">
                <c16:uniqueId val="{00000005-6702-492F-8676-CE3FBFDED1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'https://liuc-my.sharepoint.com/personal/al27_zanzottera_stud_liuc_it/Documents/Progetti/Hackaton/[Conteggio per hired.xlsx]Foglio2'!$D$13:$D$15</c:f>
              <c:strCache>
                <c:ptCount val="3"/>
                <c:pt idx="0">
                  <c:v>Female</c:v>
                </c:pt>
                <c:pt idx="1">
                  <c:v>Unkown</c:v>
                </c:pt>
                <c:pt idx="2">
                  <c:v>Male</c:v>
                </c:pt>
              </c:strCache>
            </c:strRef>
          </c:cat>
          <c:val>
            <c:numRef>
              <c:f>'https://liuc-my.sharepoint.com/personal/al27_zanzottera_stud_liuc_it/Documents/Progetti/Hackaton/[Conteggio per hired.xlsx]Foglio2'!$E$13:$E$15</c:f>
              <c:numCache>
                <c:formatCode>0.00%</c:formatCode>
                <c:ptCount val="3"/>
                <c:pt idx="0">
                  <c:v>0.24549409571162212</c:v>
                </c:pt>
                <c:pt idx="1">
                  <c:v>0.54630205096333129</c:v>
                </c:pt>
                <c:pt idx="2">
                  <c:v>0.20820385332504662</c:v>
                </c:pt>
              </c:numCache>
            </c:numRef>
          </c:val>
          <c:extLst>
            <c:ext xmlns:c16="http://schemas.microsoft.com/office/drawing/2014/chart" uri="{C3380CC4-5D6E-409C-BE32-E72D297353CC}">
              <c16:uniqueId val="{00000006-6702-492F-8676-CE3FBFDED10C}"/>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FFFF00"/>
              </a:solidFill>
              <a:ln w="19050">
                <a:solidFill>
                  <a:schemeClr val="lt1"/>
                </a:solidFill>
              </a:ln>
              <a:effectLst/>
            </c:spPr>
            <c:extLst>
              <c:ext xmlns:c16="http://schemas.microsoft.com/office/drawing/2014/chart" uri="{C3380CC4-5D6E-409C-BE32-E72D297353CC}">
                <c16:uniqueId val="{00000001-8FF0-4834-BBD8-6D99A4D7E796}"/>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8FF0-4834-BBD8-6D99A4D7E796}"/>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8FF0-4834-BBD8-6D99A4D7E796}"/>
              </c:ext>
            </c:extLst>
          </c:dPt>
          <c:dPt>
            <c:idx val="3"/>
            <c:bubble3D val="0"/>
            <c:spPr>
              <a:solidFill>
                <a:srgbClr val="002060"/>
              </a:solidFill>
              <a:ln w="19050">
                <a:solidFill>
                  <a:schemeClr val="lt1"/>
                </a:solidFill>
              </a:ln>
              <a:effectLst/>
            </c:spPr>
            <c:extLst>
              <c:ext xmlns:c16="http://schemas.microsoft.com/office/drawing/2014/chart" uri="{C3380CC4-5D6E-409C-BE32-E72D297353CC}">
                <c16:uniqueId val="{00000007-8FF0-4834-BBD8-6D99A4D7E796}"/>
              </c:ext>
            </c:extLst>
          </c:dPt>
          <c:dPt>
            <c:idx val="4"/>
            <c:bubble3D val="0"/>
            <c:spPr>
              <a:solidFill>
                <a:srgbClr val="C00000"/>
              </a:solidFill>
              <a:ln w="19050">
                <a:solidFill>
                  <a:schemeClr val="lt1"/>
                </a:solidFill>
              </a:ln>
              <a:effectLst/>
            </c:spPr>
            <c:extLst>
              <c:ext xmlns:c16="http://schemas.microsoft.com/office/drawing/2014/chart" uri="{C3380CC4-5D6E-409C-BE32-E72D297353CC}">
                <c16:uniqueId val="{00000009-8FF0-4834-BBD8-6D99A4D7E796}"/>
              </c:ext>
            </c:extLst>
          </c:dPt>
          <c:dPt>
            <c:idx val="5"/>
            <c:bubble3D val="0"/>
            <c:spPr>
              <a:solidFill>
                <a:srgbClr val="A6A6A6"/>
              </a:solidFill>
              <a:ln w="19050">
                <a:solidFill>
                  <a:schemeClr val="lt1"/>
                </a:solidFill>
              </a:ln>
              <a:effectLst/>
            </c:spPr>
            <c:extLst>
              <c:ext xmlns:c16="http://schemas.microsoft.com/office/drawing/2014/chart" uri="{C3380CC4-5D6E-409C-BE32-E72D297353CC}">
                <c16:uniqueId val="{0000000B-8FF0-4834-BBD8-6D99A4D7E79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'https://liuc-my.sharepoint.com/personal/al27_zanzottera_stud_liuc_it/Documents/Progetti/Hackaton/[Conteggio per hired.xlsx]Foglio2'!$E$18:$E$23</c:f>
              <c:strCache>
                <c:ptCount val="5"/>
                <c:pt idx="0">
                  <c:v>60'</c:v>
                </c:pt>
                <c:pt idx="1">
                  <c:v>70'</c:v>
                </c:pt>
                <c:pt idx="2">
                  <c:v>80'</c:v>
                </c:pt>
                <c:pt idx="3">
                  <c:v>90'</c:v>
                </c:pt>
                <c:pt idx="4">
                  <c:v>00'</c:v>
                </c:pt>
              </c:strCache>
            </c:strRef>
          </c:cat>
          <c:val>
            <c:numRef>
              <c:f>'https://liuc-my.sharepoint.com/personal/al27_zanzottera_stud_liuc_it/Documents/Progetti/Hackaton/[Conteggio per hired.xlsx]Foglio2'!$F$18:$F$23</c:f>
              <c:numCache>
                <c:formatCode>0.00%</c:formatCode>
                <c:ptCount val="6"/>
                <c:pt idx="0">
                  <c:v>2.113113735239279E-2</c:v>
                </c:pt>
                <c:pt idx="1">
                  <c:v>6.2150403977625855E-2</c:v>
                </c:pt>
                <c:pt idx="2">
                  <c:v>7.8931013051584842E-2</c:v>
                </c:pt>
                <c:pt idx="3">
                  <c:v>0.3057799875699192</c:v>
                </c:pt>
                <c:pt idx="4">
                  <c:v>0.5201988812927284</c:v>
                </c:pt>
              </c:numCache>
            </c:numRef>
          </c:val>
          <c:extLst>
            <c:ext xmlns:c16="http://schemas.microsoft.com/office/drawing/2014/chart" uri="{C3380CC4-5D6E-409C-BE32-E72D297353CC}">
              <c16:uniqueId val="{0000000C-8FF0-4834-BBD8-6D99A4D7E79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1-9CCD-49DF-BC3B-189E4F3352F5}"/>
              </c:ext>
            </c:extLst>
          </c:dPt>
          <c:dPt>
            <c:idx val="1"/>
            <c:invertIfNegative val="0"/>
            <c:bubble3D val="0"/>
            <c:spPr>
              <a:solidFill>
                <a:srgbClr val="00B0F0"/>
              </a:solidFill>
              <a:ln>
                <a:noFill/>
              </a:ln>
              <a:effectLst/>
            </c:spPr>
            <c:extLst>
              <c:ext xmlns:c16="http://schemas.microsoft.com/office/drawing/2014/chart" uri="{C3380CC4-5D6E-409C-BE32-E72D297353CC}">
                <c16:uniqueId val="{00000003-9CCD-49DF-BC3B-189E4F3352F5}"/>
              </c:ext>
            </c:extLst>
          </c:dPt>
          <c:dPt>
            <c:idx val="2"/>
            <c:invertIfNegative val="0"/>
            <c:bubble3D val="0"/>
            <c:spPr>
              <a:solidFill>
                <a:srgbClr val="00B050"/>
              </a:solidFill>
              <a:ln>
                <a:noFill/>
              </a:ln>
              <a:effectLst/>
            </c:spPr>
            <c:extLst>
              <c:ext xmlns:c16="http://schemas.microsoft.com/office/drawing/2014/chart" uri="{C3380CC4-5D6E-409C-BE32-E72D297353CC}">
                <c16:uniqueId val="{00000005-9CCD-49DF-BC3B-189E4F3352F5}"/>
              </c:ext>
            </c:extLst>
          </c:dPt>
          <c:dPt>
            <c:idx val="3"/>
            <c:invertIfNegative val="0"/>
            <c:bubble3D val="0"/>
            <c:spPr>
              <a:solidFill>
                <a:srgbClr val="002060"/>
              </a:solidFill>
              <a:ln>
                <a:noFill/>
              </a:ln>
              <a:effectLst/>
            </c:spPr>
            <c:extLst>
              <c:ext xmlns:c16="http://schemas.microsoft.com/office/drawing/2014/chart" uri="{C3380CC4-5D6E-409C-BE32-E72D297353CC}">
                <c16:uniqueId val="{00000007-9CCD-49DF-BC3B-189E4F3352F5}"/>
              </c:ext>
            </c:extLst>
          </c:dPt>
          <c:dPt>
            <c:idx val="4"/>
            <c:invertIfNegative val="0"/>
            <c:bubble3D val="0"/>
            <c:spPr>
              <a:solidFill>
                <a:srgbClr val="C00000"/>
              </a:solidFill>
              <a:ln>
                <a:noFill/>
              </a:ln>
              <a:effectLst/>
            </c:spPr>
            <c:extLst>
              <c:ext xmlns:c16="http://schemas.microsoft.com/office/drawing/2014/chart" uri="{C3380CC4-5D6E-409C-BE32-E72D297353CC}">
                <c16:uniqueId val="{00000009-9CCD-49DF-BC3B-189E4F3352F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'https://liuc-my.sharepoint.com/personal/al27_zanzottera_stud_liuc_it/Documents/Progetti/Hackaton/[Conteggio per hired.xlsx]Foglio2'!$A$18:$A$22</c:f>
              <c:strCache>
                <c:ptCount val="5"/>
                <c:pt idx="0">
                  <c:v>60'</c:v>
                </c:pt>
                <c:pt idx="1">
                  <c:v>70'</c:v>
                </c:pt>
                <c:pt idx="2">
                  <c:v>80'</c:v>
                </c:pt>
                <c:pt idx="3">
                  <c:v>90'</c:v>
                </c:pt>
                <c:pt idx="4">
                  <c:v>00'</c:v>
                </c:pt>
              </c:strCache>
            </c:strRef>
          </c:cat>
          <c:val>
            <c:numRef>
              <c:f>'https://liuc-my.sharepoint.com/personal/al27_zanzottera_stud_liuc_it/Documents/Progetti/Hackaton/[Conteggio per hired.xlsx]Foglio2'!$B$18:$B$22</c:f>
              <c:numCache>
                <c:formatCode>General</c:formatCode>
                <c:ptCount val="5"/>
                <c:pt idx="0">
                  <c:v>34</c:v>
                </c:pt>
                <c:pt idx="1">
                  <c:v>100</c:v>
                </c:pt>
                <c:pt idx="2">
                  <c:v>127</c:v>
                </c:pt>
                <c:pt idx="3">
                  <c:v>492</c:v>
                </c:pt>
                <c:pt idx="4">
                  <c:v>837</c:v>
                </c:pt>
              </c:numCache>
            </c:numRef>
          </c:val>
          <c:extLst>
            <c:ext xmlns:c16="http://schemas.microsoft.com/office/drawing/2014/chart" uri="{C3380CC4-5D6E-409C-BE32-E72D297353CC}">
              <c16:uniqueId val="{0000000A-9CCD-49DF-BC3B-189E4F3352F5}"/>
            </c:ext>
          </c:extLst>
        </c:ser>
        <c:dLbls>
          <c:dLblPos val="outEnd"/>
          <c:showLegendKey val="0"/>
          <c:showVal val="1"/>
          <c:showCatName val="0"/>
          <c:showSerName val="0"/>
          <c:showPercent val="0"/>
          <c:showBubbleSize val="0"/>
        </c:dLbls>
        <c:gapWidth val="219"/>
        <c:overlap val="-27"/>
        <c:axId val="345010184"/>
        <c:axId val="345012232"/>
      </c:barChart>
      <c:catAx>
        <c:axId val="345010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012232"/>
        <c:crosses val="autoZero"/>
        <c:auto val="1"/>
        <c:lblAlgn val="ctr"/>
        <c:lblOffset val="100"/>
        <c:noMultiLvlLbl val="0"/>
      </c:catAx>
      <c:valAx>
        <c:axId val="345012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010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3fcc3ea3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3fcc3ea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969E0C35-4DC3-B8AA-ED32-F6FD5A7EC27C}"/>
            </a:ext>
          </a:extLst>
        </p:cNvPr>
        <p:cNvGrpSpPr/>
        <p:nvPr/>
      </p:nvGrpSpPr>
      <p:grpSpPr>
        <a:xfrm>
          <a:off x="0" y="0"/>
          <a:ext cx="0" cy="0"/>
          <a:chOff x="0" y="0"/>
          <a:chExt cx="0" cy="0"/>
        </a:xfrm>
      </p:grpSpPr>
      <p:sp>
        <p:nvSpPr>
          <p:cNvPr id="179" name="Google Shape;179;g3170b6e9472_2_0:notes">
            <a:extLst>
              <a:ext uri="{FF2B5EF4-FFF2-40B4-BE49-F238E27FC236}">
                <a16:creationId xmlns:a16="http://schemas.microsoft.com/office/drawing/2014/main" id="{A9F846CC-8562-A29B-9DFA-4FB2F13B67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70b6e9472_2_0:notes">
            <a:extLst>
              <a:ext uri="{FF2B5EF4-FFF2-40B4-BE49-F238E27FC236}">
                <a16:creationId xmlns:a16="http://schemas.microsoft.com/office/drawing/2014/main" id="{DDBFB7C6-C374-A0F4-CBFC-40E00966E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Quindi, quello che suggeriamo è di utilizzare una checklist, ossia delle linee guida che, contenendo in maniera esaustiva tutte le possibili Soft skills e Hard Skills, permetta all'</a:t>
            </a:r>
            <a:r>
              <a:rPr lang="it" err="1"/>
              <a:t>Hiring</a:t>
            </a:r>
            <a:r>
              <a:rPr lang="it"/>
              <a:t> Manager di riflettere su quelle qualità che veramente gli interessano, confrontandosi, se necessario, con l'HR Recruiter.</a:t>
            </a:r>
          </a:p>
          <a:p>
            <a:pPr marL="0" indent="0">
              <a:buNone/>
            </a:pPr>
            <a:r>
              <a:rPr lang="it"/>
              <a:t>Questo strumento è di supporto proprio per aiutare l'</a:t>
            </a:r>
            <a:r>
              <a:rPr lang="it" err="1"/>
              <a:t>Hiring</a:t>
            </a:r>
            <a:r>
              <a:rPr lang="it"/>
              <a:t> Manager a creare il candidato ideale.</a:t>
            </a:r>
          </a:p>
          <a:p>
            <a:pPr marL="0" indent="0">
              <a:buNone/>
            </a:pPr>
            <a:r>
              <a:rPr lang="it"/>
              <a:t>Spuntate le opportune caselle, queste informazioni verranno fornite all'AI che già in fase di scanning dei CV comincerà a scremare i candidati.</a:t>
            </a:r>
          </a:p>
        </p:txBody>
      </p:sp>
    </p:spTree>
    <p:extLst>
      <p:ext uri="{BB962C8B-B14F-4D97-AF65-F5344CB8AC3E}">
        <p14:creationId xmlns:p14="http://schemas.microsoft.com/office/powerpoint/2010/main" val="3309080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70b6e94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70b6e94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Questa parte, se ben gestita, porta a diversi benefici, tra cui:</a:t>
            </a:r>
            <a:endParaRPr lang="en-US"/>
          </a:p>
          <a:p>
            <a:pPr marL="0" indent="0">
              <a:buNone/>
            </a:pPr>
            <a:r>
              <a:rPr lang="en-GB"/>
              <a:t>1) Risparmio di tempo per HR Recruiter e per Risparmio di tempo per Hiring Manager, </a:t>
            </a:r>
            <a:r>
              <a:rPr lang="en-GB" err="1"/>
              <a:t>perché</a:t>
            </a:r>
            <a:r>
              <a:rPr lang="en-GB"/>
              <a:t> </a:t>
            </a:r>
            <a:r>
              <a:rPr lang="en-GB" err="1"/>
              <a:t>così</a:t>
            </a:r>
            <a:r>
              <a:rPr lang="en-GB"/>
              <a:t> </a:t>
            </a:r>
            <a:r>
              <a:rPr lang="en-GB" err="1"/>
              <a:t>sanno</a:t>
            </a:r>
            <a:r>
              <a:rPr lang="en-GB"/>
              <a:t> </a:t>
            </a:r>
            <a:r>
              <a:rPr lang="en-GB" err="1"/>
              <a:t>già</a:t>
            </a:r>
            <a:r>
              <a:rPr lang="en-GB"/>
              <a:t> </a:t>
            </a:r>
            <a:r>
              <a:rPr lang="en-GB" err="1"/>
              <a:t>cosa</a:t>
            </a:r>
            <a:r>
              <a:rPr lang="en-GB"/>
              <a:t> </a:t>
            </a:r>
            <a:r>
              <a:rPr lang="en-GB" err="1"/>
              <a:t>cercare</a:t>
            </a:r>
            <a:r>
              <a:rPr lang="en-GB"/>
              <a:t> e </a:t>
            </a:r>
            <a:r>
              <a:rPr lang="en-GB" err="1"/>
              <a:t>valutare</a:t>
            </a:r>
            <a:r>
              <a:rPr lang="en-GB"/>
              <a:t>, e </a:t>
            </a:r>
            <a:r>
              <a:rPr lang="en-GB" err="1"/>
              <a:t>sanno</a:t>
            </a:r>
            <a:r>
              <a:rPr lang="en-GB"/>
              <a:t> </a:t>
            </a:r>
            <a:r>
              <a:rPr lang="en-GB" err="1"/>
              <a:t>gia</a:t>
            </a:r>
            <a:r>
              <a:rPr lang="en-GB"/>
              <a:t> come </a:t>
            </a:r>
            <a:r>
              <a:rPr lang="en-GB" err="1"/>
              <a:t>dovranno</a:t>
            </a:r>
            <a:r>
              <a:rPr lang="en-GB"/>
              <a:t> </a:t>
            </a:r>
            <a:r>
              <a:rPr lang="en-GB" err="1"/>
              <a:t>gestire</a:t>
            </a:r>
            <a:r>
              <a:rPr lang="en-GB"/>
              <a:t> il </a:t>
            </a:r>
            <a:r>
              <a:rPr lang="en-GB" err="1"/>
              <a:t>colloquio</a:t>
            </a:r>
            <a:r>
              <a:rPr lang="en-GB"/>
              <a:t> in </a:t>
            </a:r>
            <a:r>
              <a:rPr lang="en-GB" err="1"/>
              <a:t>presenza</a:t>
            </a:r>
            <a:r>
              <a:rPr lang="en-GB"/>
              <a:t>.</a:t>
            </a:r>
            <a:endParaRPr lang="en-US"/>
          </a:p>
          <a:p>
            <a:pPr marL="0" indent="0">
              <a:buNone/>
            </a:pPr>
            <a:r>
              <a:rPr lang="it"/>
              <a:t>2) Si riesce a gestire i </a:t>
            </a:r>
            <a:r>
              <a:rPr lang="it" err="1"/>
              <a:t>Bias</a:t>
            </a:r>
            <a:r>
              <a:rPr lang="it"/>
              <a:t> si diversa natura sin dall'inizio </a:t>
            </a:r>
            <a:r>
              <a:rPr lang="it" err="1"/>
              <a:t>sian</a:t>
            </a:r>
            <a:r>
              <a:rPr lang="it"/>
              <a:t> confrontando la checklist sia confrontandosi con HR Recruiter</a:t>
            </a:r>
            <a:endParaRPr lang="en-US"/>
          </a:p>
          <a:p>
            <a:pPr marL="0" indent="0">
              <a:buNone/>
            </a:pPr>
            <a:r>
              <a:rPr lang="it"/>
              <a:t>3) Permette di capire come impostare correttamente l'AI per la parte (successiva) di intervista asincrona (in particolare, che cosa andare a valutare)</a:t>
            </a:r>
          </a:p>
          <a:p>
            <a:pPr marL="0" indent="0">
              <a:buNone/>
            </a:pPr>
            <a:r>
              <a:rPr lang="it"/>
              <a:t>4) Permette di standardizzare quelle il reclutamento per quelle posizioni che vengono aperte con una certa frequenza e che si rivolgono a numerose persone, permettendo di risparmiare tempo per il futuro (ossia di by-passare questa parte del processo, perché tanto si sa già che cosa andare a cercare)</a:t>
            </a:r>
          </a:p>
          <a:p>
            <a:pPr marL="0" indent="0">
              <a:buNone/>
            </a:pPr>
            <a:endParaRPr lang="it"/>
          </a:p>
          <a:p>
            <a:pPr marL="0" indent="0">
              <a:buNone/>
            </a:pPr>
            <a:r>
              <a:rPr lang="it"/>
              <a:t>Svantaggi:</a:t>
            </a:r>
          </a:p>
          <a:p>
            <a:pPr>
              <a:buNone/>
            </a:pPr>
            <a:r>
              <a:rPr lang="en-GB"/>
              <a:t>Aggiornamento </a:t>
            </a:r>
            <a:r>
              <a:rPr lang="en-GB" err="1"/>
              <a:t>periodico</a:t>
            </a:r>
            <a:r>
              <a:rPr lang="en-GB"/>
              <a:t> </a:t>
            </a:r>
            <a:r>
              <a:rPr lang="en-GB" err="1"/>
              <a:t>delle</a:t>
            </a:r>
            <a:r>
              <a:rPr lang="en-GB"/>
              <a:t> check list: </a:t>
            </a:r>
            <a:r>
              <a:rPr lang="en-GB" err="1"/>
              <a:t>magari</a:t>
            </a:r>
            <a:r>
              <a:rPr lang="en-GB"/>
              <a:t> in </a:t>
            </a:r>
            <a:r>
              <a:rPr lang="en-GB" err="1"/>
              <a:t>futuro</a:t>
            </a:r>
            <a:r>
              <a:rPr lang="en-GB"/>
              <a:t> </a:t>
            </a:r>
            <a:r>
              <a:rPr lang="en-GB" err="1"/>
              <a:t>potrebbero</a:t>
            </a:r>
            <a:r>
              <a:rPr lang="en-GB"/>
              <a:t> </a:t>
            </a:r>
            <a:r>
              <a:rPr lang="en-GB" err="1"/>
              <a:t>essere</a:t>
            </a:r>
            <a:r>
              <a:rPr lang="en-GB"/>
              <a:t> </a:t>
            </a:r>
            <a:r>
              <a:rPr lang="en-GB" err="1"/>
              <a:t>aperte</a:t>
            </a:r>
            <a:r>
              <a:rPr lang="en-GB"/>
              <a:t> </a:t>
            </a:r>
            <a:r>
              <a:rPr lang="en-GB" err="1"/>
              <a:t>nuove</a:t>
            </a:r>
            <a:r>
              <a:rPr lang="en-GB"/>
              <a:t> </a:t>
            </a:r>
            <a:r>
              <a:rPr lang="en-GB" err="1"/>
              <a:t>posizioni</a:t>
            </a:r>
            <a:r>
              <a:rPr lang="en-GB"/>
              <a:t> per </a:t>
            </a:r>
            <a:r>
              <a:rPr lang="en-GB" err="1"/>
              <a:t>nuove</a:t>
            </a:r>
            <a:r>
              <a:rPr lang="en-GB"/>
              <a:t> figure </a:t>
            </a:r>
            <a:r>
              <a:rPr lang="en-GB" err="1"/>
              <a:t>professionali</a:t>
            </a:r>
            <a:r>
              <a:rPr lang="en-GB"/>
              <a:t>, e </a:t>
            </a:r>
            <a:r>
              <a:rPr lang="en-GB" err="1"/>
              <a:t>quindi</a:t>
            </a:r>
            <a:r>
              <a:rPr lang="en-GB"/>
              <a:t> le check list </a:t>
            </a:r>
            <a:r>
              <a:rPr lang="en-GB" err="1"/>
              <a:t>andrebbero</a:t>
            </a:r>
            <a:r>
              <a:rPr lang="en-GB"/>
              <a:t> </a:t>
            </a:r>
            <a:r>
              <a:rPr lang="en-GB" err="1"/>
              <a:t>ricreate</a:t>
            </a:r>
            <a:r>
              <a:rPr lang="en-GB"/>
              <a:t> da zero.</a:t>
            </a:r>
            <a:endParaRPr lang="it"/>
          </a:p>
          <a:p>
            <a:pPr marL="0" indent="0">
              <a:buNone/>
            </a:pPr>
            <a:endParaRPr lang="it"/>
          </a:p>
        </p:txBody>
      </p:sp>
    </p:spTree>
    <p:extLst>
      <p:ext uri="{BB962C8B-B14F-4D97-AF65-F5344CB8AC3E}">
        <p14:creationId xmlns:p14="http://schemas.microsoft.com/office/powerpoint/2010/main" val="229301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6c7173a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16c7173a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IT"/>
              <a:t>In questa slide, vengono riportati i risultati di analisi effettuate sul </a:t>
            </a:r>
            <a:r>
              <a:rPr lang="it-IT" err="1"/>
              <a:t>Databse</a:t>
            </a:r>
            <a:r>
              <a:rPr lang="it-IT"/>
              <a:t> di Excel.</a:t>
            </a:r>
          </a:p>
          <a:p>
            <a:pPr marL="0" indent="0">
              <a:buNone/>
            </a:pPr>
            <a:r>
              <a:rPr lang="it-IT"/>
              <a:t>I risultati ottenuti non sono attendibili al 100% dal momento che il Database non è stato creato correttamente (ci sono molti valori inseriti nelle celle/colonne sbagliate).</a:t>
            </a:r>
          </a:p>
          <a:p>
            <a:pPr marL="0" indent="0">
              <a:buNone/>
            </a:pPr>
            <a:r>
              <a:rPr lang="it-IT"/>
              <a:t>Le analisi sono state fatte, laddove possibile, per capire se i </a:t>
            </a:r>
            <a:r>
              <a:rPr lang="it-IT" err="1"/>
              <a:t>Bias</a:t>
            </a:r>
            <a:r>
              <a:rPr lang="it-IT"/>
              <a:t> in esame possano aver contaminato il processo di recruiting oppure no.</a:t>
            </a:r>
          </a:p>
          <a:p>
            <a:pPr marL="0" indent="0">
              <a:buNone/>
            </a:pPr>
            <a:r>
              <a:rPr lang="it-IT"/>
              <a:t>In particolare:</a:t>
            </a:r>
          </a:p>
          <a:p>
            <a:pPr marL="171450" indent="-171450">
              <a:buFont typeface="Calibri"/>
              <a:buChar char="-"/>
            </a:pPr>
            <a:r>
              <a:rPr lang="it-IT"/>
              <a:t>Il grafico a torta di sinistra evidenzia una forte componente di neo-assunti che hanno preferito non dichiarare il proprio genere. Tuttavia, questa percentuale non risulta così dominante, per cui si può concludere che non ci siano stati </a:t>
            </a:r>
            <a:r>
              <a:rPr lang="it-IT" err="1"/>
              <a:t>Bias</a:t>
            </a:r>
            <a:r>
              <a:rPr lang="it-IT"/>
              <a:t> di Genere nel processo di Recruiting;</a:t>
            </a:r>
          </a:p>
          <a:p>
            <a:pPr marL="171450" indent="-171450">
              <a:buFont typeface="Calibri"/>
              <a:buChar char="-"/>
            </a:pPr>
            <a:r>
              <a:rPr lang="it-IT"/>
              <a:t>Il grafico a torta di destra mostra che una parte significativa dei candidati è stata assunta senza aver intrapreso un percorso universitario. Perciò, si può affermare che non ci sia stato alcun </a:t>
            </a:r>
            <a:r>
              <a:rPr lang="it-IT" err="1"/>
              <a:t>Bias</a:t>
            </a:r>
            <a:r>
              <a:rPr lang="it-IT"/>
              <a:t> di Titolo di studio nel processo di Recruiting, anche se la voce "altro" contiene degli errori dovuti alla errata compilazione del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6c7173a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16c7173a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33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Qui si vuole far notare che bisogna verificare soprattutto le Soft Skills, dal momento che "le competenze attitudinali non si costruiscono, mentre quelle tecniche sì".</a:t>
            </a:r>
          </a:p>
          <a:p>
            <a:pPr marL="0" indent="0">
              <a:buNone/>
            </a:pPr>
            <a:r>
              <a:rPr lang="it" dirty="0"/>
              <a:t>Questa parte è fondamentale perché da qui verrà generata una "</a:t>
            </a:r>
            <a:r>
              <a:rPr lang="it" dirty="0" err="1"/>
              <a:t>Shortlist</a:t>
            </a:r>
            <a:r>
              <a:rPr lang="it" dirty="0"/>
              <a:t>" contenente i candidati prossimi al colloquio con </a:t>
            </a:r>
            <a:r>
              <a:rPr lang="it" dirty="0" err="1"/>
              <a:t>Hiring</a:t>
            </a:r>
            <a:r>
              <a:rPr lang="it" dirty="0"/>
              <a:t> Manager e HR Recruiter.</a:t>
            </a:r>
          </a:p>
        </p:txBody>
      </p:sp>
    </p:spTree>
    <p:extLst>
      <p:ext uri="{BB962C8B-B14F-4D97-AF65-F5344CB8AC3E}">
        <p14:creationId xmlns:p14="http://schemas.microsoft.com/office/powerpoint/2010/main" val="195574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6bd9d274c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6bd9d274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Per questa parte, viene ipotizzata una durata totale di 30 minuti.</a:t>
            </a:r>
          </a:p>
          <a:p>
            <a:pPr marL="0" indent="0">
              <a:buNone/>
            </a:pPr>
            <a:r>
              <a:rPr lang="it" dirty="0"/>
              <a:t>L'obiettivo, qui, è quello di verificare principalmente le Soft Skills (80% contro 20%).</a:t>
            </a:r>
          </a:p>
          <a:p>
            <a:pPr marL="0" indent="0">
              <a:buNone/>
            </a:pPr>
            <a:r>
              <a:rPr lang="it" dirty="0"/>
              <a:t>Qui viene riportato un esempio di come si potrebbe impostare l'intervista asincrona, ponendo l'attenzione sulla raffica di domande, perché queste peseranno moltissimo all'interno del test.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6bd9d274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6bd9d274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Questa parte è forse la più interessante all'interno dell'intervista asincrona, perché permette di mettere in risalto le caratteristiche individuali del candidato:</a:t>
            </a:r>
          </a:p>
          <a:p>
            <a:pPr marL="0" indent="0">
              <a:buNone/>
            </a:pPr>
            <a:r>
              <a:rPr lang="it" dirty="0"/>
              <a:t>Completando questa raffica di domande, infatti, è possibile capire quale delle seguenti qualità lo contraddistinguono. In particolare:</a:t>
            </a:r>
          </a:p>
          <a:p>
            <a:pPr marL="171450" indent="-171450">
              <a:buFont typeface="Calibri"/>
              <a:buChar char="-"/>
            </a:pPr>
            <a:r>
              <a:rPr lang="it" dirty="0"/>
              <a:t>Area Blu: indica una persona principalmente concisa, molto orientata all'obiettivo, leader</a:t>
            </a:r>
          </a:p>
          <a:p>
            <a:pPr marL="171450" indent="-171450">
              <a:buFont typeface="Calibri"/>
              <a:buChar char="-"/>
            </a:pPr>
            <a:r>
              <a:rPr lang="it" dirty="0"/>
              <a:t>Area gialla: indica una persona creativa, capace di pensare fuori dagli schemi, intuitiva, che sa differenziarsi dagli altri</a:t>
            </a:r>
          </a:p>
          <a:p>
            <a:pPr marL="171450" indent="-171450">
              <a:buFont typeface="Calibri"/>
              <a:buChar char="-"/>
            </a:pPr>
            <a:r>
              <a:rPr lang="it" dirty="0"/>
              <a:t>Area verde: indica una persona precisa, molto attenta ai dettagli, molto razionale, minuziosa</a:t>
            </a:r>
          </a:p>
          <a:p>
            <a:pPr marL="171450" indent="-171450">
              <a:buFont typeface="Calibri"/>
              <a:buChar char="-"/>
            </a:pPr>
            <a:r>
              <a:rPr lang="it" dirty="0"/>
              <a:t>Area rossa: indica una persona calorosa, capace di stare in mezzo alle persone, si assicura che queste stiano bene</a:t>
            </a:r>
          </a:p>
          <a:p>
            <a:pPr marL="0" indent="0">
              <a:buNone/>
            </a:pPr>
            <a:endParaRPr lang="it"/>
          </a:p>
          <a:p>
            <a:pPr marL="0" indent="0">
              <a:buNone/>
            </a:pPr>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6bd9d274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6bd9d274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In questa parte, al candidato viene chiesto di selezionare 5 tra 15 valori mostrati a schermo, in un tempo massimo di 15 minuti (e nel caso, di giustificare).</a:t>
            </a:r>
          </a:p>
          <a:p>
            <a:pPr marL="0" indent="0">
              <a:buNone/>
            </a:pPr>
            <a:r>
              <a:rPr lang="it" dirty="0"/>
              <a:t>I numeri di valori tra cui scegliere e il tempo a disposizione possono essere modificati: noi suggeriamo i valori riportati su slide.</a:t>
            </a:r>
          </a:p>
          <a:p>
            <a:pPr marL="0" indent="0">
              <a:buNone/>
            </a:pPr>
            <a:r>
              <a:rPr lang="it" dirty="0"/>
              <a:t>Le risposte dovranno poi essere confrontate con quelle Soft Skills selezionate a inizio processo con l'ausilio delle Check List.</a:t>
            </a:r>
          </a:p>
          <a:p>
            <a:pPr marL="0" indent="0">
              <a:buNone/>
            </a:pPr>
            <a:endParaRPr lang="it-IT"/>
          </a:p>
          <a:p>
            <a:pPr marL="0" indent="0">
              <a:buNone/>
            </a:pPr>
            <a:endParaRPr lang="it-IT"/>
          </a:p>
        </p:txBody>
      </p:sp>
    </p:spTree>
    <p:extLst>
      <p:ext uri="{BB962C8B-B14F-4D97-AF65-F5344CB8AC3E}">
        <p14:creationId xmlns:p14="http://schemas.microsoft.com/office/powerpoint/2010/main" val="2895503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16bd9d274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16bd9d274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it" dirty="0"/>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257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Qui affrontiamo la 3 Criticità, ossia "Colloquio a tre tra </a:t>
            </a:r>
            <a:r>
              <a:rPr lang="it" dirty="0" err="1"/>
              <a:t>Jiring</a:t>
            </a:r>
            <a:r>
              <a:rPr lang="it" dirty="0"/>
              <a:t> Manager, HR Recruiter e candidato"</a:t>
            </a:r>
          </a:p>
        </p:txBody>
      </p:sp>
    </p:spTree>
    <p:extLst>
      <p:ext uri="{BB962C8B-B14F-4D97-AF65-F5344CB8AC3E}">
        <p14:creationId xmlns:p14="http://schemas.microsoft.com/office/powerpoint/2010/main" val="174429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443cf52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443cf52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6bd9d274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16bd9d274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Calibri,Sans-Serif"/>
              <a:buChar char="-"/>
            </a:pPr>
            <a:r>
              <a:rPr lang="it-IT" dirty="0"/>
              <a:t>Mettere a proprio agio il candidato: è vero che quelli ad avere il "coltello dalla parte del manico" sono quelli che gestiscono il colloquio, ma durante il colloquio è proprio la persona che parlerà per la maggior parte del tempo: per assicurarsi che quella sia la persona giusta, è importante metterla a suo agio nel miglior modo possibile, così da permettergli sia di vivere il momento con più serenità (senza commettere errori che in altre situazioni non farebbe), sia di farsi un'idea di chi sono veramente le persone che si trova davanti e con cui lavorerà in futuro.</a:t>
            </a:r>
            <a:endParaRPr lang="en-US" dirty="0"/>
          </a:p>
          <a:p>
            <a:pPr marL="285750" indent="-285750">
              <a:buFont typeface="Calibri,Sans-Serif"/>
              <a:buChar char="-"/>
            </a:pPr>
            <a:r>
              <a:rPr lang="it-IT" dirty="0"/>
              <a:t>Bilanciare le domande aperte e le domande chiuse. Attraverso le domande APERTE, si cerca di testare un po' le capacità del candidato di parlare di sé e di catturare la nostra attenzione (ossia la sua "dialettica", gestione delle emozioni, capacità di strutturare un discorso o un pensiero); attraverso le domande CHIUS, si cerca di testare la capacità del candidato di fornire risposte puntuali e secche, quasi in maniera impulsiva. Queste domande devono essere bilanciate così da non rendere il colloquio un interrogatorio (eccesso di domande aperte) ma nemmeno una perdita di tempo (eccesso di domande aperte per cui non si sa più cosa si vuole valutare del candidato).</a:t>
            </a:r>
          </a:p>
          <a:p>
            <a:pPr marL="285750" indent="-285750">
              <a:buFont typeface="Calibri,Sans-Serif"/>
              <a:buChar char="-"/>
            </a:pPr>
            <a:r>
              <a:rPr lang="it-IT" dirty="0"/>
              <a:t>Bilanciare le domande dirette con quelle indirette. Per rendere il colloquio fluido e armonioso, bisogna evitare il più possibile quelle domande dirette che, solitamente, si fanno per passare bruscamente da un discorso all'altro: l'approccio ideale, infatti, prevede ottenere le informazioni che si desiderano formulando più di una domanda. Esempio personale: ad un colloquio, prima mi chiesero di raccontare un po' la mia esperienza in qualità di allenatore di calcio a 5 ai bambini di giovanissima età; in seguito, mi chiesero di spiegare come gestivo quelle situazioni in cui i bambini non mi ascoltavano e generavano confusione. In questo modo, il recruiter ha cercato di verificare alcune mie soft skills (gestione della pazienza, gestione dello stress, gestione di più individui contemporaneamente, capacità di spiegare le cose con altre parole...) quasi in maniera impercettibile (senza chiedere esplicitamente "come reagisci quando sei sotto pressione" </a:t>
            </a:r>
            <a:r>
              <a:rPr lang="it-IT" dirty="0" err="1"/>
              <a:t>etc</a:t>
            </a:r>
            <a:r>
              <a:rPr lang="it-IT" dirty="0"/>
              <a:t> </a:t>
            </a:r>
            <a:r>
              <a:rPr lang="it-IT" dirty="0" err="1"/>
              <a:t>etc</a:t>
            </a:r>
            <a:r>
              <a:rPr lang="it-IT" dirty="0"/>
              <a:t>)</a:t>
            </a:r>
          </a:p>
          <a:p>
            <a:pPr marL="285750" indent="-285750">
              <a:buFont typeface="Calibri,Sans-Serif"/>
              <a:buChar char="-"/>
            </a:pPr>
            <a:r>
              <a:rPr lang="it-IT" dirty="0"/>
              <a:t>Fornire a ciascun partecipante il giusto tempo di parola, evitando di soffocare/manipolare il colloquio. E' importante trovare la giusta misura in quanto, se guardiamo alle estremità: se il candidato parla troppo, potrebbe non avere il tempo di capire bene di che cosa si dovrà occupare in futuro in quell'azienda e come sono, caratterialmente, le persone con cui lavorerà; se l'</a:t>
            </a:r>
            <a:r>
              <a:rPr lang="it-IT" dirty="0" err="1"/>
              <a:t>Hiring</a:t>
            </a:r>
            <a:r>
              <a:rPr lang="it-IT" dirty="0"/>
              <a:t> Manager parla troppo, potrebbe soffocare il candidato e dando a lui una brutta immagine di sé. Esempio personale: a me è capitato, arrivato ormai alla fine del processo, di sostenere un colloquio con </a:t>
            </a:r>
            <a:r>
              <a:rPr lang="it-IT" dirty="0" err="1"/>
              <a:t>Hiring</a:t>
            </a:r>
            <a:r>
              <a:rPr lang="it-IT" dirty="0"/>
              <a:t> Manager e Recruiter, ma di dover poi rifiutare la posizione perché l'</a:t>
            </a:r>
            <a:r>
              <a:rPr lang="it-IT" dirty="0" err="1"/>
              <a:t>Hiring</a:t>
            </a:r>
            <a:r>
              <a:rPr lang="it-IT" dirty="0"/>
              <a:t> Manager non mi aveva concesso abbastanza tempo per parlare (per cui ho pensato: "se questo mi ha soffocato durante il colloquio, sicuramente lo farà in una normale giornata lavorativa"). Trovare la giusta via di mezzo permette ad entrambe le parti di farsi un'idea della personalità e del carattere dell'altra.</a:t>
            </a:r>
          </a:p>
          <a:p>
            <a:pPr marL="285750" indent="-285750">
              <a:buFont typeface="Calibri,Sans-Serif"/>
              <a:buChar char="-"/>
            </a:pPr>
            <a:r>
              <a:rPr lang="it-IT" dirty="0"/>
              <a:t>Bilanciare verifica di Soft Skills e di Hard Skills. Questo punto è molto delicato e accetta diverse opinioni.</a:t>
            </a:r>
          </a:p>
          <a:p>
            <a:pPr marL="0" indent="0">
              <a:buNone/>
            </a:pPr>
            <a:endParaRPr lang="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Quella evidenziata non è una criticità, ma una novità.</a:t>
            </a:r>
            <a:endParaRPr lang="it-IT" dirty="0"/>
          </a:p>
        </p:txBody>
      </p:sp>
    </p:spTree>
    <p:extLst>
      <p:ext uri="{BB962C8B-B14F-4D97-AF65-F5344CB8AC3E}">
        <p14:creationId xmlns:p14="http://schemas.microsoft.com/office/powerpoint/2010/main" val="282601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6bd9d274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16bd9d274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Quella analizzata non è esattamente una criticità, bensì un'opportunità.</a:t>
            </a:r>
          </a:p>
          <a:p>
            <a:pPr marL="0" indent="0">
              <a:buNone/>
            </a:pPr>
            <a:r>
              <a:rPr lang="it" dirty="0"/>
              <a:t>E' più corretto dire che questa attività permette all'</a:t>
            </a:r>
            <a:r>
              <a:rPr lang="it" dirty="0" err="1"/>
              <a:t>Hiring</a:t>
            </a:r>
            <a:r>
              <a:rPr lang="it" dirty="0"/>
              <a:t> Manager e al Recruiter di capire come sono stati in grado di gestire il colloquio con il candidato: fino a questo momento, infatti, ci si è sempre concentrati sul candidato e su come non farsi distrarre dai </a:t>
            </a:r>
            <a:r>
              <a:rPr lang="it" dirty="0" err="1"/>
              <a:t>Bias</a:t>
            </a:r>
            <a:r>
              <a:rPr lang="it" dirty="0"/>
              <a:t>, con l'ausilio dell'AI. Pertanto, quale può essere un modo per verificare come ci si è comportati? Come ottenere dei Feedback?</a:t>
            </a:r>
          </a:p>
          <a:p>
            <a:pPr marL="0" indent="0">
              <a:buNone/>
            </a:pPr>
            <a:r>
              <a:rPr lang="it" dirty="0"/>
              <a:t>Quella che presentiamo è una novità all'interno del processo: non ha senso chiedere al candidato "che cosa è andato storto?" (in caso di rifiuto della posizione), dal momento che le motivazioni potrebbero essere molteplici e dal momento che, questo, non avrebbe alcun motivo (incentivo) a fare un favore del genere. Pertanto, conviene introdurre un nuovo sistema, sempre basato sull'AI, che permetta di fornire degli "Auto-Feedback", attraverso l'analisi dei  comportamenti, delle reazioni, dei commenti, delle domande e del linguaggio del corpo dell'</a:t>
            </a:r>
            <a:r>
              <a:rPr lang="it" dirty="0" err="1"/>
              <a:t>Hiring</a:t>
            </a:r>
            <a:r>
              <a:rPr lang="it" dirty="0"/>
              <a:t> Manager.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c589762ce6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c589762ce6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IT" dirty="0"/>
              <a:t>Grazie per l'attenzione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89762ce6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c589762ce6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c589762ce6_0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it"/>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6155583d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6155583d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Si parte da qui e ci si complimenta per aver mappato il processo, a chi lo ha fatto: mappare il processo è la prima cosa da fare quando si vuole intervenire su un processo, permette di avere la visione completa del quadro generale.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Mettere il nuovo processo, specificando che qui abbiamo esplicitato alcune parti del processo, sia per aumentare la consapevolezza, sia per individuare con maggiore facilità le aree di criticità.</a:t>
            </a:r>
            <a:endParaRPr lang="it-IT"/>
          </a:p>
          <a:p>
            <a:pPr marL="0" indent="0">
              <a:buNone/>
            </a:pPr>
            <a:r>
              <a:rPr lang="it"/>
              <a:t>Spiegare come si legge la mappa, evidenziando che:</a:t>
            </a:r>
          </a:p>
          <a:p>
            <a:pPr marL="171450" indent="-171450">
              <a:buFont typeface="Calibri"/>
              <a:buChar char="-"/>
            </a:pPr>
            <a:r>
              <a:rPr lang="it"/>
              <a:t>Ci sono nodi di inizio e fine processo;</a:t>
            </a:r>
          </a:p>
          <a:p>
            <a:pPr marL="171450" indent="-171450">
              <a:buFont typeface="Calibri"/>
              <a:buChar char="-"/>
            </a:pPr>
            <a:r>
              <a:rPr lang="it"/>
              <a:t>Ad ogni pool corrisponde un attore;</a:t>
            </a:r>
          </a:p>
          <a:p>
            <a:pPr marL="171450" indent="-171450">
              <a:buFont typeface="Calibri"/>
              <a:buChar char="-"/>
            </a:pPr>
            <a:r>
              <a:rPr lang="it"/>
              <a:t>I rettangoli rappresentano le attività svolte, i rombi sono "nodi decisionali";</a:t>
            </a:r>
          </a:p>
          <a:p>
            <a:pPr marL="171450" indent="-171450">
              <a:buFont typeface="Calibri"/>
              <a:buChar char="-"/>
            </a:pPr>
            <a:r>
              <a:rPr lang="it"/>
              <a:t>Le mail mostrano gli strumenti di comunicazione utilizzati (se ne potrebbero usare altri);</a:t>
            </a:r>
          </a:p>
          <a:p>
            <a:pPr marL="171450" indent="-171450">
              <a:buFont typeface="Calibri"/>
              <a:buChar char="-"/>
            </a:pPr>
            <a:endParaRPr lang="it"/>
          </a:p>
          <a:p>
            <a:pPr marL="0" indent="0">
              <a:buNone/>
            </a:pPr>
            <a:endParaRPr lang="it"/>
          </a:p>
        </p:txBody>
      </p:sp>
    </p:spTree>
    <p:extLst>
      <p:ext uri="{BB962C8B-B14F-4D97-AF65-F5344CB8AC3E}">
        <p14:creationId xmlns:p14="http://schemas.microsoft.com/office/powerpoint/2010/main" val="388270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In questa slide vengono evidenziate le quattro parti più critiche.</a:t>
            </a:r>
          </a:p>
          <a:p>
            <a:pPr marL="0" indent="0">
              <a:buNone/>
            </a:pPr>
            <a:r>
              <a:rPr lang="it" err="1"/>
              <a:t>Perchè</a:t>
            </a:r>
            <a:r>
              <a:rPr lang="it"/>
              <a:t> abbiamo individuato proprio queste quattro aree? Ecco i motivi:</a:t>
            </a:r>
          </a:p>
          <a:p>
            <a:pPr marL="171450" indent="-171450">
              <a:buFont typeface="Calibri"/>
              <a:buChar char="-"/>
            </a:pPr>
            <a:r>
              <a:rPr lang="it"/>
              <a:t>Tutto parte dall'inizio sul processo, perché tutto ciò che viene fatto e pensato a monte del processo condiziona quello che succederà a valle del processo. (Pertanto, è importante chiarire sin da subito il tipo di persona che si vuole assumere, sia dal punto di vista di Soft Skills, sia dal punto di vista di Hard Skills.)</a:t>
            </a:r>
          </a:p>
          <a:p>
            <a:pPr marL="171450" indent="-171450">
              <a:buFont typeface="Calibri,Sans-Serif"/>
              <a:buChar char="-"/>
            </a:pPr>
            <a:r>
              <a:rPr lang="it"/>
              <a:t>Al contrario, più si va avanti nel processo, più è pericoloso ottenere un risultato negativo: un candidato che rifiuta la posizione dopo aver effettuato il colloquio in presenza è simbolo di inefficienza, dal momento che, arrivati a quel punto, è trascorso tanto tempo e, probabilmente, l'AI non ha svolto correttamente il suo supporto. Ovviamente, bisogna poi capire quali sono le motivazioni che hanno spinto il candidato a prendere una decisione di rifiuto di questo tipo: rifiutare perché il posto di lavoro è troppo lontano è diverso da rifiutare perché la realtà non ha confermato le aspettative (sull'annuncio viene detto A, ma poi dal colloquio emerge che ci si occuperà di B).</a:t>
            </a:r>
            <a:endParaRPr lang="en-US"/>
          </a:p>
          <a:p>
            <a:pPr marL="171450" indent="-171450">
              <a:buFont typeface="Calibri"/>
              <a:buChar char="-"/>
            </a:pPr>
            <a:r>
              <a:rPr lang="it"/>
              <a:t>I due blocchi "centrali" sono momenti chiavi all'interno del processo e che devono essere trattati con la giusta attenzione, sia perché compare l'AI, sia perché non compare nessuna tecnologia avanzata.</a:t>
            </a:r>
          </a:p>
          <a:p>
            <a:pPr marL="171450" indent="-171450">
              <a:buFont typeface="Calibri"/>
              <a:buChar char="-"/>
            </a:pPr>
            <a:r>
              <a:rPr lang="it"/>
              <a:t>L'intervista asincrona, per funzionare correttamente, deve essere implementata sulla base della caratteristiche del candidato definite in precedenza. Inoltre, qui conviene testare principalmente le Soft skills ("le competenze attitudinali non si costruiscono, quelle tecniche sì")</a:t>
            </a:r>
          </a:p>
          <a:p>
            <a:pPr marL="171450" indent="-171450">
              <a:buFont typeface="Calibri"/>
              <a:buChar char="-"/>
            </a:pPr>
            <a:r>
              <a:rPr lang="it"/>
              <a:t>Il colloquio svolto in presenza tra </a:t>
            </a:r>
            <a:r>
              <a:rPr lang="it" err="1"/>
              <a:t>Hiring</a:t>
            </a:r>
            <a:r>
              <a:rPr lang="it"/>
              <a:t> Manager, Recruiter e candidato costituisce il punto più critico di </a:t>
            </a:r>
            <a:r>
              <a:rPr lang="it" err="1"/>
              <a:t>uesto</a:t>
            </a:r>
            <a:r>
              <a:rPr lang="it"/>
              <a:t> processo, dal momento che qui non ci sono macchine in gioco e dal momento che qui è facile lasciarsi condizionare da </a:t>
            </a:r>
            <a:r>
              <a:rPr lang="it" err="1"/>
              <a:t>Bias</a:t>
            </a:r>
            <a:r>
              <a:rPr lang="it"/>
              <a:t> di varia natura.</a:t>
            </a:r>
          </a:p>
        </p:txBody>
      </p:sp>
    </p:spTree>
    <p:extLst>
      <p:ext uri="{BB962C8B-B14F-4D97-AF65-F5344CB8AC3E}">
        <p14:creationId xmlns:p14="http://schemas.microsoft.com/office/powerpoint/2010/main" val="45025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70b6e94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70b6e94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Cominciamo ad analizzare quei due momenti critici che si presentano a monte del processo.</a:t>
            </a:r>
          </a:p>
        </p:txBody>
      </p:sp>
    </p:spTree>
    <p:extLst>
      <p:ext uri="{BB962C8B-B14F-4D97-AF65-F5344CB8AC3E}">
        <p14:creationId xmlns:p14="http://schemas.microsoft.com/office/powerpoint/2010/main" val="382554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70b6e94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70b6e94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dirty="0"/>
              <a:t>In questa parte, </a:t>
            </a:r>
            <a:r>
              <a:rPr lang="it" dirty="0" err="1"/>
              <a:t>Hiring</a:t>
            </a:r>
            <a:r>
              <a:rPr lang="it" dirty="0"/>
              <a:t> Manager deve </a:t>
            </a:r>
            <a:r>
              <a:rPr lang="it" dirty="0" err="1"/>
              <a:t>eavere</a:t>
            </a:r>
            <a:r>
              <a:rPr lang="it" dirty="0"/>
              <a:t> le idee chiare non solo sulla figura professionale da assumere ma anche sul tipo di persona con cui si vuole lavorare in futuro.</a:t>
            </a:r>
            <a:endParaRPr lang="en-US" dirty="0"/>
          </a:p>
          <a:p>
            <a:pPr marL="0" indent="0">
              <a:buNone/>
            </a:pPr>
            <a:r>
              <a:rPr lang="it" dirty="0"/>
              <a:t>Questa parte deve essere svolta con grande attenzione, perché scelte fatte qui impatteranno significativamente le fasi successive del processo.</a:t>
            </a:r>
          </a:p>
        </p:txBody>
      </p:sp>
    </p:spTree>
    <p:extLst>
      <p:ext uri="{BB962C8B-B14F-4D97-AF65-F5344CB8AC3E}">
        <p14:creationId xmlns:p14="http://schemas.microsoft.com/office/powerpoint/2010/main" val="251318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969E0C35-4DC3-B8AA-ED32-F6FD5A7EC27C}"/>
            </a:ext>
          </a:extLst>
        </p:cNvPr>
        <p:cNvGrpSpPr/>
        <p:nvPr/>
      </p:nvGrpSpPr>
      <p:grpSpPr>
        <a:xfrm>
          <a:off x="0" y="0"/>
          <a:ext cx="0" cy="0"/>
          <a:chOff x="0" y="0"/>
          <a:chExt cx="0" cy="0"/>
        </a:xfrm>
      </p:grpSpPr>
      <p:sp>
        <p:nvSpPr>
          <p:cNvPr id="179" name="Google Shape;179;g3170b6e9472_2_0:notes">
            <a:extLst>
              <a:ext uri="{FF2B5EF4-FFF2-40B4-BE49-F238E27FC236}">
                <a16:creationId xmlns:a16="http://schemas.microsoft.com/office/drawing/2014/main" id="{A9F846CC-8562-A29B-9DFA-4FB2F13B67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70b6e9472_2_0:notes">
            <a:extLst>
              <a:ext uri="{FF2B5EF4-FFF2-40B4-BE49-F238E27FC236}">
                <a16:creationId xmlns:a16="http://schemas.microsoft.com/office/drawing/2014/main" id="{DDBFB7C6-C374-A0F4-CBFC-40E00966E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
              <a:t>Quindi, quello che suggeriamo è di utilizzare una checklist, ossia delle linee guida che, contenendo in maniera esaustiva tutte le possibili Soft skills e Hard Skills, permetta all'</a:t>
            </a:r>
            <a:r>
              <a:rPr lang="it" err="1"/>
              <a:t>Hiring</a:t>
            </a:r>
            <a:r>
              <a:rPr lang="it"/>
              <a:t> Manager di riflettere su quelle qualità che veramente gli interessano, confrontandosi, se necessario, con l'HR Recruiter.</a:t>
            </a:r>
          </a:p>
          <a:p>
            <a:pPr marL="0" indent="0">
              <a:buNone/>
            </a:pPr>
            <a:r>
              <a:rPr lang="it"/>
              <a:t>Questo strumento è di supporto proprio per aiutare l'</a:t>
            </a:r>
            <a:r>
              <a:rPr lang="it" err="1"/>
              <a:t>Hiring</a:t>
            </a:r>
            <a:r>
              <a:rPr lang="it"/>
              <a:t> Manager a creare il candidato ideale.</a:t>
            </a:r>
          </a:p>
          <a:p>
            <a:pPr marL="0" indent="0">
              <a:buNone/>
            </a:pPr>
            <a:r>
              <a:rPr lang="it"/>
              <a:t>Spuntate le opportune caselle, queste informazioni verranno fornite all'AI che già in fase di scanning dei CV comincerà a scremare i candidati.</a:t>
            </a:r>
          </a:p>
        </p:txBody>
      </p:sp>
    </p:spTree>
    <p:extLst>
      <p:ext uri="{BB962C8B-B14F-4D97-AF65-F5344CB8AC3E}">
        <p14:creationId xmlns:p14="http://schemas.microsoft.com/office/powerpoint/2010/main" val="1636363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gitiamo">
  <p:cSld name="CUSTOM_2">
    <p:bg>
      <p:bgPr>
        <a:solidFill>
          <a:srgbClr val="020007"/>
        </a:solidFill>
        <a:effectLst/>
      </p:bgPr>
    </p:bg>
    <p:spTree>
      <p:nvGrpSpPr>
        <p:cNvPr id="1" name="Shape 9"/>
        <p:cNvGrpSpPr/>
        <p:nvPr/>
      </p:nvGrpSpPr>
      <p:grpSpPr>
        <a:xfrm>
          <a:off x="0" y="0"/>
          <a:ext cx="0" cy="0"/>
          <a:chOff x="0" y="0"/>
          <a:chExt cx="0" cy="0"/>
        </a:xfrm>
      </p:grpSpPr>
      <p:sp>
        <p:nvSpPr>
          <p:cNvPr id="10" name="Google Shape;10;p2"/>
          <p:cNvSpPr txBox="1"/>
          <p:nvPr/>
        </p:nvSpPr>
        <p:spPr>
          <a:xfrm>
            <a:off x="754850" y="1225649"/>
            <a:ext cx="2952600" cy="169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it" sz="1100">
                <a:solidFill>
                  <a:srgbClr val="FF32C5"/>
                </a:solidFill>
                <a:latin typeface="Montserrat"/>
                <a:ea typeface="Montserrat"/>
                <a:cs typeface="Montserrat"/>
                <a:sym typeface="Montserrat"/>
              </a:rPr>
              <a:t>14 - 15 Novembre 2024</a:t>
            </a:r>
            <a:endParaRPr sz="1100" i="0" u="none" strike="noStrike" cap="none">
              <a:solidFill>
                <a:srgbClr val="FF32C5"/>
              </a:solidFill>
              <a:latin typeface="Montserrat"/>
              <a:ea typeface="Montserrat"/>
              <a:cs typeface="Montserrat"/>
              <a:sym typeface="Montserrat"/>
            </a:endParaRPr>
          </a:p>
        </p:txBody>
      </p:sp>
      <p:grpSp>
        <p:nvGrpSpPr>
          <p:cNvPr id="11" name="Google Shape;11;p2"/>
          <p:cNvGrpSpPr/>
          <p:nvPr/>
        </p:nvGrpSpPr>
        <p:grpSpPr>
          <a:xfrm>
            <a:off x="754850" y="3764313"/>
            <a:ext cx="8403250" cy="13"/>
            <a:chOff x="-2371655" y="4301700"/>
            <a:chExt cx="9103293" cy="17"/>
          </a:xfrm>
        </p:grpSpPr>
        <p:cxnSp>
          <p:nvCxnSpPr>
            <p:cNvPr id="12" name="Google Shape;12;p2"/>
            <p:cNvCxnSpPr/>
            <p:nvPr/>
          </p:nvCxnSpPr>
          <p:spPr>
            <a:xfrm>
              <a:off x="-2334362" y="4301717"/>
              <a:ext cx="9066000" cy="0"/>
            </a:xfrm>
            <a:prstGeom prst="straightConnector1">
              <a:avLst/>
            </a:prstGeom>
            <a:noFill/>
            <a:ln w="9525" cap="flat" cmpd="sng">
              <a:solidFill>
                <a:schemeClr val="lt1">
                  <a:alpha val="35290"/>
                </a:schemeClr>
              </a:solidFill>
              <a:prstDash val="solid"/>
              <a:round/>
              <a:headEnd type="none" w="sm" len="sm"/>
              <a:tailEnd type="none" w="sm" len="sm"/>
            </a:ln>
          </p:spPr>
        </p:cxnSp>
        <p:cxnSp>
          <p:nvCxnSpPr>
            <p:cNvPr id="13" name="Google Shape;13;p2"/>
            <p:cNvCxnSpPr/>
            <p:nvPr/>
          </p:nvCxnSpPr>
          <p:spPr>
            <a:xfrm>
              <a:off x="-2371655" y="4301700"/>
              <a:ext cx="396300" cy="0"/>
            </a:xfrm>
            <a:prstGeom prst="straightConnector1">
              <a:avLst/>
            </a:prstGeom>
            <a:noFill/>
            <a:ln w="22225" cap="flat" cmpd="sng">
              <a:solidFill>
                <a:schemeClr val="lt1"/>
              </a:solidFill>
              <a:prstDash val="solid"/>
              <a:round/>
              <a:headEnd type="none" w="sm" len="sm"/>
              <a:tailEnd type="none" w="sm" len="sm"/>
            </a:ln>
          </p:spPr>
        </p:cxnSp>
      </p:grpSp>
      <p:pic>
        <p:nvPicPr>
          <p:cNvPr id="14" name="Google Shape;14;p2"/>
          <p:cNvPicPr preferRelativeResize="0"/>
          <p:nvPr/>
        </p:nvPicPr>
        <p:blipFill rotWithShape="1">
          <a:blip r:embed="rId2">
            <a:alphaModFix/>
          </a:blip>
          <a:srcRect/>
          <a:stretch/>
        </p:blipFill>
        <p:spPr>
          <a:xfrm>
            <a:off x="8737825" y="4695251"/>
            <a:ext cx="296950" cy="296950"/>
          </a:xfrm>
          <a:prstGeom prst="rect">
            <a:avLst/>
          </a:prstGeom>
          <a:noFill/>
          <a:ln>
            <a:noFill/>
          </a:ln>
        </p:spPr>
      </p:pic>
      <p:sp>
        <p:nvSpPr>
          <p:cNvPr id="15" name="Google Shape;15;p2"/>
          <p:cNvSpPr txBox="1">
            <a:spLocks noGrp="1"/>
          </p:cNvSpPr>
          <p:nvPr>
            <p:ph type="title"/>
          </p:nvPr>
        </p:nvSpPr>
        <p:spPr>
          <a:xfrm>
            <a:off x="754850" y="1732950"/>
            <a:ext cx="7716300" cy="1080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2pPr>
            <a:lvl3pPr marR="0" lvl="2"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3pPr>
            <a:lvl4pPr marR="0" lvl="3"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4pPr>
            <a:lvl5pPr marR="0" lvl="4"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5pPr>
            <a:lvl6pPr marR="0" lvl="5"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6pPr>
            <a:lvl7pPr marR="0" lvl="6"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7pPr>
            <a:lvl8pPr marR="0" lvl="7"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8pPr>
            <a:lvl9pPr marR="0" lvl="8"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9pPr>
          </a:lstStyle>
          <a:p>
            <a:endParaRPr/>
          </a:p>
        </p:txBody>
      </p:sp>
      <p:sp>
        <p:nvSpPr>
          <p:cNvPr id="16" name="Google Shape;16;p2"/>
          <p:cNvSpPr txBox="1">
            <a:spLocks noGrp="1"/>
          </p:cNvSpPr>
          <p:nvPr>
            <p:ph type="title" idx="2"/>
          </p:nvPr>
        </p:nvSpPr>
        <p:spPr>
          <a:xfrm>
            <a:off x="754850" y="2939125"/>
            <a:ext cx="7716300" cy="169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1100"/>
              <a:buNone/>
              <a:defRPr sz="1100" i="0" u="none" strike="noStrike" cap="none">
                <a:solidFill>
                  <a:schemeClr val="lt1"/>
                </a:solidFill>
              </a:defRPr>
            </a:lvl1pPr>
            <a:lvl2pPr marR="0" lvl="1" algn="l" rtl="0">
              <a:lnSpc>
                <a:spcPct val="100000"/>
              </a:lnSpc>
              <a:spcBef>
                <a:spcPts val="0"/>
              </a:spcBef>
              <a:spcAft>
                <a:spcPts val="0"/>
              </a:spcAft>
              <a:buClr>
                <a:srgbClr val="000000"/>
              </a:buClr>
              <a:buSzPts val="1200"/>
              <a:buNone/>
              <a:defRPr sz="1200" i="0" u="none" strike="noStrike" cap="none">
                <a:solidFill>
                  <a:srgbClr val="000000"/>
                </a:solidFill>
              </a:defRPr>
            </a:lvl2pPr>
            <a:lvl3pPr marR="0" lvl="2" algn="l" rtl="0">
              <a:lnSpc>
                <a:spcPct val="100000"/>
              </a:lnSpc>
              <a:spcBef>
                <a:spcPts val="0"/>
              </a:spcBef>
              <a:spcAft>
                <a:spcPts val="0"/>
              </a:spcAft>
              <a:buClr>
                <a:srgbClr val="000000"/>
              </a:buClr>
              <a:buSzPts val="1200"/>
              <a:buNone/>
              <a:defRPr sz="1200" i="0" u="none" strike="noStrike" cap="none">
                <a:solidFill>
                  <a:srgbClr val="000000"/>
                </a:solidFill>
              </a:defRPr>
            </a:lvl3pPr>
            <a:lvl4pPr marR="0" lvl="3" algn="l" rtl="0">
              <a:lnSpc>
                <a:spcPct val="100000"/>
              </a:lnSpc>
              <a:spcBef>
                <a:spcPts val="0"/>
              </a:spcBef>
              <a:spcAft>
                <a:spcPts val="0"/>
              </a:spcAft>
              <a:buClr>
                <a:srgbClr val="000000"/>
              </a:buClr>
              <a:buSzPts val="1200"/>
              <a:buNone/>
              <a:defRPr sz="1200" i="0" u="none" strike="noStrike" cap="none">
                <a:solidFill>
                  <a:srgbClr val="000000"/>
                </a:solidFill>
              </a:defRPr>
            </a:lvl4pPr>
            <a:lvl5pPr marR="0" lvl="4" algn="l" rtl="0">
              <a:lnSpc>
                <a:spcPct val="100000"/>
              </a:lnSpc>
              <a:spcBef>
                <a:spcPts val="0"/>
              </a:spcBef>
              <a:spcAft>
                <a:spcPts val="0"/>
              </a:spcAft>
              <a:buClr>
                <a:srgbClr val="000000"/>
              </a:buClr>
              <a:buSzPts val="1200"/>
              <a:buNone/>
              <a:defRPr sz="1200" i="0" u="none" strike="noStrike" cap="none">
                <a:solidFill>
                  <a:srgbClr val="000000"/>
                </a:solidFill>
              </a:defRPr>
            </a:lvl5pPr>
            <a:lvl6pPr marR="0" lvl="5" algn="l" rtl="0">
              <a:lnSpc>
                <a:spcPct val="100000"/>
              </a:lnSpc>
              <a:spcBef>
                <a:spcPts val="0"/>
              </a:spcBef>
              <a:spcAft>
                <a:spcPts val="0"/>
              </a:spcAft>
              <a:buClr>
                <a:srgbClr val="000000"/>
              </a:buClr>
              <a:buSzPts val="1200"/>
              <a:buNone/>
              <a:defRPr sz="1200" i="0" u="none" strike="noStrike" cap="none">
                <a:solidFill>
                  <a:srgbClr val="000000"/>
                </a:solidFill>
              </a:defRPr>
            </a:lvl6pPr>
            <a:lvl7pPr marR="0" lvl="6" algn="l" rtl="0">
              <a:lnSpc>
                <a:spcPct val="100000"/>
              </a:lnSpc>
              <a:spcBef>
                <a:spcPts val="0"/>
              </a:spcBef>
              <a:spcAft>
                <a:spcPts val="0"/>
              </a:spcAft>
              <a:buClr>
                <a:srgbClr val="000000"/>
              </a:buClr>
              <a:buSzPts val="1200"/>
              <a:buNone/>
              <a:defRPr sz="1200" i="0" u="none" strike="noStrike" cap="none">
                <a:solidFill>
                  <a:srgbClr val="000000"/>
                </a:solidFill>
              </a:defRPr>
            </a:lvl7pPr>
            <a:lvl8pPr marR="0" lvl="7" algn="l" rtl="0">
              <a:lnSpc>
                <a:spcPct val="100000"/>
              </a:lnSpc>
              <a:spcBef>
                <a:spcPts val="0"/>
              </a:spcBef>
              <a:spcAft>
                <a:spcPts val="0"/>
              </a:spcAft>
              <a:buClr>
                <a:srgbClr val="000000"/>
              </a:buClr>
              <a:buSzPts val="1200"/>
              <a:buNone/>
              <a:defRPr sz="1200" i="0" u="none" strike="noStrike" cap="none">
                <a:solidFill>
                  <a:srgbClr val="000000"/>
                </a:solidFill>
              </a:defRPr>
            </a:lvl8pPr>
            <a:lvl9pPr marR="0" lvl="8" algn="l" rtl="0">
              <a:lnSpc>
                <a:spcPct val="100000"/>
              </a:lnSpc>
              <a:spcBef>
                <a:spcPts val="0"/>
              </a:spcBef>
              <a:spcAft>
                <a:spcPts val="0"/>
              </a:spcAft>
              <a:buClr>
                <a:srgbClr val="000000"/>
              </a:buClr>
              <a:buSzPts val="1200"/>
              <a:buNone/>
              <a:defRPr sz="1200" i="0" u="none" strike="noStrike" cap="none">
                <a:solidFill>
                  <a:srgbClr val="000000"/>
                </a:solidFill>
              </a:defRPr>
            </a:lvl9pPr>
          </a:lstStyle>
          <a:p>
            <a:endParaRPr/>
          </a:p>
        </p:txBody>
      </p:sp>
      <p:pic>
        <p:nvPicPr>
          <p:cNvPr id="17" name="Google Shape;17;p2"/>
          <p:cNvPicPr preferRelativeResize="0"/>
          <p:nvPr/>
        </p:nvPicPr>
        <p:blipFill>
          <a:blip r:embed="rId3">
            <a:alphaModFix/>
          </a:blip>
          <a:stretch>
            <a:fillRect/>
          </a:stretch>
        </p:blipFill>
        <p:spPr>
          <a:xfrm>
            <a:off x="2553313" y="4050514"/>
            <a:ext cx="463060" cy="262975"/>
          </a:xfrm>
          <a:prstGeom prst="rect">
            <a:avLst/>
          </a:prstGeom>
          <a:noFill/>
          <a:ln>
            <a:noFill/>
          </a:ln>
        </p:spPr>
      </p:pic>
      <p:pic>
        <p:nvPicPr>
          <p:cNvPr id="18" name="Google Shape;18;p2"/>
          <p:cNvPicPr preferRelativeResize="0"/>
          <p:nvPr/>
        </p:nvPicPr>
        <p:blipFill>
          <a:blip r:embed="rId4">
            <a:alphaModFix/>
          </a:blip>
          <a:stretch>
            <a:fillRect/>
          </a:stretch>
        </p:blipFill>
        <p:spPr>
          <a:xfrm>
            <a:off x="3328637" y="4124664"/>
            <a:ext cx="595384" cy="169200"/>
          </a:xfrm>
          <a:prstGeom prst="rect">
            <a:avLst/>
          </a:prstGeom>
          <a:noFill/>
          <a:ln>
            <a:noFill/>
          </a:ln>
        </p:spPr>
      </p:pic>
      <p:pic>
        <p:nvPicPr>
          <p:cNvPr id="19" name="Google Shape;19;p2"/>
          <p:cNvPicPr preferRelativeResize="0"/>
          <p:nvPr/>
        </p:nvPicPr>
        <p:blipFill>
          <a:blip r:embed="rId5">
            <a:alphaModFix/>
          </a:blip>
          <a:stretch>
            <a:fillRect/>
          </a:stretch>
        </p:blipFill>
        <p:spPr>
          <a:xfrm>
            <a:off x="4236286" y="4083778"/>
            <a:ext cx="630624" cy="175172"/>
          </a:xfrm>
          <a:prstGeom prst="rect">
            <a:avLst/>
          </a:prstGeom>
          <a:noFill/>
          <a:ln>
            <a:noFill/>
          </a:ln>
        </p:spPr>
      </p:pic>
      <p:pic>
        <p:nvPicPr>
          <p:cNvPr id="20" name="Google Shape;20;p2"/>
          <p:cNvPicPr preferRelativeResize="0"/>
          <p:nvPr/>
        </p:nvPicPr>
        <p:blipFill>
          <a:blip r:embed="rId6">
            <a:alphaModFix/>
          </a:blip>
          <a:stretch>
            <a:fillRect/>
          </a:stretch>
        </p:blipFill>
        <p:spPr>
          <a:xfrm>
            <a:off x="1606525" y="4050514"/>
            <a:ext cx="819867" cy="262975"/>
          </a:xfrm>
          <a:prstGeom prst="rect">
            <a:avLst/>
          </a:prstGeom>
          <a:noFill/>
          <a:ln>
            <a:noFill/>
          </a:ln>
        </p:spPr>
      </p:pic>
      <p:pic>
        <p:nvPicPr>
          <p:cNvPr id="21" name="Google Shape;21;p2"/>
          <p:cNvPicPr preferRelativeResize="0"/>
          <p:nvPr/>
        </p:nvPicPr>
        <p:blipFill rotWithShape="1">
          <a:blip r:embed="rId7">
            <a:alphaModFix/>
          </a:blip>
          <a:srcRect t="12991" b="12983"/>
          <a:stretch/>
        </p:blipFill>
        <p:spPr>
          <a:xfrm>
            <a:off x="754850" y="4070139"/>
            <a:ext cx="724751" cy="223725"/>
          </a:xfrm>
          <a:prstGeom prst="rect">
            <a:avLst/>
          </a:prstGeom>
          <a:noFill/>
          <a:ln>
            <a:noFill/>
          </a:ln>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uoto">
  <p:cSld name="TITLE_AND_BODY_3_1_2">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a:stretch/>
        </p:blipFill>
        <p:spPr>
          <a:xfrm>
            <a:off x="8737825" y="4695251"/>
            <a:ext cx="296950" cy="296950"/>
          </a:xfrm>
          <a:prstGeom prst="rect">
            <a:avLst/>
          </a:prstGeom>
          <a:noFill/>
          <a:ln>
            <a:noFill/>
          </a:ln>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rpo con immagine">
  <p:cSld name="TITLE_AND_BODY_3_1_1">
    <p:spTree>
      <p:nvGrpSpPr>
        <p:cNvPr id="1" name="Shape 90"/>
        <p:cNvGrpSpPr/>
        <p:nvPr/>
      </p:nvGrpSpPr>
      <p:grpSpPr>
        <a:xfrm>
          <a:off x="0" y="0"/>
          <a:ext cx="0" cy="0"/>
          <a:chOff x="0" y="0"/>
          <a:chExt cx="0" cy="0"/>
        </a:xfrm>
      </p:grpSpPr>
      <p:grpSp>
        <p:nvGrpSpPr>
          <p:cNvPr id="91" name="Google Shape;91;p14"/>
          <p:cNvGrpSpPr/>
          <p:nvPr/>
        </p:nvGrpSpPr>
        <p:grpSpPr>
          <a:xfrm>
            <a:off x="311700" y="792313"/>
            <a:ext cx="8402696" cy="13"/>
            <a:chOff x="-2371655" y="4301700"/>
            <a:chExt cx="9102693" cy="17"/>
          </a:xfrm>
        </p:grpSpPr>
        <p:cxnSp>
          <p:nvCxnSpPr>
            <p:cNvPr id="92" name="Google Shape;92;p14"/>
            <p:cNvCxnSpPr/>
            <p:nvPr/>
          </p:nvCxnSpPr>
          <p:spPr>
            <a:xfrm>
              <a:off x="-2334362" y="4301717"/>
              <a:ext cx="9065400" cy="0"/>
            </a:xfrm>
            <a:prstGeom prst="straightConnector1">
              <a:avLst/>
            </a:prstGeom>
            <a:noFill/>
            <a:ln w="9525" cap="flat" cmpd="sng">
              <a:solidFill>
                <a:schemeClr val="dk1">
                  <a:alpha val="34900"/>
                </a:schemeClr>
              </a:solidFill>
              <a:prstDash val="solid"/>
              <a:round/>
              <a:headEnd type="none" w="sm" len="sm"/>
              <a:tailEnd type="none" w="sm" len="sm"/>
            </a:ln>
          </p:spPr>
        </p:cxnSp>
        <p:cxnSp>
          <p:nvCxnSpPr>
            <p:cNvPr id="93" name="Google Shape;93;p14"/>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94" name="Google Shape;94;p14"/>
          <p:cNvSpPr>
            <a:spLocks noGrp="1"/>
          </p:cNvSpPr>
          <p:nvPr>
            <p:ph type="pic" idx="2"/>
          </p:nvPr>
        </p:nvSpPr>
        <p:spPr>
          <a:xfrm>
            <a:off x="5219475" y="0"/>
            <a:ext cx="3927900" cy="5158800"/>
          </a:xfrm>
          <a:prstGeom prst="rect">
            <a:avLst/>
          </a:prstGeom>
          <a:noFill/>
          <a:ln>
            <a:noFill/>
          </a:ln>
        </p:spPr>
      </p:sp>
      <p:pic>
        <p:nvPicPr>
          <p:cNvPr id="95" name="Google Shape;95;p14"/>
          <p:cNvPicPr preferRelativeResize="0"/>
          <p:nvPr/>
        </p:nvPicPr>
        <p:blipFill rotWithShape="1">
          <a:blip r:embed="rId2">
            <a:alphaModFix/>
          </a:blip>
          <a:srcRect/>
          <a:stretch/>
        </p:blipFill>
        <p:spPr>
          <a:xfrm>
            <a:off x="8737347" y="4695251"/>
            <a:ext cx="296950" cy="296950"/>
          </a:xfrm>
          <a:prstGeom prst="rect">
            <a:avLst/>
          </a:prstGeom>
          <a:noFill/>
          <a:ln>
            <a:noFill/>
          </a:ln>
        </p:spPr>
      </p:pic>
      <p:sp>
        <p:nvSpPr>
          <p:cNvPr id="96" name="Google Shape;96;p14"/>
          <p:cNvSpPr txBox="1">
            <a:spLocks noGrp="1"/>
          </p:cNvSpPr>
          <p:nvPr>
            <p:ph type="title"/>
          </p:nvPr>
        </p:nvSpPr>
        <p:spPr>
          <a:xfrm>
            <a:off x="306900" y="227950"/>
            <a:ext cx="8530200" cy="440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bomar">
  <p:cSld name="CUSTOM_1_1">
    <p:bg>
      <p:bgPr>
        <a:solidFill>
          <a:srgbClr val="020007"/>
        </a:solidFill>
        <a:effectLst/>
      </p:bgPr>
    </p:bg>
    <p:spTree>
      <p:nvGrpSpPr>
        <p:cNvPr id="1" name="Shape 97"/>
        <p:cNvGrpSpPr/>
        <p:nvPr/>
      </p:nvGrpSpPr>
      <p:grpSpPr>
        <a:xfrm>
          <a:off x="0" y="0"/>
          <a:ext cx="0" cy="0"/>
          <a:chOff x="0" y="0"/>
          <a:chExt cx="0" cy="0"/>
        </a:xfrm>
      </p:grpSpPr>
      <p:sp>
        <p:nvSpPr>
          <p:cNvPr id="98" name="Google Shape;98;p15"/>
          <p:cNvSpPr txBox="1"/>
          <p:nvPr/>
        </p:nvSpPr>
        <p:spPr>
          <a:xfrm>
            <a:off x="754850" y="1454249"/>
            <a:ext cx="2952600" cy="169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it" sz="1100" b="0" i="0" u="none" strike="noStrike" cap="none">
                <a:solidFill>
                  <a:schemeClr val="lt1"/>
                </a:solidFill>
                <a:latin typeface="Montserrat"/>
                <a:ea typeface="Montserrat"/>
                <a:cs typeface="Montserrat"/>
                <a:sym typeface="Montserrat"/>
              </a:rPr>
              <a:t>25-26 Marzo 2024</a:t>
            </a:r>
            <a:endParaRPr sz="1100" b="0" i="0" u="none" strike="noStrike" cap="none">
              <a:solidFill>
                <a:schemeClr val="lt1"/>
              </a:solidFill>
              <a:latin typeface="Montserrat"/>
              <a:ea typeface="Montserrat"/>
              <a:cs typeface="Montserrat"/>
              <a:sym typeface="Montserrat"/>
            </a:endParaRPr>
          </a:p>
        </p:txBody>
      </p:sp>
      <p:grpSp>
        <p:nvGrpSpPr>
          <p:cNvPr id="99" name="Google Shape;99;p15"/>
          <p:cNvGrpSpPr/>
          <p:nvPr/>
        </p:nvGrpSpPr>
        <p:grpSpPr>
          <a:xfrm>
            <a:off x="754850" y="3764288"/>
            <a:ext cx="8403250" cy="13"/>
            <a:chOff x="-2371655" y="4301700"/>
            <a:chExt cx="9103293" cy="17"/>
          </a:xfrm>
        </p:grpSpPr>
        <p:cxnSp>
          <p:nvCxnSpPr>
            <p:cNvPr id="100" name="Google Shape;100;p15"/>
            <p:cNvCxnSpPr/>
            <p:nvPr/>
          </p:nvCxnSpPr>
          <p:spPr>
            <a:xfrm>
              <a:off x="-2334362" y="4301717"/>
              <a:ext cx="9066000" cy="0"/>
            </a:xfrm>
            <a:prstGeom prst="straightConnector1">
              <a:avLst/>
            </a:prstGeom>
            <a:noFill/>
            <a:ln w="9525" cap="flat" cmpd="sng">
              <a:solidFill>
                <a:schemeClr val="lt1">
                  <a:alpha val="34900"/>
                </a:schemeClr>
              </a:solidFill>
              <a:prstDash val="solid"/>
              <a:round/>
              <a:headEnd type="none" w="sm" len="sm"/>
              <a:tailEnd type="none" w="sm" len="sm"/>
            </a:ln>
          </p:spPr>
        </p:cxnSp>
        <p:cxnSp>
          <p:nvCxnSpPr>
            <p:cNvPr id="101" name="Google Shape;101;p15"/>
            <p:cNvCxnSpPr/>
            <p:nvPr/>
          </p:nvCxnSpPr>
          <p:spPr>
            <a:xfrm>
              <a:off x="-2371655" y="4301700"/>
              <a:ext cx="396300" cy="0"/>
            </a:xfrm>
            <a:prstGeom prst="straightConnector1">
              <a:avLst/>
            </a:prstGeom>
            <a:noFill/>
            <a:ln w="22225" cap="flat" cmpd="sng">
              <a:solidFill>
                <a:schemeClr val="lt1"/>
              </a:solidFill>
              <a:prstDash val="solid"/>
              <a:round/>
              <a:headEnd type="none" w="sm" len="sm"/>
              <a:tailEnd type="none" w="sm" len="sm"/>
            </a:ln>
          </p:spPr>
        </p:cxnSp>
      </p:grpSp>
      <p:pic>
        <p:nvPicPr>
          <p:cNvPr id="102" name="Google Shape;102;p15"/>
          <p:cNvPicPr preferRelativeResize="0"/>
          <p:nvPr/>
        </p:nvPicPr>
        <p:blipFill rotWithShape="1">
          <a:blip r:embed="rId2">
            <a:alphaModFix/>
          </a:blip>
          <a:srcRect/>
          <a:stretch/>
        </p:blipFill>
        <p:spPr>
          <a:xfrm>
            <a:off x="8737825" y="4695251"/>
            <a:ext cx="296950" cy="296950"/>
          </a:xfrm>
          <a:prstGeom prst="rect">
            <a:avLst/>
          </a:prstGeom>
          <a:noFill/>
          <a:ln>
            <a:noFill/>
          </a:ln>
        </p:spPr>
      </p:pic>
      <p:sp>
        <p:nvSpPr>
          <p:cNvPr id="103" name="Google Shape;103;p15"/>
          <p:cNvSpPr txBox="1">
            <a:spLocks noGrp="1"/>
          </p:cNvSpPr>
          <p:nvPr>
            <p:ph type="title"/>
          </p:nvPr>
        </p:nvSpPr>
        <p:spPr>
          <a:xfrm>
            <a:off x="754850" y="1961550"/>
            <a:ext cx="7716300" cy="1080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2pPr>
            <a:lvl3pPr marR="0" lvl="2"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3pPr>
            <a:lvl4pPr marR="0" lvl="3"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4pPr>
            <a:lvl5pPr marR="0" lvl="4"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5pPr>
            <a:lvl6pPr marR="0" lvl="5"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6pPr>
            <a:lvl7pPr marR="0" lvl="6"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7pPr>
            <a:lvl8pPr marR="0" lvl="7"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8pPr>
            <a:lvl9pPr marR="0" lvl="8"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9pPr>
          </a:lstStyle>
          <a:p>
            <a:endParaRPr/>
          </a:p>
        </p:txBody>
      </p:sp>
      <p:pic>
        <p:nvPicPr>
          <p:cNvPr id="104" name="Google Shape;104;p15"/>
          <p:cNvPicPr preferRelativeResize="0"/>
          <p:nvPr/>
        </p:nvPicPr>
        <p:blipFill rotWithShape="1">
          <a:blip r:embed="rId3">
            <a:alphaModFix/>
          </a:blip>
          <a:srcRect/>
          <a:stretch/>
        </p:blipFill>
        <p:spPr>
          <a:xfrm>
            <a:off x="715813" y="4072824"/>
            <a:ext cx="1289950" cy="494500"/>
          </a:xfrm>
          <a:prstGeom prst="rect">
            <a:avLst/>
          </a:prstGeom>
          <a:noFill/>
          <a:ln>
            <a:noFill/>
          </a:ln>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rpo 1">
  <p:cSld name="Corpo">
    <p:spTree>
      <p:nvGrpSpPr>
        <p:cNvPr id="1" name="Shape 105"/>
        <p:cNvGrpSpPr/>
        <p:nvPr/>
      </p:nvGrpSpPr>
      <p:grpSpPr>
        <a:xfrm>
          <a:off x="0" y="0"/>
          <a:ext cx="0" cy="0"/>
          <a:chOff x="0" y="0"/>
          <a:chExt cx="0" cy="0"/>
        </a:xfrm>
      </p:grpSpPr>
      <p:grpSp>
        <p:nvGrpSpPr>
          <p:cNvPr id="106" name="Google Shape;106;p16"/>
          <p:cNvGrpSpPr/>
          <p:nvPr/>
        </p:nvGrpSpPr>
        <p:grpSpPr>
          <a:xfrm>
            <a:off x="311700" y="792313"/>
            <a:ext cx="8866000" cy="13"/>
            <a:chOff x="-2371655" y="4301700"/>
            <a:chExt cx="9604593" cy="17"/>
          </a:xfrm>
        </p:grpSpPr>
        <p:cxnSp>
          <p:nvCxnSpPr>
            <p:cNvPr id="107" name="Google Shape;107;p16"/>
            <p:cNvCxnSpPr/>
            <p:nvPr/>
          </p:nvCxnSpPr>
          <p:spPr>
            <a:xfrm>
              <a:off x="-2334362" y="4301717"/>
              <a:ext cx="9567300" cy="0"/>
            </a:xfrm>
            <a:prstGeom prst="straightConnector1">
              <a:avLst/>
            </a:prstGeom>
            <a:noFill/>
            <a:ln w="9525" cap="flat" cmpd="sng">
              <a:solidFill>
                <a:schemeClr val="dk1">
                  <a:alpha val="34900"/>
                </a:schemeClr>
              </a:solidFill>
              <a:prstDash val="solid"/>
              <a:round/>
              <a:headEnd type="none" w="sm" len="sm"/>
              <a:tailEnd type="none" w="sm" len="sm"/>
            </a:ln>
          </p:spPr>
        </p:cxnSp>
        <p:cxnSp>
          <p:nvCxnSpPr>
            <p:cNvPr id="108" name="Google Shape;108;p16"/>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109" name="Google Shape;109;p16"/>
          <p:cNvSpPr txBox="1">
            <a:spLocks noGrp="1"/>
          </p:cNvSpPr>
          <p:nvPr>
            <p:ph type="title"/>
          </p:nvPr>
        </p:nvSpPr>
        <p:spPr>
          <a:xfrm>
            <a:off x="306900" y="227950"/>
            <a:ext cx="8530200" cy="440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pic>
        <p:nvPicPr>
          <p:cNvPr id="110" name="Google Shape;110;p16"/>
          <p:cNvPicPr preferRelativeResize="0"/>
          <p:nvPr/>
        </p:nvPicPr>
        <p:blipFill rotWithShape="1">
          <a:blip r:embed="rId2">
            <a:alphaModFix/>
          </a:blip>
          <a:srcRect/>
          <a:stretch/>
        </p:blipFill>
        <p:spPr>
          <a:xfrm>
            <a:off x="8737825" y="4695251"/>
            <a:ext cx="296950" cy="296950"/>
          </a:xfrm>
          <a:prstGeom prst="rect">
            <a:avLst/>
          </a:prstGeom>
          <a:noFill/>
          <a:ln>
            <a:noFill/>
          </a:ln>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3" name="Google Shape;11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2_1">
    <p:bg>
      <p:bgPr>
        <a:solidFill>
          <a:srgbClr val="020007"/>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754850" y="3281888"/>
            <a:ext cx="8403250" cy="13"/>
            <a:chOff x="-2371655" y="4301700"/>
            <a:chExt cx="9103293" cy="17"/>
          </a:xfrm>
        </p:grpSpPr>
        <p:cxnSp>
          <p:nvCxnSpPr>
            <p:cNvPr id="24" name="Google Shape;24;p3"/>
            <p:cNvCxnSpPr/>
            <p:nvPr/>
          </p:nvCxnSpPr>
          <p:spPr>
            <a:xfrm>
              <a:off x="-2334362" y="4301717"/>
              <a:ext cx="9066000" cy="0"/>
            </a:xfrm>
            <a:prstGeom prst="straightConnector1">
              <a:avLst/>
            </a:prstGeom>
            <a:noFill/>
            <a:ln w="9525" cap="flat" cmpd="sng">
              <a:solidFill>
                <a:schemeClr val="lt1">
                  <a:alpha val="35290"/>
                </a:schemeClr>
              </a:solidFill>
              <a:prstDash val="solid"/>
              <a:round/>
              <a:headEnd type="none" w="sm" len="sm"/>
              <a:tailEnd type="none" w="sm" len="sm"/>
            </a:ln>
          </p:spPr>
        </p:cxnSp>
        <p:cxnSp>
          <p:nvCxnSpPr>
            <p:cNvPr id="25" name="Google Shape;25;p3"/>
            <p:cNvCxnSpPr/>
            <p:nvPr/>
          </p:nvCxnSpPr>
          <p:spPr>
            <a:xfrm>
              <a:off x="-2371655" y="4301700"/>
              <a:ext cx="396300" cy="0"/>
            </a:xfrm>
            <a:prstGeom prst="straightConnector1">
              <a:avLst/>
            </a:prstGeom>
            <a:noFill/>
            <a:ln w="22225" cap="flat" cmpd="sng">
              <a:solidFill>
                <a:schemeClr val="lt1"/>
              </a:solidFill>
              <a:prstDash val="solid"/>
              <a:round/>
              <a:headEnd type="none" w="sm" len="sm"/>
              <a:tailEnd type="none" w="sm" len="sm"/>
            </a:ln>
          </p:spPr>
        </p:cxnSp>
      </p:grpSp>
      <p:pic>
        <p:nvPicPr>
          <p:cNvPr id="26" name="Google Shape;26;p3"/>
          <p:cNvPicPr preferRelativeResize="0"/>
          <p:nvPr/>
        </p:nvPicPr>
        <p:blipFill rotWithShape="1">
          <a:blip r:embed="rId2">
            <a:alphaModFix/>
          </a:blip>
          <a:srcRect/>
          <a:stretch/>
        </p:blipFill>
        <p:spPr>
          <a:xfrm>
            <a:off x="8737825" y="4695251"/>
            <a:ext cx="296950" cy="296950"/>
          </a:xfrm>
          <a:prstGeom prst="rect">
            <a:avLst/>
          </a:prstGeom>
          <a:noFill/>
          <a:ln>
            <a:noFill/>
          </a:ln>
        </p:spPr>
      </p:pic>
      <p:sp>
        <p:nvSpPr>
          <p:cNvPr id="27" name="Google Shape;27;p3"/>
          <p:cNvSpPr txBox="1">
            <a:spLocks noGrp="1"/>
          </p:cNvSpPr>
          <p:nvPr>
            <p:ph type="title"/>
          </p:nvPr>
        </p:nvSpPr>
        <p:spPr>
          <a:xfrm>
            <a:off x="754850" y="1732950"/>
            <a:ext cx="7716300" cy="10800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2pPr>
            <a:lvl3pPr marR="0" lvl="2"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3pPr>
            <a:lvl4pPr marR="0" lvl="3"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4pPr>
            <a:lvl5pPr marR="0" lvl="4"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5pPr>
            <a:lvl6pPr marR="0" lvl="5"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6pPr>
            <a:lvl7pPr marR="0" lvl="6"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7pPr>
            <a:lvl8pPr marR="0" lvl="7"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8pPr>
            <a:lvl9pPr marR="0" lvl="8" algn="l" rtl="0">
              <a:lnSpc>
                <a:spcPct val="100000"/>
              </a:lnSpc>
              <a:spcBef>
                <a:spcPts val="0"/>
              </a:spcBef>
              <a:spcAft>
                <a:spcPts val="0"/>
              </a:spcAft>
              <a:buClr>
                <a:srgbClr val="000000"/>
              </a:buClr>
              <a:buSzPts val="3000"/>
              <a:buFont typeface="Lexend SemiBold"/>
              <a:buNone/>
              <a:defRPr sz="3000" b="0" i="0" u="none" strike="noStrike" cap="none">
                <a:solidFill>
                  <a:srgbClr val="000000"/>
                </a:solidFill>
                <a:latin typeface="Lexend SemiBold"/>
                <a:ea typeface="Lexend SemiBold"/>
                <a:cs typeface="Lexend SemiBold"/>
                <a:sym typeface="Lexend SemiBold"/>
              </a:defRPr>
            </a:lvl9pPr>
          </a:lstStyle>
          <a:p>
            <a:endParaRPr/>
          </a:p>
        </p:txBody>
      </p:sp>
      <p:sp>
        <p:nvSpPr>
          <p:cNvPr id="28" name="Google Shape;28;p3"/>
          <p:cNvSpPr txBox="1">
            <a:spLocks noGrp="1"/>
          </p:cNvSpPr>
          <p:nvPr>
            <p:ph type="title" idx="2"/>
          </p:nvPr>
        </p:nvSpPr>
        <p:spPr>
          <a:xfrm>
            <a:off x="754850" y="2643750"/>
            <a:ext cx="7716300" cy="169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1100"/>
              <a:buNone/>
              <a:defRPr sz="1100" i="0" u="none" strike="noStrike" cap="none">
                <a:solidFill>
                  <a:schemeClr val="lt1"/>
                </a:solidFill>
              </a:defRPr>
            </a:lvl1pPr>
            <a:lvl2pPr marR="0" lvl="1" algn="l" rtl="0">
              <a:lnSpc>
                <a:spcPct val="100000"/>
              </a:lnSpc>
              <a:spcBef>
                <a:spcPts val="0"/>
              </a:spcBef>
              <a:spcAft>
                <a:spcPts val="0"/>
              </a:spcAft>
              <a:buClr>
                <a:srgbClr val="000000"/>
              </a:buClr>
              <a:buSzPts val="1200"/>
              <a:buNone/>
              <a:defRPr sz="1200" i="0" u="none" strike="noStrike" cap="none">
                <a:solidFill>
                  <a:srgbClr val="000000"/>
                </a:solidFill>
              </a:defRPr>
            </a:lvl2pPr>
            <a:lvl3pPr marR="0" lvl="2" algn="l" rtl="0">
              <a:lnSpc>
                <a:spcPct val="100000"/>
              </a:lnSpc>
              <a:spcBef>
                <a:spcPts val="0"/>
              </a:spcBef>
              <a:spcAft>
                <a:spcPts val="0"/>
              </a:spcAft>
              <a:buClr>
                <a:srgbClr val="000000"/>
              </a:buClr>
              <a:buSzPts val="1200"/>
              <a:buNone/>
              <a:defRPr sz="1200" i="0" u="none" strike="noStrike" cap="none">
                <a:solidFill>
                  <a:srgbClr val="000000"/>
                </a:solidFill>
              </a:defRPr>
            </a:lvl3pPr>
            <a:lvl4pPr marR="0" lvl="3" algn="l" rtl="0">
              <a:lnSpc>
                <a:spcPct val="100000"/>
              </a:lnSpc>
              <a:spcBef>
                <a:spcPts val="0"/>
              </a:spcBef>
              <a:spcAft>
                <a:spcPts val="0"/>
              </a:spcAft>
              <a:buClr>
                <a:srgbClr val="000000"/>
              </a:buClr>
              <a:buSzPts val="1200"/>
              <a:buNone/>
              <a:defRPr sz="1200" i="0" u="none" strike="noStrike" cap="none">
                <a:solidFill>
                  <a:srgbClr val="000000"/>
                </a:solidFill>
              </a:defRPr>
            </a:lvl4pPr>
            <a:lvl5pPr marR="0" lvl="4" algn="l" rtl="0">
              <a:lnSpc>
                <a:spcPct val="100000"/>
              </a:lnSpc>
              <a:spcBef>
                <a:spcPts val="0"/>
              </a:spcBef>
              <a:spcAft>
                <a:spcPts val="0"/>
              </a:spcAft>
              <a:buClr>
                <a:srgbClr val="000000"/>
              </a:buClr>
              <a:buSzPts val="1200"/>
              <a:buNone/>
              <a:defRPr sz="1200" i="0" u="none" strike="noStrike" cap="none">
                <a:solidFill>
                  <a:srgbClr val="000000"/>
                </a:solidFill>
              </a:defRPr>
            </a:lvl5pPr>
            <a:lvl6pPr marR="0" lvl="5" algn="l" rtl="0">
              <a:lnSpc>
                <a:spcPct val="100000"/>
              </a:lnSpc>
              <a:spcBef>
                <a:spcPts val="0"/>
              </a:spcBef>
              <a:spcAft>
                <a:spcPts val="0"/>
              </a:spcAft>
              <a:buClr>
                <a:srgbClr val="000000"/>
              </a:buClr>
              <a:buSzPts val="1200"/>
              <a:buNone/>
              <a:defRPr sz="1200" i="0" u="none" strike="noStrike" cap="none">
                <a:solidFill>
                  <a:srgbClr val="000000"/>
                </a:solidFill>
              </a:defRPr>
            </a:lvl6pPr>
            <a:lvl7pPr marR="0" lvl="6" algn="l" rtl="0">
              <a:lnSpc>
                <a:spcPct val="100000"/>
              </a:lnSpc>
              <a:spcBef>
                <a:spcPts val="0"/>
              </a:spcBef>
              <a:spcAft>
                <a:spcPts val="0"/>
              </a:spcAft>
              <a:buClr>
                <a:srgbClr val="000000"/>
              </a:buClr>
              <a:buSzPts val="1200"/>
              <a:buNone/>
              <a:defRPr sz="1200" i="0" u="none" strike="noStrike" cap="none">
                <a:solidFill>
                  <a:srgbClr val="000000"/>
                </a:solidFill>
              </a:defRPr>
            </a:lvl7pPr>
            <a:lvl8pPr marR="0" lvl="7" algn="l" rtl="0">
              <a:lnSpc>
                <a:spcPct val="100000"/>
              </a:lnSpc>
              <a:spcBef>
                <a:spcPts val="0"/>
              </a:spcBef>
              <a:spcAft>
                <a:spcPts val="0"/>
              </a:spcAft>
              <a:buClr>
                <a:srgbClr val="000000"/>
              </a:buClr>
              <a:buSzPts val="1200"/>
              <a:buNone/>
              <a:defRPr sz="1200" i="0" u="none" strike="noStrike" cap="none">
                <a:solidFill>
                  <a:srgbClr val="000000"/>
                </a:solidFill>
              </a:defRPr>
            </a:lvl8pPr>
            <a:lvl9pPr marR="0" lvl="8" algn="l" rtl="0">
              <a:lnSpc>
                <a:spcPct val="100000"/>
              </a:lnSpc>
              <a:spcBef>
                <a:spcPts val="0"/>
              </a:spcBef>
              <a:spcAft>
                <a:spcPts val="0"/>
              </a:spcAft>
              <a:buClr>
                <a:srgbClr val="000000"/>
              </a:buClr>
              <a:buSzPts val="1200"/>
              <a:buNone/>
              <a:defRPr sz="1200" i="0" u="none" strike="noStrike" cap="none">
                <a:solidFill>
                  <a:srgbClr val="000000"/>
                </a:solidFill>
              </a:defRPr>
            </a:lvl9pPr>
          </a:lstStyle>
          <a:p>
            <a:endParaRPr/>
          </a:p>
        </p:txBody>
      </p:sp>
      <p:pic>
        <p:nvPicPr>
          <p:cNvPr id="29" name="Google Shape;29;p3"/>
          <p:cNvPicPr preferRelativeResize="0"/>
          <p:nvPr/>
        </p:nvPicPr>
        <p:blipFill>
          <a:blip r:embed="rId3">
            <a:alphaModFix/>
          </a:blip>
          <a:stretch>
            <a:fillRect/>
          </a:stretch>
        </p:blipFill>
        <p:spPr>
          <a:xfrm>
            <a:off x="2553313" y="3669514"/>
            <a:ext cx="463060" cy="262975"/>
          </a:xfrm>
          <a:prstGeom prst="rect">
            <a:avLst/>
          </a:prstGeom>
          <a:noFill/>
          <a:ln>
            <a:noFill/>
          </a:ln>
        </p:spPr>
      </p:pic>
      <p:pic>
        <p:nvPicPr>
          <p:cNvPr id="30" name="Google Shape;30;p3"/>
          <p:cNvPicPr preferRelativeResize="0"/>
          <p:nvPr/>
        </p:nvPicPr>
        <p:blipFill>
          <a:blip r:embed="rId4">
            <a:alphaModFix/>
          </a:blip>
          <a:stretch>
            <a:fillRect/>
          </a:stretch>
        </p:blipFill>
        <p:spPr>
          <a:xfrm>
            <a:off x="3328637" y="3743664"/>
            <a:ext cx="595384" cy="169200"/>
          </a:xfrm>
          <a:prstGeom prst="rect">
            <a:avLst/>
          </a:prstGeom>
          <a:noFill/>
          <a:ln>
            <a:noFill/>
          </a:ln>
        </p:spPr>
      </p:pic>
      <p:pic>
        <p:nvPicPr>
          <p:cNvPr id="31" name="Google Shape;31;p3"/>
          <p:cNvPicPr preferRelativeResize="0"/>
          <p:nvPr/>
        </p:nvPicPr>
        <p:blipFill>
          <a:blip r:embed="rId5">
            <a:alphaModFix/>
          </a:blip>
          <a:stretch>
            <a:fillRect/>
          </a:stretch>
        </p:blipFill>
        <p:spPr>
          <a:xfrm>
            <a:off x="4236286" y="3702778"/>
            <a:ext cx="630624" cy="175172"/>
          </a:xfrm>
          <a:prstGeom prst="rect">
            <a:avLst/>
          </a:prstGeom>
          <a:noFill/>
          <a:ln>
            <a:noFill/>
          </a:ln>
        </p:spPr>
      </p:pic>
      <p:pic>
        <p:nvPicPr>
          <p:cNvPr id="32" name="Google Shape;32;p3"/>
          <p:cNvPicPr preferRelativeResize="0"/>
          <p:nvPr/>
        </p:nvPicPr>
        <p:blipFill>
          <a:blip r:embed="rId6">
            <a:alphaModFix/>
          </a:blip>
          <a:stretch>
            <a:fillRect/>
          </a:stretch>
        </p:blipFill>
        <p:spPr>
          <a:xfrm>
            <a:off x="1606525" y="3669514"/>
            <a:ext cx="819867" cy="262975"/>
          </a:xfrm>
          <a:prstGeom prst="rect">
            <a:avLst/>
          </a:prstGeom>
          <a:noFill/>
          <a:ln>
            <a:noFill/>
          </a:ln>
        </p:spPr>
      </p:pic>
      <p:pic>
        <p:nvPicPr>
          <p:cNvPr id="33" name="Google Shape;33;p3"/>
          <p:cNvPicPr preferRelativeResize="0"/>
          <p:nvPr/>
        </p:nvPicPr>
        <p:blipFill rotWithShape="1">
          <a:blip r:embed="rId7">
            <a:alphaModFix/>
          </a:blip>
          <a:srcRect t="12991" b="12983"/>
          <a:stretch/>
        </p:blipFill>
        <p:spPr>
          <a:xfrm>
            <a:off x="754850" y="3689139"/>
            <a:ext cx="724751" cy="223725"/>
          </a:xfrm>
          <a:prstGeom prst="rect">
            <a:avLst/>
          </a:prstGeom>
          <a:noFill/>
          <a:ln>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rpo">
  <p:cSld name="TITLE_AND_BODY_3_1">
    <p:spTree>
      <p:nvGrpSpPr>
        <p:cNvPr id="1" name="Shape 37"/>
        <p:cNvGrpSpPr/>
        <p:nvPr/>
      </p:nvGrpSpPr>
      <p:grpSpPr>
        <a:xfrm>
          <a:off x="0" y="0"/>
          <a:ext cx="0" cy="0"/>
          <a:chOff x="0" y="0"/>
          <a:chExt cx="0" cy="0"/>
        </a:xfrm>
      </p:grpSpPr>
      <p:grpSp>
        <p:nvGrpSpPr>
          <p:cNvPr id="38" name="Google Shape;38;p5"/>
          <p:cNvGrpSpPr/>
          <p:nvPr/>
        </p:nvGrpSpPr>
        <p:grpSpPr>
          <a:xfrm>
            <a:off x="311700" y="792338"/>
            <a:ext cx="8866000" cy="13"/>
            <a:chOff x="-2371655" y="4301700"/>
            <a:chExt cx="9604593" cy="17"/>
          </a:xfrm>
        </p:grpSpPr>
        <p:cxnSp>
          <p:nvCxnSpPr>
            <p:cNvPr id="39" name="Google Shape;39;p5"/>
            <p:cNvCxnSpPr/>
            <p:nvPr/>
          </p:nvCxnSpPr>
          <p:spPr>
            <a:xfrm>
              <a:off x="-2334362" y="4301717"/>
              <a:ext cx="95673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40" name="Google Shape;40;p5"/>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41" name="Google Shape;41;p5"/>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pic>
        <p:nvPicPr>
          <p:cNvPr id="42" name="Google Shape;42;p5"/>
          <p:cNvPicPr preferRelativeResize="0"/>
          <p:nvPr/>
        </p:nvPicPr>
        <p:blipFill rotWithShape="1">
          <a:blip r:embed="rId2">
            <a:alphaModFix/>
          </a:blip>
          <a:srcRect/>
          <a:stretch/>
        </p:blipFill>
        <p:spPr>
          <a:xfrm>
            <a:off x="8737825" y="4695251"/>
            <a:ext cx="296950" cy="296950"/>
          </a:xfrm>
          <a:prstGeom prst="rect">
            <a:avLst/>
          </a:prstGeom>
          <a:noFill/>
          <a:ln>
            <a:noFill/>
          </a:ln>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colonne">
  <p:cSld name="TITLE_AND_BODY_3_1_3">
    <p:spTree>
      <p:nvGrpSpPr>
        <p:cNvPr id="1"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a:stretch/>
        </p:blipFill>
        <p:spPr>
          <a:xfrm>
            <a:off x="8737825" y="4695251"/>
            <a:ext cx="296950" cy="296950"/>
          </a:xfrm>
          <a:prstGeom prst="rect">
            <a:avLst/>
          </a:prstGeom>
          <a:noFill/>
          <a:ln>
            <a:noFill/>
          </a:ln>
        </p:spPr>
      </p:pic>
      <p:grpSp>
        <p:nvGrpSpPr>
          <p:cNvPr id="45" name="Google Shape;45;p6"/>
          <p:cNvGrpSpPr/>
          <p:nvPr/>
        </p:nvGrpSpPr>
        <p:grpSpPr>
          <a:xfrm rot="5400000">
            <a:off x="-1731809" y="3108447"/>
            <a:ext cx="4087019" cy="13"/>
            <a:chOff x="-2371655" y="4301700"/>
            <a:chExt cx="4427493" cy="17"/>
          </a:xfrm>
        </p:grpSpPr>
        <p:cxnSp>
          <p:nvCxnSpPr>
            <p:cNvPr id="46" name="Google Shape;46;p6"/>
            <p:cNvCxnSpPr/>
            <p:nvPr/>
          </p:nvCxnSpPr>
          <p:spPr>
            <a:xfrm rot="10800000">
              <a:off x="-139262" y="2106617"/>
              <a:ext cx="0" cy="439020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47" name="Google Shape;47;p6"/>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48" name="Google Shape;48;p6"/>
          <p:cNvSpPr txBox="1">
            <a:spLocks noGrp="1"/>
          </p:cNvSpPr>
          <p:nvPr>
            <p:ph type="body" idx="1"/>
          </p:nvPr>
        </p:nvSpPr>
        <p:spPr>
          <a:xfrm>
            <a:off x="454600" y="1064950"/>
            <a:ext cx="3950100" cy="3927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uoto">
  <p:cSld name="TITLE_AND_BODY_3_1_2">
    <p:spTree>
      <p:nvGrpSpPr>
        <p:cNvPr id="1" name="Shape 49"/>
        <p:cNvGrpSpPr/>
        <p:nvPr/>
      </p:nvGrpSpPr>
      <p:grpSpPr>
        <a:xfrm>
          <a:off x="0" y="0"/>
          <a:ext cx="0" cy="0"/>
          <a:chOff x="0" y="0"/>
          <a:chExt cx="0" cy="0"/>
        </a:xfrm>
      </p:grpSpPr>
      <p:pic>
        <p:nvPicPr>
          <p:cNvPr id="50" name="Google Shape;50;p7"/>
          <p:cNvPicPr preferRelativeResize="0"/>
          <p:nvPr/>
        </p:nvPicPr>
        <p:blipFill rotWithShape="1">
          <a:blip r:embed="rId2">
            <a:alphaModFix/>
          </a:blip>
          <a:srcRect/>
          <a:stretch/>
        </p:blipFill>
        <p:spPr>
          <a:xfrm>
            <a:off x="8737825" y="4695251"/>
            <a:ext cx="296950" cy="296950"/>
          </a:xfrm>
          <a:prstGeom prst="rect">
            <a:avLst/>
          </a:prstGeom>
          <a:noFill/>
          <a:ln>
            <a:noFill/>
          </a:ln>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rpo con immagine">
  <p:cSld name="TITLE_AND_BODY_3_1_1">
    <p:spTree>
      <p:nvGrpSpPr>
        <p:cNvPr id="1" name="Shape 51"/>
        <p:cNvGrpSpPr/>
        <p:nvPr/>
      </p:nvGrpSpPr>
      <p:grpSpPr>
        <a:xfrm>
          <a:off x="0" y="0"/>
          <a:ext cx="0" cy="0"/>
          <a:chOff x="0" y="0"/>
          <a:chExt cx="0" cy="0"/>
        </a:xfrm>
      </p:grpSpPr>
      <p:grpSp>
        <p:nvGrpSpPr>
          <p:cNvPr id="52" name="Google Shape;52;p8"/>
          <p:cNvGrpSpPr/>
          <p:nvPr/>
        </p:nvGrpSpPr>
        <p:grpSpPr>
          <a:xfrm>
            <a:off x="311700" y="792338"/>
            <a:ext cx="8402696" cy="13"/>
            <a:chOff x="-2371655" y="4301700"/>
            <a:chExt cx="9102693" cy="17"/>
          </a:xfrm>
        </p:grpSpPr>
        <p:cxnSp>
          <p:nvCxnSpPr>
            <p:cNvPr id="53" name="Google Shape;53;p8"/>
            <p:cNvCxnSpPr/>
            <p:nvPr/>
          </p:nvCxnSpPr>
          <p:spPr>
            <a:xfrm>
              <a:off x="-2334362" y="4301717"/>
              <a:ext cx="90654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54" name="Google Shape;54;p8"/>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55" name="Google Shape;55;p8"/>
          <p:cNvSpPr>
            <a:spLocks noGrp="1"/>
          </p:cNvSpPr>
          <p:nvPr>
            <p:ph type="pic" idx="2"/>
          </p:nvPr>
        </p:nvSpPr>
        <p:spPr>
          <a:xfrm>
            <a:off x="5219475" y="0"/>
            <a:ext cx="3927900" cy="5158800"/>
          </a:xfrm>
          <a:prstGeom prst="rect">
            <a:avLst/>
          </a:prstGeom>
          <a:noFill/>
          <a:ln>
            <a:noFill/>
          </a:ln>
        </p:spPr>
      </p:sp>
      <p:pic>
        <p:nvPicPr>
          <p:cNvPr id="56" name="Google Shape;56;p8"/>
          <p:cNvPicPr preferRelativeResize="0"/>
          <p:nvPr/>
        </p:nvPicPr>
        <p:blipFill rotWithShape="1">
          <a:blip r:embed="rId2">
            <a:alphaModFix/>
          </a:blip>
          <a:srcRect/>
          <a:stretch/>
        </p:blipFill>
        <p:spPr>
          <a:xfrm>
            <a:off x="8737347" y="4695251"/>
            <a:ext cx="296950" cy="296950"/>
          </a:xfrm>
          <a:prstGeom prst="rect">
            <a:avLst/>
          </a:prstGeom>
          <a:noFill/>
          <a:ln>
            <a:noFill/>
          </a:ln>
        </p:spPr>
      </p:pic>
      <p:sp>
        <p:nvSpPr>
          <p:cNvPr id="57" name="Google Shape;57;p8"/>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dlibs">
  <p:cSld name="Index_1">
    <p:bg>
      <p:bgPr>
        <a:solidFill>
          <a:schemeClr val="dk1"/>
        </a:solid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25028" y="222647"/>
            <a:ext cx="8694000" cy="415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2300"/>
              <a:buNone/>
              <a:defRPr sz="2300" b="0" i="0" u="none" strike="noStrike" cap="none">
                <a:solidFill>
                  <a:schemeClr val="lt1"/>
                </a:solidFill>
              </a:defRPr>
            </a:lvl1pPr>
            <a:lvl2pPr marR="0" lvl="1" algn="l" rtl="0">
              <a:lnSpc>
                <a:spcPct val="100000"/>
              </a:lnSpc>
              <a:spcBef>
                <a:spcPts val="0"/>
              </a:spcBef>
              <a:spcAft>
                <a:spcPts val="0"/>
              </a:spcAft>
              <a:buClr>
                <a:schemeClr val="lt1"/>
              </a:buClr>
              <a:buSzPts val="1100"/>
              <a:buNone/>
              <a:defRPr sz="1400" b="0" i="0" u="none" strike="noStrike" cap="none">
                <a:solidFill>
                  <a:schemeClr val="lt1"/>
                </a:solidFill>
              </a:defRPr>
            </a:lvl2pPr>
            <a:lvl3pPr marR="0" lvl="2" algn="l" rtl="0">
              <a:lnSpc>
                <a:spcPct val="100000"/>
              </a:lnSpc>
              <a:spcBef>
                <a:spcPts val="0"/>
              </a:spcBef>
              <a:spcAft>
                <a:spcPts val="0"/>
              </a:spcAft>
              <a:buClr>
                <a:schemeClr val="lt1"/>
              </a:buClr>
              <a:buSzPts val="1100"/>
              <a:buNone/>
              <a:defRPr sz="1400" b="0" i="0" u="none" strike="noStrike" cap="none">
                <a:solidFill>
                  <a:schemeClr val="lt1"/>
                </a:solidFill>
              </a:defRPr>
            </a:lvl3pPr>
            <a:lvl4pPr marR="0" lvl="3" algn="l" rtl="0">
              <a:lnSpc>
                <a:spcPct val="100000"/>
              </a:lnSpc>
              <a:spcBef>
                <a:spcPts val="0"/>
              </a:spcBef>
              <a:spcAft>
                <a:spcPts val="0"/>
              </a:spcAft>
              <a:buClr>
                <a:schemeClr val="lt1"/>
              </a:buClr>
              <a:buSzPts val="1100"/>
              <a:buNone/>
              <a:defRPr sz="1400" b="0" i="0" u="none" strike="noStrike" cap="none">
                <a:solidFill>
                  <a:schemeClr val="lt1"/>
                </a:solidFill>
              </a:defRPr>
            </a:lvl4pPr>
            <a:lvl5pPr marR="0" lvl="4" algn="l" rtl="0">
              <a:lnSpc>
                <a:spcPct val="100000"/>
              </a:lnSpc>
              <a:spcBef>
                <a:spcPts val="0"/>
              </a:spcBef>
              <a:spcAft>
                <a:spcPts val="0"/>
              </a:spcAft>
              <a:buClr>
                <a:schemeClr val="lt1"/>
              </a:buClr>
              <a:buSzPts val="1100"/>
              <a:buNone/>
              <a:defRPr sz="1400" b="0" i="0" u="none" strike="noStrike" cap="none">
                <a:solidFill>
                  <a:schemeClr val="lt1"/>
                </a:solidFill>
              </a:defRPr>
            </a:lvl5pPr>
            <a:lvl6pPr marR="0" lvl="5" algn="l" rtl="0">
              <a:lnSpc>
                <a:spcPct val="100000"/>
              </a:lnSpc>
              <a:spcBef>
                <a:spcPts val="0"/>
              </a:spcBef>
              <a:spcAft>
                <a:spcPts val="0"/>
              </a:spcAft>
              <a:buClr>
                <a:schemeClr val="lt1"/>
              </a:buClr>
              <a:buSzPts val="1100"/>
              <a:buNone/>
              <a:defRPr sz="1400" b="0" i="0" u="none" strike="noStrike" cap="none">
                <a:solidFill>
                  <a:schemeClr val="lt1"/>
                </a:solidFill>
              </a:defRPr>
            </a:lvl6pPr>
            <a:lvl7pPr marR="0" lvl="6" algn="l" rtl="0">
              <a:lnSpc>
                <a:spcPct val="100000"/>
              </a:lnSpc>
              <a:spcBef>
                <a:spcPts val="0"/>
              </a:spcBef>
              <a:spcAft>
                <a:spcPts val="0"/>
              </a:spcAft>
              <a:buClr>
                <a:schemeClr val="lt1"/>
              </a:buClr>
              <a:buSzPts val="1100"/>
              <a:buNone/>
              <a:defRPr sz="1400" b="0" i="0" u="none" strike="noStrike" cap="none">
                <a:solidFill>
                  <a:schemeClr val="lt1"/>
                </a:solidFill>
              </a:defRPr>
            </a:lvl7pPr>
            <a:lvl8pPr marR="0" lvl="7" algn="l" rtl="0">
              <a:lnSpc>
                <a:spcPct val="100000"/>
              </a:lnSpc>
              <a:spcBef>
                <a:spcPts val="0"/>
              </a:spcBef>
              <a:spcAft>
                <a:spcPts val="0"/>
              </a:spcAft>
              <a:buClr>
                <a:schemeClr val="lt1"/>
              </a:buClr>
              <a:buSzPts val="1100"/>
              <a:buNone/>
              <a:defRPr sz="1400" b="0" i="0" u="none" strike="noStrike" cap="none">
                <a:solidFill>
                  <a:schemeClr val="lt1"/>
                </a:solidFill>
              </a:defRPr>
            </a:lvl8pPr>
            <a:lvl9pPr marR="0" lvl="8" algn="l" rtl="0">
              <a:lnSpc>
                <a:spcPct val="100000"/>
              </a:lnSpc>
              <a:spcBef>
                <a:spcPts val="0"/>
              </a:spcBef>
              <a:spcAft>
                <a:spcPts val="0"/>
              </a:spcAft>
              <a:buClr>
                <a:schemeClr val="lt1"/>
              </a:buClr>
              <a:buSzPts val="1100"/>
              <a:buNone/>
              <a:defRPr sz="1400" b="0" i="0" u="none" strike="noStrike" cap="none">
                <a:solidFill>
                  <a:schemeClr val="lt1"/>
                </a:solidFill>
              </a:defRPr>
            </a:lvl9pPr>
          </a:lstStyle>
          <a:p>
            <a:endParaRPr/>
          </a:p>
        </p:txBody>
      </p:sp>
      <p:cxnSp>
        <p:nvCxnSpPr>
          <p:cNvPr id="60" name="Google Shape;60;p9"/>
          <p:cNvCxnSpPr/>
          <p:nvPr/>
        </p:nvCxnSpPr>
        <p:spPr>
          <a:xfrm>
            <a:off x="225029" y="638363"/>
            <a:ext cx="8694000" cy="0"/>
          </a:xfrm>
          <a:prstGeom prst="straightConnector1">
            <a:avLst/>
          </a:prstGeom>
          <a:noFill/>
          <a:ln w="9525" cap="flat" cmpd="sng">
            <a:solidFill>
              <a:schemeClr val="lt1"/>
            </a:solidFill>
            <a:prstDash val="solid"/>
            <a:miter lim="800000"/>
            <a:headEnd type="none" w="sm" len="sm"/>
            <a:tailEnd type="none" w="sm" len="sm"/>
          </a:ln>
        </p:spPr>
      </p:cxnSp>
      <p:cxnSp>
        <p:nvCxnSpPr>
          <p:cNvPr id="61" name="Google Shape;61;p9"/>
          <p:cNvCxnSpPr/>
          <p:nvPr/>
        </p:nvCxnSpPr>
        <p:spPr>
          <a:xfrm>
            <a:off x="2978944" y="638358"/>
            <a:ext cx="0" cy="4174200"/>
          </a:xfrm>
          <a:prstGeom prst="straightConnector1">
            <a:avLst/>
          </a:prstGeom>
          <a:noFill/>
          <a:ln w="9525" cap="flat" cmpd="sng">
            <a:solidFill>
              <a:schemeClr val="lt1"/>
            </a:solidFill>
            <a:prstDash val="solid"/>
            <a:miter lim="800000"/>
            <a:headEnd type="none" w="sm" len="sm"/>
            <a:tailEnd type="none" w="sm" len="sm"/>
          </a:ln>
        </p:spPr>
      </p:cxnSp>
      <p:sp>
        <p:nvSpPr>
          <p:cNvPr id="62" name="Google Shape;62;p9"/>
          <p:cNvSpPr txBox="1">
            <a:spLocks noGrp="1"/>
          </p:cNvSpPr>
          <p:nvPr>
            <p:ph type="body" idx="1"/>
          </p:nvPr>
        </p:nvSpPr>
        <p:spPr>
          <a:xfrm>
            <a:off x="3194456" y="957091"/>
            <a:ext cx="5724600" cy="2535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1400"/>
              </a:spcBef>
              <a:spcAft>
                <a:spcPts val="0"/>
              </a:spcAft>
              <a:buClr>
                <a:schemeClr val="lt1"/>
              </a:buClr>
              <a:buSzPts val="1400"/>
              <a:buNone/>
              <a:defRPr sz="1400" i="0" u="none" strike="noStrike" cap="none">
                <a:solidFill>
                  <a:schemeClr val="lt1"/>
                </a:solidFill>
              </a:defRPr>
            </a:lvl1pPr>
            <a:lvl2pPr marL="914400" marR="0" lvl="1" indent="-228600" algn="l" rtl="0">
              <a:lnSpc>
                <a:spcPct val="110000"/>
              </a:lnSpc>
              <a:spcBef>
                <a:spcPts val="300"/>
              </a:spcBef>
              <a:spcAft>
                <a:spcPts val="0"/>
              </a:spcAft>
              <a:buClr>
                <a:schemeClr val="lt1"/>
              </a:buClr>
              <a:buSzPts val="1400"/>
              <a:buNone/>
              <a:defRPr i="0" u="none" strike="noStrike" cap="none">
                <a:solidFill>
                  <a:schemeClr val="lt1"/>
                </a:solidFill>
              </a:defRPr>
            </a:lvl2pPr>
            <a:lvl3pPr marL="1371600" marR="0" lvl="2" indent="-228600" algn="l" rtl="0">
              <a:lnSpc>
                <a:spcPct val="110000"/>
              </a:lnSpc>
              <a:spcBef>
                <a:spcPts val="300"/>
              </a:spcBef>
              <a:spcAft>
                <a:spcPts val="0"/>
              </a:spcAft>
              <a:buClr>
                <a:schemeClr val="lt1"/>
              </a:buClr>
              <a:buSzPts val="1400"/>
              <a:buNone/>
              <a:defRPr i="0" u="none" strike="noStrike" cap="none">
                <a:solidFill>
                  <a:schemeClr val="lt1"/>
                </a:solidFill>
              </a:defRPr>
            </a:lvl3pPr>
            <a:lvl4pPr marL="1828800" marR="0" lvl="3" indent="-317500" algn="l" rtl="0">
              <a:lnSpc>
                <a:spcPct val="90000"/>
              </a:lnSpc>
              <a:spcBef>
                <a:spcPts val="400"/>
              </a:spcBef>
              <a:spcAft>
                <a:spcPts val="0"/>
              </a:spcAft>
              <a:buClr>
                <a:schemeClr val="lt1"/>
              </a:buClr>
              <a:buSzPts val="1400"/>
              <a:buChar char="•"/>
              <a:defRPr i="0" u="none" strike="noStrike" cap="none">
                <a:solidFill>
                  <a:schemeClr val="lt1"/>
                </a:solidFill>
              </a:defRPr>
            </a:lvl4pPr>
            <a:lvl5pPr marL="2286000" marR="0" lvl="4" indent="-317500" algn="l" rtl="0">
              <a:lnSpc>
                <a:spcPct val="90000"/>
              </a:lnSpc>
              <a:spcBef>
                <a:spcPts val="400"/>
              </a:spcBef>
              <a:spcAft>
                <a:spcPts val="0"/>
              </a:spcAft>
              <a:buClr>
                <a:schemeClr val="lt1"/>
              </a:buClr>
              <a:buSzPts val="1400"/>
              <a:buChar char="•"/>
              <a:defRPr i="0" u="none" strike="noStrike" cap="none">
                <a:solidFill>
                  <a:schemeClr val="lt1"/>
                </a:solidFill>
              </a:defRPr>
            </a:lvl5pPr>
            <a:lvl6pPr marL="2743200" marR="0" lvl="5" indent="-317500" algn="l" rtl="0">
              <a:lnSpc>
                <a:spcPct val="90000"/>
              </a:lnSpc>
              <a:spcBef>
                <a:spcPts val="400"/>
              </a:spcBef>
              <a:spcAft>
                <a:spcPts val="0"/>
              </a:spcAft>
              <a:buClr>
                <a:schemeClr val="lt1"/>
              </a:buClr>
              <a:buSzPts val="1400"/>
              <a:buChar char="•"/>
              <a:defRPr i="0" u="none" strike="noStrike" cap="none">
                <a:solidFill>
                  <a:schemeClr val="lt1"/>
                </a:solidFill>
              </a:defRPr>
            </a:lvl6pPr>
            <a:lvl7pPr marL="3200400" marR="0" lvl="6" indent="-317500" algn="l" rtl="0">
              <a:lnSpc>
                <a:spcPct val="90000"/>
              </a:lnSpc>
              <a:spcBef>
                <a:spcPts val="400"/>
              </a:spcBef>
              <a:spcAft>
                <a:spcPts val="0"/>
              </a:spcAft>
              <a:buClr>
                <a:schemeClr val="lt1"/>
              </a:buClr>
              <a:buSzPts val="1400"/>
              <a:buChar char="•"/>
              <a:defRPr i="0" u="none" strike="noStrike" cap="none">
                <a:solidFill>
                  <a:schemeClr val="lt1"/>
                </a:solidFill>
              </a:defRPr>
            </a:lvl7pPr>
            <a:lvl8pPr marL="3657600" marR="0" lvl="7" indent="-317500" algn="l" rtl="0">
              <a:lnSpc>
                <a:spcPct val="90000"/>
              </a:lnSpc>
              <a:spcBef>
                <a:spcPts val="400"/>
              </a:spcBef>
              <a:spcAft>
                <a:spcPts val="0"/>
              </a:spcAft>
              <a:buClr>
                <a:schemeClr val="lt1"/>
              </a:buClr>
              <a:buSzPts val="1400"/>
              <a:buChar char="•"/>
              <a:defRPr i="0" u="none" strike="noStrike" cap="none">
                <a:solidFill>
                  <a:schemeClr val="lt1"/>
                </a:solidFill>
              </a:defRPr>
            </a:lvl8pPr>
            <a:lvl9pPr marL="4114800" marR="0" lvl="8" indent="-317500" algn="l" rtl="0">
              <a:lnSpc>
                <a:spcPct val="90000"/>
              </a:lnSpc>
              <a:spcBef>
                <a:spcPts val="400"/>
              </a:spcBef>
              <a:spcAft>
                <a:spcPts val="0"/>
              </a:spcAft>
              <a:buClr>
                <a:schemeClr val="lt1"/>
              </a:buClr>
              <a:buSzPts val="1400"/>
              <a:buChar char="•"/>
              <a:defRPr i="0" u="none" strike="noStrike" cap="none">
                <a:solidFill>
                  <a:schemeClr val="lt1"/>
                </a:solidFill>
              </a:defRPr>
            </a:lvl9pPr>
          </a:lstStyle>
          <a:p>
            <a:endParaRPr/>
          </a:p>
        </p:txBody>
      </p:sp>
      <p:sp>
        <p:nvSpPr>
          <p:cNvPr id="63" name="Google Shape;63;p9"/>
          <p:cNvSpPr txBox="1"/>
          <p:nvPr/>
        </p:nvSpPr>
        <p:spPr>
          <a:xfrm>
            <a:off x="230831" y="870356"/>
            <a:ext cx="2532600" cy="431100"/>
          </a:xfrm>
          <a:prstGeom prst="rect">
            <a:avLst/>
          </a:prstGeom>
          <a:noFill/>
          <a:ln>
            <a:noFill/>
          </a:ln>
        </p:spPr>
        <p:txBody>
          <a:bodyPr spcFirstLastPara="1" wrap="square" lIns="68575" tIns="68575" rIns="68575" bIns="68575" anchor="t" anchorCtr="0">
            <a:spAutoFit/>
          </a:bodyPr>
          <a:lstStyle/>
          <a:p>
            <a:pPr marL="0" marR="0" lvl="0" indent="0" algn="r" rtl="0">
              <a:lnSpc>
                <a:spcPct val="110000"/>
              </a:lnSpc>
              <a:spcBef>
                <a:spcPts val="1400"/>
              </a:spcBef>
              <a:spcAft>
                <a:spcPts val="0"/>
              </a:spcAft>
              <a:buClr>
                <a:schemeClr val="lt1"/>
              </a:buClr>
              <a:buSzPts val="1900"/>
              <a:buFont typeface="Syne"/>
              <a:buNone/>
            </a:pPr>
            <a:r>
              <a:rPr lang="it" sz="1900" b="1" i="0" u="none" strike="noStrike" cap="none">
                <a:solidFill>
                  <a:schemeClr val="lt1"/>
                </a:solidFill>
                <a:latin typeface="Montserrat"/>
                <a:ea typeface="Montserrat"/>
                <a:cs typeface="Montserrat"/>
                <a:sym typeface="Montserrat"/>
              </a:rPr>
              <a:t>Il mio team</a:t>
            </a:r>
            <a:endParaRPr sz="1900" b="1" i="0" u="none" strike="noStrike" cap="none">
              <a:solidFill>
                <a:schemeClr val="lt1"/>
              </a:solidFill>
              <a:latin typeface="Montserrat"/>
              <a:ea typeface="Montserrat"/>
              <a:cs typeface="Montserrat"/>
              <a:sym typeface="Montserrat"/>
            </a:endParaRPr>
          </a:p>
        </p:txBody>
      </p:sp>
      <p:sp>
        <p:nvSpPr>
          <p:cNvPr id="64" name="Google Shape;64;p9"/>
          <p:cNvSpPr txBox="1"/>
          <p:nvPr/>
        </p:nvSpPr>
        <p:spPr>
          <a:xfrm>
            <a:off x="230831" y="1563975"/>
            <a:ext cx="2532600" cy="431100"/>
          </a:xfrm>
          <a:prstGeom prst="rect">
            <a:avLst/>
          </a:prstGeom>
          <a:noFill/>
          <a:ln>
            <a:noFill/>
          </a:ln>
        </p:spPr>
        <p:txBody>
          <a:bodyPr spcFirstLastPara="1" wrap="square" lIns="68575" tIns="68575" rIns="68575" bIns="68575" anchor="t" anchorCtr="0">
            <a:spAutoFit/>
          </a:bodyPr>
          <a:lstStyle/>
          <a:p>
            <a:pPr marL="0" marR="0" lvl="0" indent="0" algn="r" rtl="0">
              <a:lnSpc>
                <a:spcPct val="110000"/>
              </a:lnSpc>
              <a:spcBef>
                <a:spcPts val="1400"/>
              </a:spcBef>
              <a:spcAft>
                <a:spcPts val="0"/>
              </a:spcAft>
              <a:buClr>
                <a:schemeClr val="lt1"/>
              </a:buClr>
              <a:buSzPts val="1900"/>
              <a:buFont typeface="Syne"/>
              <a:buNone/>
            </a:pPr>
            <a:r>
              <a:rPr lang="it" sz="1900" b="1" i="0" u="none" strike="noStrike" cap="none">
                <a:solidFill>
                  <a:schemeClr val="lt1"/>
                </a:solidFill>
                <a:latin typeface="Montserrat"/>
                <a:ea typeface="Montserrat"/>
                <a:cs typeface="Montserrat"/>
                <a:sym typeface="Montserrat"/>
              </a:rPr>
              <a:t>vuole sviluppare</a:t>
            </a:r>
            <a:endParaRPr sz="1900" b="1" i="0" u="none" strike="noStrike" cap="none">
              <a:solidFill>
                <a:schemeClr val="lt1"/>
              </a:solidFill>
              <a:latin typeface="Montserrat"/>
              <a:ea typeface="Montserrat"/>
              <a:cs typeface="Montserrat"/>
              <a:sym typeface="Montserrat"/>
            </a:endParaRPr>
          </a:p>
        </p:txBody>
      </p:sp>
      <p:sp>
        <p:nvSpPr>
          <p:cNvPr id="65" name="Google Shape;65;p9"/>
          <p:cNvSpPr txBox="1"/>
          <p:nvPr/>
        </p:nvSpPr>
        <p:spPr>
          <a:xfrm>
            <a:off x="230831" y="2257594"/>
            <a:ext cx="2532600" cy="431100"/>
          </a:xfrm>
          <a:prstGeom prst="rect">
            <a:avLst/>
          </a:prstGeom>
          <a:noFill/>
          <a:ln>
            <a:noFill/>
          </a:ln>
        </p:spPr>
        <p:txBody>
          <a:bodyPr spcFirstLastPara="1" wrap="square" lIns="68575" tIns="68575" rIns="68575" bIns="68575" anchor="t" anchorCtr="0">
            <a:spAutoFit/>
          </a:bodyPr>
          <a:lstStyle/>
          <a:p>
            <a:pPr marL="0" marR="0" lvl="0" indent="0" algn="r" rtl="0">
              <a:lnSpc>
                <a:spcPct val="110000"/>
              </a:lnSpc>
              <a:spcBef>
                <a:spcPts val="1400"/>
              </a:spcBef>
              <a:spcAft>
                <a:spcPts val="0"/>
              </a:spcAft>
              <a:buClr>
                <a:schemeClr val="lt1"/>
              </a:buClr>
              <a:buSzPts val="1900"/>
              <a:buFont typeface="Syne"/>
              <a:buNone/>
            </a:pPr>
            <a:r>
              <a:rPr lang="it" sz="1900" b="1" i="0" u="none" strike="noStrike" cap="none">
                <a:solidFill>
                  <a:schemeClr val="lt1"/>
                </a:solidFill>
                <a:latin typeface="Montserrat"/>
                <a:ea typeface="Montserrat"/>
                <a:cs typeface="Montserrat"/>
                <a:sym typeface="Montserrat"/>
              </a:rPr>
              <a:t>per aiutare</a:t>
            </a:r>
            <a:endParaRPr sz="1900" b="1" i="0" u="none" strike="noStrike" cap="none">
              <a:solidFill>
                <a:schemeClr val="lt1"/>
              </a:solidFill>
              <a:latin typeface="Montserrat"/>
              <a:ea typeface="Montserrat"/>
              <a:cs typeface="Montserrat"/>
              <a:sym typeface="Montserrat"/>
            </a:endParaRPr>
          </a:p>
        </p:txBody>
      </p:sp>
      <p:sp>
        <p:nvSpPr>
          <p:cNvPr id="66" name="Google Shape;66;p9"/>
          <p:cNvSpPr txBox="1"/>
          <p:nvPr/>
        </p:nvSpPr>
        <p:spPr>
          <a:xfrm>
            <a:off x="230831" y="3525263"/>
            <a:ext cx="2532600" cy="431100"/>
          </a:xfrm>
          <a:prstGeom prst="rect">
            <a:avLst/>
          </a:prstGeom>
          <a:noFill/>
          <a:ln>
            <a:noFill/>
          </a:ln>
        </p:spPr>
        <p:txBody>
          <a:bodyPr spcFirstLastPara="1" wrap="square" lIns="68575" tIns="68575" rIns="68575" bIns="68575" anchor="t" anchorCtr="0">
            <a:spAutoFit/>
          </a:bodyPr>
          <a:lstStyle/>
          <a:p>
            <a:pPr marL="0" marR="0" lvl="0" indent="0" algn="r" rtl="0">
              <a:lnSpc>
                <a:spcPct val="110000"/>
              </a:lnSpc>
              <a:spcBef>
                <a:spcPts val="1400"/>
              </a:spcBef>
              <a:spcAft>
                <a:spcPts val="0"/>
              </a:spcAft>
              <a:buClr>
                <a:schemeClr val="lt1"/>
              </a:buClr>
              <a:buSzPts val="1900"/>
              <a:buFont typeface="Syne"/>
              <a:buNone/>
            </a:pPr>
            <a:r>
              <a:rPr lang="it" sz="1900" b="1" i="0" u="none" strike="noStrike" cap="none">
                <a:solidFill>
                  <a:schemeClr val="lt1"/>
                </a:solidFill>
                <a:latin typeface="Montserrat"/>
                <a:ea typeface="Montserrat"/>
                <a:cs typeface="Montserrat"/>
                <a:sym typeface="Montserrat"/>
              </a:rPr>
              <a:t>con</a:t>
            </a:r>
            <a:endParaRPr sz="1900" b="1" i="0" u="none" strike="noStrike" cap="none">
              <a:solidFill>
                <a:schemeClr val="lt1"/>
              </a:solidFill>
              <a:latin typeface="Montserrat"/>
              <a:ea typeface="Montserrat"/>
              <a:cs typeface="Montserrat"/>
              <a:sym typeface="Montserrat"/>
            </a:endParaRPr>
          </a:p>
        </p:txBody>
      </p:sp>
      <p:sp>
        <p:nvSpPr>
          <p:cNvPr id="67" name="Google Shape;67;p9"/>
          <p:cNvSpPr txBox="1">
            <a:spLocks noGrp="1"/>
          </p:cNvSpPr>
          <p:nvPr>
            <p:ph type="body" idx="2"/>
          </p:nvPr>
        </p:nvSpPr>
        <p:spPr>
          <a:xfrm>
            <a:off x="3194456" y="1615294"/>
            <a:ext cx="5724600" cy="2535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1400"/>
              </a:spcBef>
              <a:spcAft>
                <a:spcPts val="0"/>
              </a:spcAft>
              <a:buClr>
                <a:schemeClr val="lt1"/>
              </a:buClr>
              <a:buSzPts val="1400"/>
              <a:buNone/>
              <a:defRPr sz="1400" i="0" u="none" strike="noStrike" cap="none">
                <a:solidFill>
                  <a:schemeClr val="lt1"/>
                </a:solidFill>
              </a:defRPr>
            </a:lvl1pPr>
            <a:lvl2pPr marL="914400" marR="0" lvl="1" indent="-228600" algn="l" rtl="0">
              <a:lnSpc>
                <a:spcPct val="110000"/>
              </a:lnSpc>
              <a:spcBef>
                <a:spcPts val="300"/>
              </a:spcBef>
              <a:spcAft>
                <a:spcPts val="0"/>
              </a:spcAft>
              <a:buClr>
                <a:schemeClr val="lt1"/>
              </a:buClr>
              <a:buSzPts val="1400"/>
              <a:buNone/>
              <a:defRPr i="0" u="none" strike="noStrike" cap="none">
                <a:solidFill>
                  <a:schemeClr val="lt1"/>
                </a:solidFill>
              </a:defRPr>
            </a:lvl2pPr>
            <a:lvl3pPr marL="1371600" marR="0" lvl="2" indent="-228600" algn="l" rtl="0">
              <a:lnSpc>
                <a:spcPct val="110000"/>
              </a:lnSpc>
              <a:spcBef>
                <a:spcPts val="300"/>
              </a:spcBef>
              <a:spcAft>
                <a:spcPts val="0"/>
              </a:spcAft>
              <a:buClr>
                <a:schemeClr val="lt1"/>
              </a:buClr>
              <a:buSzPts val="1400"/>
              <a:buNone/>
              <a:defRPr i="0" u="none" strike="noStrike" cap="none">
                <a:solidFill>
                  <a:schemeClr val="lt1"/>
                </a:solidFill>
              </a:defRPr>
            </a:lvl3pPr>
            <a:lvl4pPr marL="1828800" marR="0" lvl="3" indent="-317500" algn="l" rtl="0">
              <a:lnSpc>
                <a:spcPct val="90000"/>
              </a:lnSpc>
              <a:spcBef>
                <a:spcPts val="400"/>
              </a:spcBef>
              <a:spcAft>
                <a:spcPts val="0"/>
              </a:spcAft>
              <a:buClr>
                <a:schemeClr val="lt1"/>
              </a:buClr>
              <a:buSzPts val="1400"/>
              <a:buChar char="•"/>
              <a:defRPr i="0" u="none" strike="noStrike" cap="none">
                <a:solidFill>
                  <a:schemeClr val="lt1"/>
                </a:solidFill>
              </a:defRPr>
            </a:lvl4pPr>
            <a:lvl5pPr marL="2286000" marR="0" lvl="4" indent="-317500" algn="l" rtl="0">
              <a:lnSpc>
                <a:spcPct val="90000"/>
              </a:lnSpc>
              <a:spcBef>
                <a:spcPts val="400"/>
              </a:spcBef>
              <a:spcAft>
                <a:spcPts val="0"/>
              </a:spcAft>
              <a:buClr>
                <a:schemeClr val="lt1"/>
              </a:buClr>
              <a:buSzPts val="1400"/>
              <a:buChar char="•"/>
              <a:defRPr i="0" u="none" strike="noStrike" cap="none">
                <a:solidFill>
                  <a:schemeClr val="lt1"/>
                </a:solidFill>
              </a:defRPr>
            </a:lvl5pPr>
            <a:lvl6pPr marL="2743200" marR="0" lvl="5" indent="-317500" algn="l" rtl="0">
              <a:lnSpc>
                <a:spcPct val="90000"/>
              </a:lnSpc>
              <a:spcBef>
                <a:spcPts val="400"/>
              </a:spcBef>
              <a:spcAft>
                <a:spcPts val="0"/>
              </a:spcAft>
              <a:buClr>
                <a:schemeClr val="lt1"/>
              </a:buClr>
              <a:buSzPts val="1400"/>
              <a:buChar char="•"/>
              <a:defRPr i="0" u="none" strike="noStrike" cap="none">
                <a:solidFill>
                  <a:schemeClr val="lt1"/>
                </a:solidFill>
              </a:defRPr>
            </a:lvl6pPr>
            <a:lvl7pPr marL="3200400" marR="0" lvl="6" indent="-317500" algn="l" rtl="0">
              <a:lnSpc>
                <a:spcPct val="90000"/>
              </a:lnSpc>
              <a:spcBef>
                <a:spcPts val="400"/>
              </a:spcBef>
              <a:spcAft>
                <a:spcPts val="0"/>
              </a:spcAft>
              <a:buClr>
                <a:schemeClr val="lt1"/>
              </a:buClr>
              <a:buSzPts val="1400"/>
              <a:buChar char="•"/>
              <a:defRPr i="0" u="none" strike="noStrike" cap="none">
                <a:solidFill>
                  <a:schemeClr val="lt1"/>
                </a:solidFill>
              </a:defRPr>
            </a:lvl7pPr>
            <a:lvl8pPr marL="3657600" marR="0" lvl="7" indent="-317500" algn="l" rtl="0">
              <a:lnSpc>
                <a:spcPct val="90000"/>
              </a:lnSpc>
              <a:spcBef>
                <a:spcPts val="400"/>
              </a:spcBef>
              <a:spcAft>
                <a:spcPts val="0"/>
              </a:spcAft>
              <a:buClr>
                <a:schemeClr val="lt1"/>
              </a:buClr>
              <a:buSzPts val="1400"/>
              <a:buChar char="•"/>
              <a:defRPr i="0" u="none" strike="noStrike" cap="none">
                <a:solidFill>
                  <a:schemeClr val="lt1"/>
                </a:solidFill>
              </a:defRPr>
            </a:lvl8pPr>
            <a:lvl9pPr marL="4114800" marR="0" lvl="8" indent="-317500" algn="l" rtl="0">
              <a:lnSpc>
                <a:spcPct val="90000"/>
              </a:lnSpc>
              <a:spcBef>
                <a:spcPts val="400"/>
              </a:spcBef>
              <a:spcAft>
                <a:spcPts val="0"/>
              </a:spcAft>
              <a:buClr>
                <a:schemeClr val="lt1"/>
              </a:buClr>
              <a:buSzPts val="1400"/>
              <a:buChar char="•"/>
              <a:defRPr i="0" u="none" strike="noStrike" cap="none">
                <a:solidFill>
                  <a:schemeClr val="lt1"/>
                </a:solidFill>
              </a:defRPr>
            </a:lvl9pPr>
          </a:lstStyle>
          <a:p>
            <a:endParaRPr/>
          </a:p>
        </p:txBody>
      </p:sp>
      <p:sp>
        <p:nvSpPr>
          <p:cNvPr id="68" name="Google Shape;68;p9"/>
          <p:cNvSpPr txBox="1">
            <a:spLocks noGrp="1"/>
          </p:cNvSpPr>
          <p:nvPr>
            <p:ph type="body" idx="3"/>
          </p:nvPr>
        </p:nvSpPr>
        <p:spPr>
          <a:xfrm>
            <a:off x="3194456" y="2323300"/>
            <a:ext cx="5724600" cy="10017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1400"/>
              </a:spcBef>
              <a:spcAft>
                <a:spcPts val="0"/>
              </a:spcAft>
              <a:buClr>
                <a:schemeClr val="lt1"/>
              </a:buClr>
              <a:buSzPts val="1400"/>
              <a:buNone/>
              <a:defRPr sz="1400" i="0" u="none" strike="noStrike" cap="none">
                <a:solidFill>
                  <a:schemeClr val="lt1"/>
                </a:solidFill>
              </a:defRPr>
            </a:lvl1pPr>
            <a:lvl2pPr marL="914400" marR="0" lvl="1" indent="-228600" algn="l" rtl="0">
              <a:lnSpc>
                <a:spcPct val="110000"/>
              </a:lnSpc>
              <a:spcBef>
                <a:spcPts val="300"/>
              </a:spcBef>
              <a:spcAft>
                <a:spcPts val="0"/>
              </a:spcAft>
              <a:buClr>
                <a:schemeClr val="lt1"/>
              </a:buClr>
              <a:buSzPts val="1400"/>
              <a:buNone/>
              <a:defRPr i="0" u="none" strike="noStrike" cap="none">
                <a:solidFill>
                  <a:schemeClr val="lt1"/>
                </a:solidFill>
              </a:defRPr>
            </a:lvl2pPr>
            <a:lvl3pPr marL="1371600" marR="0" lvl="2" indent="-228600" algn="l" rtl="0">
              <a:lnSpc>
                <a:spcPct val="110000"/>
              </a:lnSpc>
              <a:spcBef>
                <a:spcPts val="300"/>
              </a:spcBef>
              <a:spcAft>
                <a:spcPts val="0"/>
              </a:spcAft>
              <a:buClr>
                <a:schemeClr val="lt1"/>
              </a:buClr>
              <a:buSzPts val="1400"/>
              <a:buNone/>
              <a:defRPr i="0" u="none" strike="noStrike" cap="none">
                <a:solidFill>
                  <a:schemeClr val="lt1"/>
                </a:solidFill>
              </a:defRPr>
            </a:lvl3pPr>
            <a:lvl4pPr marL="1828800" marR="0" lvl="3" indent="-317500" algn="l" rtl="0">
              <a:lnSpc>
                <a:spcPct val="90000"/>
              </a:lnSpc>
              <a:spcBef>
                <a:spcPts val="400"/>
              </a:spcBef>
              <a:spcAft>
                <a:spcPts val="0"/>
              </a:spcAft>
              <a:buClr>
                <a:schemeClr val="lt1"/>
              </a:buClr>
              <a:buSzPts val="1400"/>
              <a:buChar char="•"/>
              <a:defRPr i="0" u="none" strike="noStrike" cap="none">
                <a:solidFill>
                  <a:schemeClr val="lt1"/>
                </a:solidFill>
              </a:defRPr>
            </a:lvl4pPr>
            <a:lvl5pPr marL="2286000" marR="0" lvl="4" indent="-317500" algn="l" rtl="0">
              <a:lnSpc>
                <a:spcPct val="90000"/>
              </a:lnSpc>
              <a:spcBef>
                <a:spcPts val="400"/>
              </a:spcBef>
              <a:spcAft>
                <a:spcPts val="0"/>
              </a:spcAft>
              <a:buClr>
                <a:schemeClr val="lt1"/>
              </a:buClr>
              <a:buSzPts val="1400"/>
              <a:buChar char="•"/>
              <a:defRPr i="0" u="none" strike="noStrike" cap="none">
                <a:solidFill>
                  <a:schemeClr val="lt1"/>
                </a:solidFill>
              </a:defRPr>
            </a:lvl5pPr>
            <a:lvl6pPr marL="2743200" marR="0" lvl="5" indent="-317500" algn="l" rtl="0">
              <a:lnSpc>
                <a:spcPct val="90000"/>
              </a:lnSpc>
              <a:spcBef>
                <a:spcPts val="400"/>
              </a:spcBef>
              <a:spcAft>
                <a:spcPts val="0"/>
              </a:spcAft>
              <a:buClr>
                <a:schemeClr val="lt1"/>
              </a:buClr>
              <a:buSzPts val="1400"/>
              <a:buChar char="•"/>
              <a:defRPr i="0" u="none" strike="noStrike" cap="none">
                <a:solidFill>
                  <a:schemeClr val="lt1"/>
                </a:solidFill>
              </a:defRPr>
            </a:lvl6pPr>
            <a:lvl7pPr marL="3200400" marR="0" lvl="6" indent="-317500" algn="l" rtl="0">
              <a:lnSpc>
                <a:spcPct val="90000"/>
              </a:lnSpc>
              <a:spcBef>
                <a:spcPts val="400"/>
              </a:spcBef>
              <a:spcAft>
                <a:spcPts val="0"/>
              </a:spcAft>
              <a:buClr>
                <a:schemeClr val="lt1"/>
              </a:buClr>
              <a:buSzPts val="1400"/>
              <a:buChar char="•"/>
              <a:defRPr i="0" u="none" strike="noStrike" cap="none">
                <a:solidFill>
                  <a:schemeClr val="lt1"/>
                </a:solidFill>
              </a:defRPr>
            </a:lvl7pPr>
            <a:lvl8pPr marL="3657600" marR="0" lvl="7" indent="-317500" algn="l" rtl="0">
              <a:lnSpc>
                <a:spcPct val="90000"/>
              </a:lnSpc>
              <a:spcBef>
                <a:spcPts val="400"/>
              </a:spcBef>
              <a:spcAft>
                <a:spcPts val="0"/>
              </a:spcAft>
              <a:buClr>
                <a:schemeClr val="lt1"/>
              </a:buClr>
              <a:buSzPts val="1400"/>
              <a:buChar char="•"/>
              <a:defRPr i="0" u="none" strike="noStrike" cap="none">
                <a:solidFill>
                  <a:schemeClr val="lt1"/>
                </a:solidFill>
              </a:defRPr>
            </a:lvl8pPr>
            <a:lvl9pPr marL="4114800" marR="0" lvl="8" indent="-317500" algn="l" rtl="0">
              <a:lnSpc>
                <a:spcPct val="90000"/>
              </a:lnSpc>
              <a:spcBef>
                <a:spcPts val="400"/>
              </a:spcBef>
              <a:spcAft>
                <a:spcPts val="0"/>
              </a:spcAft>
              <a:buClr>
                <a:schemeClr val="lt1"/>
              </a:buClr>
              <a:buSzPts val="1400"/>
              <a:buChar char="•"/>
              <a:defRPr i="0" u="none" strike="noStrike" cap="none">
                <a:solidFill>
                  <a:schemeClr val="lt1"/>
                </a:solidFill>
              </a:defRPr>
            </a:lvl9pPr>
          </a:lstStyle>
          <a:p>
            <a:endParaRPr/>
          </a:p>
        </p:txBody>
      </p:sp>
      <p:sp>
        <p:nvSpPr>
          <p:cNvPr id="69" name="Google Shape;69;p9"/>
          <p:cNvSpPr txBox="1">
            <a:spLocks noGrp="1"/>
          </p:cNvSpPr>
          <p:nvPr>
            <p:ph type="body" idx="4"/>
          </p:nvPr>
        </p:nvSpPr>
        <p:spPr>
          <a:xfrm>
            <a:off x="3194456" y="3595313"/>
            <a:ext cx="5724600" cy="10017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1400"/>
              </a:spcBef>
              <a:spcAft>
                <a:spcPts val="0"/>
              </a:spcAft>
              <a:buClr>
                <a:schemeClr val="lt1"/>
              </a:buClr>
              <a:buSzPts val="1400"/>
              <a:buNone/>
              <a:defRPr sz="1400" i="0" u="none" strike="noStrike" cap="none">
                <a:solidFill>
                  <a:schemeClr val="lt1"/>
                </a:solidFill>
              </a:defRPr>
            </a:lvl1pPr>
            <a:lvl2pPr marL="914400" marR="0" lvl="1" indent="-228600" algn="l" rtl="0">
              <a:lnSpc>
                <a:spcPct val="110000"/>
              </a:lnSpc>
              <a:spcBef>
                <a:spcPts val="300"/>
              </a:spcBef>
              <a:spcAft>
                <a:spcPts val="0"/>
              </a:spcAft>
              <a:buClr>
                <a:schemeClr val="lt1"/>
              </a:buClr>
              <a:buSzPts val="1400"/>
              <a:buNone/>
              <a:defRPr i="0" u="none" strike="noStrike" cap="none">
                <a:solidFill>
                  <a:schemeClr val="lt1"/>
                </a:solidFill>
              </a:defRPr>
            </a:lvl2pPr>
            <a:lvl3pPr marL="1371600" marR="0" lvl="2" indent="-228600" algn="l" rtl="0">
              <a:lnSpc>
                <a:spcPct val="110000"/>
              </a:lnSpc>
              <a:spcBef>
                <a:spcPts val="300"/>
              </a:spcBef>
              <a:spcAft>
                <a:spcPts val="0"/>
              </a:spcAft>
              <a:buClr>
                <a:schemeClr val="lt1"/>
              </a:buClr>
              <a:buSzPts val="1400"/>
              <a:buNone/>
              <a:defRPr i="0" u="none" strike="noStrike" cap="none">
                <a:solidFill>
                  <a:schemeClr val="lt1"/>
                </a:solidFill>
              </a:defRPr>
            </a:lvl3pPr>
            <a:lvl4pPr marL="1828800" marR="0" lvl="3" indent="-317500" algn="l" rtl="0">
              <a:lnSpc>
                <a:spcPct val="90000"/>
              </a:lnSpc>
              <a:spcBef>
                <a:spcPts val="400"/>
              </a:spcBef>
              <a:spcAft>
                <a:spcPts val="0"/>
              </a:spcAft>
              <a:buClr>
                <a:schemeClr val="lt1"/>
              </a:buClr>
              <a:buSzPts val="1400"/>
              <a:buChar char="•"/>
              <a:defRPr i="0" u="none" strike="noStrike" cap="none">
                <a:solidFill>
                  <a:schemeClr val="lt1"/>
                </a:solidFill>
              </a:defRPr>
            </a:lvl4pPr>
            <a:lvl5pPr marL="2286000" marR="0" lvl="4" indent="-317500" algn="l" rtl="0">
              <a:lnSpc>
                <a:spcPct val="90000"/>
              </a:lnSpc>
              <a:spcBef>
                <a:spcPts val="400"/>
              </a:spcBef>
              <a:spcAft>
                <a:spcPts val="0"/>
              </a:spcAft>
              <a:buClr>
                <a:schemeClr val="lt1"/>
              </a:buClr>
              <a:buSzPts val="1400"/>
              <a:buChar char="•"/>
              <a:defRPr i="0" u="none" strike="noStrike" cap="none">
                <a:solidFill>
                  <a:schemeClr val="lt1"/>
                </a:solidFill>
              </a:defRPr>
            </a:lvl5pPr>
            <a:lvl6pPr marL="2743200" marR="0" lvl="5" indent="-317500" algn="l" rtl="0">
              <a:lnSpc>
                <a:spcPct val="90000"/>
              </a:lnSpc>
              <a:spcBef>
                <a:spcPts val="400"/>
              </a:spcBef>
              <a:spcAft>
                <a:spcPts val="0"/>
              </a:spcAft>
              <a:buClr>
                <a:schemeClr val="lt1"/>
              </a:buClr>
              <a:buSzPts val="1400"/>
              <a:buChar char="•"/>
              <a:defRPr i="0" u="none" strike="noStrike" cap="none">
                <a:solidFill>
                  <a:schemeClr val="lt1"/>
                </a:solidFill>
              </a:defRPr>
            </a:lvl6pPr>
            <a:lvl7pPr marL="3200400" marR="0" lvl="6" indent="-317500" algn="l" rtl="0">
              <a:lnSpc>
                <a:spcPct val="90000"/>
              </a:lnSpc>
              <a:spcBef>
                <a:spcPts val="400"/>
              </a:spcBef>
              <a:spcAft>
                <a:spcPts val="0"/>
              </a:spcAft>
              <a:buClr>
                <a:schemeClr val="lt1"/>
              </a:buClr>
              <a:buSzPts val="1400"/>
              <a:buChar char="•"/>
              <a:defRPr i="0" u="none" strike="noStrike" cap="none">
                <a:solidFill>
                  <a:schemeClr val="lt1"/>
                </a:solidFill>
              </a:defRPr>
            </a:lvl7pPr>
            <a:lvl8pPr marL="3657600" marR="0" lvl="7" indent="-317500" algn="l" rtl="0">
              <a:lnSpc>
                <a:spcPct val="90000"/>
              </a:lnSpc>
              <a:spcBef>
                <a:spcPts val="400"/>
              </a:spcBef>
              <a:spcAft>
                <a:spcPts val="0"/>
              </a:spcAft>
              <a:buClr>
                <a:schemeClr val="lt1"/>
              </a:buClr>
              <a:buSzPts val="1400"/>
              <a:buChar char="•"/>
              <a:defRPr i="0" u="none" strike="noStrike" cap="none">
                <a:solidFill>
                  <a:schemeClr val="lt1"/>
                </a:solidFill>
              </a:defRPr>
            </a:lvl8pPr>
            <a:lvl9pPr marL="4114800" marR="0" lvl="8" indent="-317500" algn="l" rtl="0">
              <a:lnSpc>
                <a:spcPct val="90000"/>
              </a:lnSpc>
              <a:spcBef>
                <a:spcPts val="400"/>
              </a:spcBef>
              <a:spcAft>
                <a:spcPts val="0"/>
              </a:spcAft>
              <a:buClr>
                <a:schemeClr val="lt1"/>
              </a:buClr>
              <a:buSzPts val="1400"/>
              <a:buChar char="•"/>
              <a:defRPr i="0" u="none" strike="noStrike" cap="none">
                <a:solidFill>
                  <a:schemeClr val="lt1"/>
                </a:solidFill>
              </a:defRPr>
            </a:lvl9pPr>
          </a:lstStyle>
          <a:p>
            <a:endParaRPr/>
          </a:p>
        </p:txBody>
      </p:sp>
      <p:cxnSp>
        <p:nvCxnSpPr>
          <p:cNvPr id="70" name="Google Shape;70;p9"/>
          <p:cNvCxnSpPr/>
          <p:nvPr/>
        </p:nvCxnSpPr>
        <p:spPr>
          <a:xfrm>
            <a:off x="225029" y="4812506"/>
            <a:ext cx="8694000" cy="0"/>
          </a:xfrm>
          <a:prstGeom prst="straightConnector1">
            <a:avLst/>
          </a:prstGeom>
          <a:noFill/>
          <a:ln w="9525" cap="flat" cmpd="sng">
            <a:solidFill>
              <a:schemeClr val="lt1"/>
            </a:solidFill>
            <a:prstDash val="solid"/>
            <a:miter lim="800000"/>
            <a:headEnd type="none" w="sm" len="sm"/>
            <a:tailEnd type="none" w="sm" len="sm"/>
          </a:ln>
        </p:spPr>
      </p:cxnSp>
      <p:sp>
        <p:nvSpPr>
          <p:cNvPr id="71" name="Google Shape;71;p9"/>
          <p:cNvSpPr txBox="1"/>
          <p:nvPr/>
        </p:nvSpPr>
        <p:spPr>
          <a:xfrm>
            <a:off x="6931851" y="4892688"/>
            <a:ext cx="1987200" cy="177000"/>
          </a:xfrm>
          <a:prstGeom prst="rect">
            <a:avLst/>
          </a:prstGeom>
          <a:noFill/>
          <a:ln>
            <a:noFill/>
          </a:ln>
        </p:spPr>
        <p:txBody>
          <a:bodyPr spcFirstLastPara="1" wrap="square" lIns="0" tIns="34275" rIns="0"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it" sz="700">
                <a:solidFill>
                  <a:schemeClr val="lt1"/>
                </a:solidFill>
                <a:latin typeface="Syne"/>
                <a:ea typeface="Syne"/>
                <a:cs typeface="Syne"/>
                <a:sym typeface="Syne"/>
              </a:rPr>
              <a:t>III Hackathon Digitiamo</a:t>
            </a:r>
            <a:endParaRPr sz="700" b="0" i="0" u="none" strike="noStrike" cap="none">
              <a:solidFill>
                <a:schemeClr val="lt1"/>
              </a:solidFill>
              <a:latin typeface="Syne"/>
              <a:ea typeface="Syne"/>
              <a:cs typeface="Syne"/>
              <a:sym typeface="Syne"/>
            </a:endParaRPr>
          </a:p>
        </p:txBody>
      </p:sp>
      <p:pic>
        <p:nvPicPr>
          <p:cNvPr id="72" name="Google Shape;72;p9"/>
          <p:cNvPicPr preferRelativeResize="0"/>
          <p:nvPr/>
        </p:nvPicPr>
        <p:blipFill rotWithShape="1">
          <a:blip r:embed="rId2">
            <a:alphaModFix/>
          </a:blip>
          <a:srcRect/>
          <a:stretch/>
        </p:blipFill>
        <p:spPr>
          <a:xfrm>
            <a:off x="169453" y="4864651"/>
            <a:ext cx="215552" cy="215552"/>
          </a:xfrm>
          <a:prstGeom prst="rect">
            <a:avLst/>
          </a:prstGeom>
          <a:noFill/>
          <a:ln>
            <a:noFill/>
          </a:ln>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rpo">
  <p:cSld name="TITLE_AND_BODY_3_1">
    <p:spTree>
      <p:nvGrpSpPr>
        <p:cNvPr id="1" name="Shape 76"/>
        <p:cNvGrpSpPr/>
        <p:nvPr/>
      </p:nvGrpSpPr>
      <p:grpSpPr>
        <a:xfrm>
          <a:off x="0" y="0"/>
          <a:ext cx="0" cy="0"/>
          <a:chOff x="0" y="0"/>
          <a:chExt cx="0" cy="0"/>
        </a:xfrm>
      </p:grpSpPr>
      <p:grpSp>
        <p:nvGrpSpPr>
          <p:cNvPr id="77" name="Google Shape;77;p11"/>
          <p:cNvGrpSpPr/>
          <p:nvPr/>
        </p:nvGrpSpPr>
        <p:grpSpPr>
          <a:xfrm>
            <a:off x="311700" y="792313"/>
            <a:ext cx="8866000" cy="13"/>
            <a:chOff x="-2371655" y="4301700"/>
            <a:chExt cx="9604593" cy="17"/>
          </a:xfrm>
        </p:grpSpPr>
        <p:cxnSp>
          <p:nvCxnSpPr>
            <p:cNvPr id="78" name="Google Shape;78;p11"/>
            <p:cNvCxnSpPr/>
            <p:nvPr/>
          </p:nvCxnSpPr>
          <p:spPr>
            <a:xfrm>
              <a:off x="-2334362" y="4301717"/>
              <a:ext cx="9567300" cy="0"/>
            </a:xfrm>
            <a:prstGeom prst="straightConnector1">
              <a:avLst/>
            </a:prstGeom>
            <a:noFill/>
            <a:ln w="9525" cap="flat" cmpd="sng">
              <a:solidFill>
                <a:schemeClr val="dk1">
                  <a:alpha val="34900"/>
                </a:schemeClr>
              </a:solidFill>
              <a:prstDash val="solid"/>
              <a:round/>
              <a:headEnd type="none" w="sm" len="sm"/>
              <a:tailEnd type="none" w="sm" len="sm"/>
            </a:ln>
          </p:spPr>
        </p:cxnSp>
        <p:cxnSp>
          <p:nvCxnSpPr>
            <p:cNvPr id="79" name="Google Shape;79;p11"/>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80" name="Google Shape;80;p11"/>
          <p:cNvSpPr txBox="1">
            <a:spLocks noGrp="1"/>
          </p:cNvSpPr>
          <p:nvPr>
            <p:ph type="title"/>
          </p:nvPr>
        </p:nvSpPr>
        <p:spPr>
          <a:xfrm>
            <a:off x="306900" y="227950"/>
            <a:ext cx="8530200" cy="440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000"/>
              <a:buNone/>
              <a:defRPr sz="2000"/>
            </a:lvl1pPr>
            <a:lvl2pPr lvl="1" algn="l" rtl="0">
              <a:lnSpc>
                <a:spcPct val="100000"/>
              </a:lnSpc>
              <a:spcBef>
                <a:spcPts val="0"/>
              </a:spcBef>
              <a:spcAft>
                <a:spcPts val="0"/>
              </a:spcAft>
              <a:buSzPts val="2000"/>
              <a:buNone/>
              <a:defRPr sz="2000"/>
            </a:lvl2pPr>
            <a:lvl3pPr lvl="2" algn="l" rtl="0">
              <a:lnSpc>
                <a:spcPct val="100000"/>
              </a:lnSpc>
              <a:spcBef>
                <a:spcPts val="0"/>
              </a:spcBef>
              <a:spcAft>
                <a:spcPts val="0"/>
              </a:spcAft>
              <a:buSzPts val="2000"/>
              <a:buNone/>
              <a:defRPr sz="2000"/>
            </a:lvl3pPr>
            <a:lvl4pPr lvl="3" algn="l" rtl="0">
              <a:lnSpc>
                <a:spcPct val="100000"/>
              </a:lnSpc>
              <a:spcBef>
                <a:spcPts val="0"/>
              </a:spcBef>
              <a:spcAft>
                <a:spcPts val="0"/>
              </a:spcAft>
              <a:buSzPts val="2000"/>
              <a:buNone/>
              <a:defRPr sz="2000"/>
            </a:lvl4pPr>
            <a:lvl5pPr lvl="4" algn="l" rtl="0">
              <a:lnSpc>
                <a:spcPct val="100000"/>
              </a:lnSpc>
              <a:spcBef>
                <a:spcPts val="0"/>
              </a:spcBef>
              <a:spcAft>
                <a:spcPts val="0"/>
              </a:spcAft>
              <a:buSzPts val="2000"/>
              <a:buNone/>
              <a:defRPr sz="2000"/>
            </a:lvl5pPr>
            <a:lvl6pPr lvl="5" algn="l" rtl="0">
              <a:lnSpc>
                <a:spcPct val="100000"/>
              </a:lnSpc>
              <a:spcBef>
                <a:spcPts val="0"/>
              </a:spcBef>
              <a:spcAft>
                <a:spcPts val="0"/>
              </a:spcAft>
              <a:buSzPts val="2000"/>
              <a:buNone/>
              <a:defRPr sz="2000"/>
            </a:lvl6pPr>
            <a:lvl7pPr lvl="6" algn="l" rtl="0">
              <a:lnSpc>
                <a:spcPct val="100000"/>
              </a:lnSpc>
              <a:spcBef>
                <a:spcPts val="0"/>
              </a:spcBef>
              <a:spcAft>
                <a:spcPts val="0"/>
              </a:spcAft>
              <a:buSzPts val="2000"/>
              <a:buNone/>
              <a:defRPr sz="2000"/>
            </a:lvl7pPr>
            <a:lvl8pPr lvl="7" algn="l" rtl="0">
              <a:lnSpc>
                <a:spcPct val="100000"/>
              </a:lnSpc>
              <a:spcBef>
                <a:spcPts val="0"/>
              </a:spcBef>
              <a:spcAft>
                <a:spcPts val="0"/>
              </a:spcAft>
              <a:buSzPts val="2000"/>
              <a:buNone/>
              <a:defRPr sz="2000"/>
            </a:lvl8pPr>
            <a:lvl9pPr lvl="8" algn="l" rtl="0">
              <a:lnSpc>
                <a:spcPct val="100000"/>
              </a:lnSpc>
              <a:spcBef>
                <a:spcPts val="0"/>
              </a:spcBef>
              <a:spcAft>
                <a:spcPts val="0"/>
              </a:spcAft>
              <a:buSzPts val="2000"/>
              <a:buNone/>
              <a:defRPr sz="2000"/>
            </a:lvl9pPr>
          </a:lstStyle>
          <a:p>
            <a:endParaRPr/>
          </a:p>
        </p:txBody>
      </p:sp>
      <p:pic>
        <p:nvPicPr>
          <p:cNvPr id="81" name="Google Shape;81;p11"/>
          <p:cNvPicPr preferRelativeResize="0"/>
          <p:nvPr/>
        </p:nvPicPr>
        <p:blipFill rotWithShape="1">
          <a:blip r:embed="rId2">
            <a:alphaModFix/>
          </a:blip>
          <a:srcRect/>
          <a:stretch/>
        </p:blipFill>
        <p:spPr>
          <a:xfrm>
            <a:off x="8737825" y="4695251"/>
            <a:ext cx="296950" cy="296950"/>
          </a:xfrm>
          <a:prstGeom prst="rect">
            <a:avLst/>
          </a:prstGeom>
          <a:noFill/>
          <a:ln>
            <a:noFill/>
          </a:ln>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onne">
  <p:cSld name="TITLE_AND_BODY_3_1_3">
    <p:spTree>
      <p:nvGrpSpPr>
        <p:cNvPr id="1" name="Shape 82"/>
        <p:cNvGrpSpPr/>
        <p:nvPr/>
      </p:nvGrpSpPr>
      <p:grpSpPr>
        <a:xfrm>
          <a:off x="0" y="0"/>
          <a:ext cx="0" cy="0"/>
          <a:chOff x="0" y="0"/>
          <a:chExt cx="0" cy="0"/>
        </a:xfrm>
      </p:grpSpPr>
      <p:pic>
        <p:nvPicPr>
          <p:cNvPr id="83" name="Google Shape;83;p12"/>
          <p:cNvPicPr preferRelativeResize="0"/>
          <p:nvPr/>
        </p:nvPicPr>
        <p:blipFill rotWithShape="1">
          <a:blip r:embed="rId2">
            <a:alphaModFix/>
          </a:blip>
          <a:srcRect/>
          <a:stretch/>
        </p:blipFill>
        <p:spPr>
          <a:xfrm>
            <a:off x="8737825" y="4695251"/>
            <a:ext cx="296950" cy="296950"/>
          </a:xfrm>
          <a:prstGeom prst="rect">
            <a:avLst/>
          </a:prstGeom>
          <a:noFill/>
          <a:ln>
            <a:noFill/>
          </a:ln>
        </p:spPr>
      </p:pic>
      <p:grpSp>
        <p:nvGrpSpPr>
          <p:cNvPr id="84" name="Google Shape;84;p12"/>
          <p:cNvGrpSpPr/>
          <p:nvPr/>
        </p:nvGrpSpPr>
        <p:grpSpPr>
          <a:xfrm rot="5400000">
            <a:off x="-718642" y="416712"/>
            <a:ext cx="2060722" cy="3357186"/>
            <a:chOff x="-2371655" y="2106617"/>
            <a:chExt cx="2232393" cy="4390200"/>
          </a:xfrm>
        </p:grpSpPr>
        <p:cxnSp>
          <p:nvCxnSpPr>
            <p:cNvPr id="85" name="Google Shape;85;p12"/>
            <p:cNvCxnSpPr/>
            <p:nvPr/>
          </p:nvCxnSpPr>
          <p:spPr>
            <a:xfrm rot="10800000">
              <a:off x="-139262" y="2106617"/>
              <a:ext cx="0" cy="4390200"/>
            </a:xfrm>
            <a:prstGeom prst="straightConnector1">
              <a:avLst/>
            </a:prstGeom>
            <a:noFill/>
            <a:ln w="9525" cap="flat" cmpd="sng">
              <a:solidFill>
                <a:schemeClr val="dk1">
                  <a:alpha val="34900"/>
                </a:schemeClr>
              </a:solidFill>
              <a:prstDash val="solid"/>
              <a:round/>
              <a:headEnd type="none" w="sm" len="sm"/>
              <a:tailEnd type="none" w="sm" len="sm"/>
            </a:ln>
          </p:spPr>
        </p:cxnSp>
        <p:cxnSp>
          <p:nvCxnSpPr>
            <p:cNvPr id="86" name="Google Shape;86;p12"/>
            <p:cNvCxnSpPr/>
            <p:nvPr/>
          </p:nvCxnSpPr>
          <p:spPr>
            <a:xfrm>
              <a:off x="-2371655" y="4301700"/>
              <a:ext cx="396300" cy="0"/>
            </a:xfrm>
            <a:prstGeom prst="straightConnector1">
              <a:avLst/>
            </a:prstGeom>
            <a:noFill/>
            <a:ln w="22225" cap="flat" cmpd="sng">
              <a:solidFill>
                <a:schemeClr val="dk1"/>
              </a:solidFill>
              <a:prstDash val="solid"/>
              <a:round/>
              <a:headEnd type="none" w="sm" len="sm"/>
              <a:tailEnd type="none" w="sm" len="sm"/>
            </a:ln>
          </p:spPr>
        </p:cxnSp>
      </p:grpSp>
      <p:sp>
        <p:nvSpPr>
          <p:cNvPr id="87" name="Google Shape;87;p12"/>
          <p:cNvSpPr txBox="1">
            <a:spLocks noGrp="1"/>
          </p:cNvSpPr>
          <p:nvPr>
            <p:ph type="body" idx="1"/>
          </p:nvPr>
        </p:nvSpPr>
        <p:spPr>
          <a:xfrm>
            <a:off x="454600" y="1064950"/>
            <a:ext cx="3950100" cy="39273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Muli"/>
              <a:buChar char="●"/>
              <a:defRPr sz="1800">
                <a:solidFill>
                  <a:schemeClr val="dk2"/>
                </a:solidFill>
                <a:latin typeface="Muli"/>
                <a:ea typeface="Muli"/>
                <a:cs typeface="Muli"/>
                <a:sym typeface="Muli"/>
              </a:defRPr>
            </a:lvl1pPr>
            <a:lvl2pPr marL="914400" lvl="1"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2pPr>
            <a:lvl3pPr marL="1371600" lvl="2"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3pPr>
            <a:lvl4pPr marL="1828800" lvl="3"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4pPr>
            <a:lvl5pPr marL="2286000" lvl="4"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5pPr>
            <a:lvl6pPr marL="2743200" lvl="5"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6pPr>
            <a:lvl7pPr marL="3200400" lvl="6"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7pPr>
            <a:lvl8pPr marL="3657600" lvl="7"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8pPr>
            <a:lvl9pPr marL="4114800" lvl="8" indent="-317500">
              <a:lnSpc>
                <a:spcPct val="115000"/>
              </a:lnSpc>
              <a:spcBef>
                <a:spcPts val="0"/>
              </a:spcBef>
              <a:spcAft>
                <a:spcPts val="0"/>
              </a:spcAft>
              <a:buClr>
                <a:schemeClr val="dk2"/>
              </a:buClr>
              <a:buSzPts val="1400"/>
              <a:buFont typeface="Muli"/>
              <a:buChar char="■"/>
              <a:defRPr>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36" name="Google Shape;36;p4"/>
          <p:cNvSpPr txBox="1">
            <a:spLocks noGrp="1"/>
          </p:cNvSpPr>
          <p:nvPr>
            <p:ph type="body" idx="1"/>
          </p:nvPr>
        </p:nvSpPr>
        <p:spPr>
          <a:xfrm>
            <a:off x="311700" y="1823325"/>
            <a:ext cx="8520600" cy="27486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rtl="0">
              <a:lnSpc>
                <a:spcPct val="115000"/>
              </a:lnSpc>
              <a:spcBef>
                <a:spcPts val="0"/>
              </a:spcBef>
              <a:spcAft>
                <a:spcPts val="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endParaRPr/>
          </a:p>
        </p:txBody>
      </p:sp>
      <p:sp>
        <p:nvSpPr>
          <p:cNvPr id="75" name="Google Shape;75;p10"/>
          <p:cNvSpPr txBox="1">
            <a:spLocks noGrp="1"/>
          </p:cNvSpPr>
          <p:nvPr>
            <p:ph type="body" idx="1"/>
          </p:nvPr>
        </p:nvSpPr>
        <p:spPr>
          <a:xfrm>
            <a:off x="311700" y="1823325"/>
            <a:ext cx="8520600" cy="27486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ocs.google.com/spreadsheets/d/1XUtnj_rfkWn7aohARXohRgyJH_FVdchPHL0vaMuozXs/edit?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diezminutoscondios.blogspot.com/2013/06/devocional-para-ninos-sobre-el.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co/one-sentence-pitch"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54850" y="1732950"/>
            <a:ext cx="7716300" cy="10800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3000"/>
              <a:buFont typeface="Arial"/>
              <a:buNone/>
            </a:pPr>
            <a:r>
              <a:rPr lang="it"/>
              <a:t>Ottimizzazione processo di selezione</a:t>
            </a:r>
            <a:endParaRPr/>
          </a:p>
        </p:txBody>
      </p:sp>
      <p:sp>
        <p:nvSpPr>
          <p:cNvPr id="120" name="Google Shape;120;p18"/>
          <p:cNvSpPr txBox="1">
            <a:spLocks noGrp="1"/>
          </p:cNvSpPr>
          <p:nvPr>
            <p:ph type="title" idx="2"/>
          </p:nvPr>
        </p:nvSpPr>
        <p:spPr>
          <a:xfrm>
            <a:off x="754850" y="2487941"/>
            <a:ext cx="2642985" cy="1011410"/>
          </a:xfrm>
          <a:prstGeom prst="rect">
            <a:avLst/>
          </a:prstGeom>
        </p:spPr>
        <p:txBody>
          <a:bodyPr spcFirstLastPara="1" wrap="square" lIns="0" tIns="0" rIns="0" bIns="0" anchor="t" anchorCtr="0">
            <a:noAutofit/>
          </a:bodyPr>
          <a:lstStyle/>
          <a:p>
            <a:r>
              <a:rPr lang="it" dirty="0"/>
              <a:t>Team Pink </a:t>
            </a:r>
            <a:r>
              <a:rPr lang="it" dirty="0" err="1"/>
              <a:t>Panther</a:t>
            </a:r>
            <a:r>
              <a:rPr lang="it" dirty="0"/>
              <a:t>: </a:t>
            </a:r>
            <a:br>
              <a:rPr lang="en-US" dirty="0"/>
            </a:br>
            <a:br>
              <a:rPr lang="en-US" dirty="0"/>
            </a:br>
            <a:r>
              <a:rPr lang="it" dirty="0"/>
              <a:t>Giorgio </a:t>
            </a:r>
            <a:r>
              <a:rPr lang="it" dirty="0" err="1"/>
              <a:t>Cunardi</a:t>
            </a:r>
            <a:br>
              <a:rPr lang="it" dirty="0"/>
            </a:br>
            <a:r>
              <a:rPr lang="it" dirty="0"/>
              <a:t>Giorgio Premoli</a:t>
            </a:r>
            <a:br>
              <a:rPr lang="it" dirty="0"/>
            </a:br>
            <a:r>
              <a:rPr lang="it" dirty="0"/>
              <a:t>Alessio Zanzottera</a:t>
            </a:r>
            <a:endParaRPr dirty="0"/>
          </a:p>
        </p:txBody>
      </p:sp>
      <p:sp>
        <p:nvSpPr>
          <p:cNvPr id="121" name="Google Shape;121;p18"/>
          <p:cNvSpPr/>
          <p:nvPr/>
        </p:nvSpPr>
        <p:spPr>
          <a:xfrm>
            <a:off x="8343450" y="291525"/>
            <a:ext cx="500100" cy="500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2000" b="1">
                <a:latin typeface="Montserrat"/>
                <a:ea typeface="Montserrat"/>
                <a:cs typeface="Montserrat"/>
                <a:sym typeface="Montserrat"/>
              </a:rPr>
              <a:t>1</a:t>
            </a:r>
            <a:endParaRPr sz="2000"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81">
          <a:extLst>
            <a:ext uri="{FF2B5EF4-FFF2-40B4-BE49-F238E27FC236}">
              <a16:creationId xmlns:a16="http://schemas.microsoft.com/office/drawing/2014/main" id="{515B58AE-2F1D-4C9E-407A-C175A4514323}"/>
            </a:ext>
          </a:extLst>
        </p:cNvPr>
        <p:cNvGrpSpPr/>
        <p:nvPr/>
      </p:nvGrpSpPr>
      <p:grpSpPr>
        <a:xfrm>
          <a:off x="0" y="0"/>
          <a:ext cx="0" cy="0"/>
          <a:chOff x="0" y="0"/>
          <a:chExt cx="0" cy="0"/>
        </a:xfrm>
      </p:grpSpPr>
      <p:sp>
        <p:nvSpPr>
          <p:cNvPr id="3" name="CasellaDiTesto 2">
            <a:extLst>
              <a:ext uri="{FF2B5EF4-FFF2-40B4-BE49-F238E27FC236}">
                <a16:creationId xmlns:a16="http://schemas.microsoft.com/office/drawing/2014/main" id="{5B74291E-C49D-DA66-376A-DB8E92C08095}"/>
              </a:ext>
            </a:extLst>
          </p:cNvPr>
          <p:cNvSpPr txBox="1"/>
          <p:nvPr/>
        </p:nvSpPr>
        <p:spPr>
          <a:xfrm>
            <a:off x="3246019" y="763066"/>
            <a:ext cx="23666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t>Check List – Linee Guida</a:t>
            </a:r>
          </a:p>
        </p:txBody>
      </p:sp>
      <p:pic>
        <p:nvPicPr>
          <p:cNvPr id="2" name="Immagine 1" descr="Immagine che contiene testo, schermata, Carattere, numero&#10;&#10;Descrizione generata automaticamente">
            <a:extLst>
              <a:ext uri="{FF2B5EF4-FFF2-40B4-BE49-F238E27FC236}">
                <a16:creationId xmlns:a16="http://schemas.microsoft.com/office/drawing/2014/main" id="{9D652EBF-9648-24D3-9E60-8A46670528E3}"/>
              </a:ext>
            </a:extLst>
          </p:cNvPr>
          <p:cNvPicPr>
            <a:picLocks noChangeAspect="1"/>
          </p:cNvPicPr>
          <p:nvPr/>
        </p:nvPicPr>
        <p:blipFill>
          <a:blip r:embed="rId3"/>
          <a:stretch>
            <a:fillRect/>
          </a:stretch>
        </p:blipFill>
        <p:spPr>
          <a:xfrm>
            <a:off x="545222" y="1593998"/>
            <a:ext cx="7461467" cy="2310530"/>
          </a:xfrm>
          <a:prstGeom prst="rect">
            <a:avLst/>
          </a:prstGeom>
        </p:spPr>
      </p:pic>
      <p:sp>
        <p:nvSpPr>
          <p:cNvPr id="11" name="Google Shape;216;p28">
            <a:extLst>
              <a:ext uri="{FF2B5EF4-FFF2-40B4-BE49-F238E27FC236}">
                <a16:creationId xmlns:a16="http://schemas.microsoft.com/office/drawing/2014/main" id="{8BA79CDD-6333-F9E3-4019-1F7CF51D17CD}"/>
              </a:ext>
            </a:extLst>
          </p:cNvPr>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1 e 2: Richiesta specifiche del candidato – Setup AI per intervista</a:t>
            </a:r>
            <a:endParaRPr lang="it-IT" dirty="0"/>
          </a:p>
        </p:txBody>
      </p:sp>
    </p:spTree>
    <p:extLst>
      <p:ext uri="{BB962C8B-B14F-4D97-AF65-F5344CB8AC3E}">
        <p14:creationId xmlns:p14="http://schemas.microsoft.com/office/powerpoint/2010/main" val="362832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9" name="Tabella 8">
            <a:extLst>
              <a:ext uri="{FF2B5EF4-FFF2-40B4-BE49-F238E27FC236}">
                <a16:creationId xmlns:a16="http://schemas.microsoft.com/office/drawing/2014/main" id="{D40C8D7F-05F8-7F18-95C5-EE9497E15363}"/>
              </a:ext>
            </a:extLst>
          </p:cNvPr>
          <p:cNvGraphicFramePr>
            <a:graphicFrameLocks noGrp="1"/>
          </p:cNvGraphicFramePr>
          <p:nvPr>
            <p:extLst>
              <p:ext uri="{D42A27DB-BD31-4B8C-83A1-F6EECF244321}">
                <p14:modId xmlns:p14="http://schemas.microsoft.com/office/powerpoint/2010/main" val="227357046"/>
              </p:ext>
            </p:extLst>
          </p:nvPr>
        </p:nvGraphicFramePr>
        <p:xfrm>
          <a:off x="88446" y="1212441"/>
          <a:ext cx="4368227" cy="3153424"/>
        </p:xfrm>
        <a:graphic>
          <a:graphicData uri="http://schemas.openxmlformats.org/drawingml/2006/table">
            <a:tbl>
              <a:tblPr bandRow="1">
                <a:tableStyleId>{5940675A-B579-460E-94D1-54222C63F5DA}</a:tableStyleId>
              </a:tblPr>
              <a:tblGrid>
                <a:gridCol w="4368227">
                  <a:extLst>
                    <a:ext uri="{9D8B030D-6E8A-4147-A177-3AD203B41FA5}">
                      <a16:colId xmlns:a16="http://schemas.microsoft.com/office/drawing/2014/main" val="1547917324"/>
                    </a:ext>
                  </a:extLst>
                </a:gridCol>
              </a:tblGrid>
              <a:tr h="334195">
                <a:tc>
                  <a:txBody>
                    <a:bodyPr/>
                    <a:lstStyle/>
                    <a:p>
                      <a:pPr lvl="0" algn="ctr">
                        <a:buNone/>
                      </a:pPr>
                      <a:r>
                        <a:rPr lang="it-IT" sz="1400">
                          <a:solidFill>
                            <a:schemeClr val="bg1"/>
                          </a:solidFill>
                        </a:rPr>
                        <a:t>VANTAGGI</a:t>
                      </a:r>
                    </a:p>
                  </a:txBody>
                  <a:tcPr>
                    <a:solidFill>
                      <a:srgbClr val="92D050"/>
                    </a:solidFill>
                  </a:tcPr>
                </a:tc>
                <a:extLst>
                  <a:ext uri="{0D108BD9-81ED-4DB2-BD59-A6C34878D82A}">
                    <a16:rowId xmlns:a16="http://schemas.microsoft.com/office/drawing/2014/main" val="3794864106"/>
                  </a:ext>
                </a:extLst>
              </a:tr>
              <a:tr h="402747">
                <a:tc>
                  <a:txBody>
                    <a:bodyPr/>
                    <a:lstStyle/>
                    <a:p>
                      <a:pPr lvl="0" algn="l">
                        <a:buNone/>
                      </a:pPr>
                      <a:r>
                        <a:rPr lang="en-GB" sz="1400" u="none" strike="noStrike" cap="none" noProof="0">
                          <a:solidFill>
                            <a:srgbClr val="FFFFFF"/>
                          </a:solidFill>
                        </a:rPr>
                        <a:t>1) Risparmio di tempo per HR Recruiter</a:t>
                      </a:r>
                    </a:p>
                  </a:txBody>
                  <a:tcPr anchor="ctr">
                    <a:solidFill>
                      <a:srgbClr val="92D050"/>
                    </a:solidFill>
                  </a:tcPr>
                </a:tc>
                <a:extLst>
                  <a:ext uri="{0D108BD9-81ED-4DB2-BD59-A6C34878D82A}">
                    <a16:rowId xmlns:a16="http://schemas.microsoft.com/office/drawing/2014/main" val="2590154667"/>
                  </a:ext>
                </a:extLst>
              </a:tr>
              <a:tr h="402747">
                <a:tc>
                  <a:txBody>
                    <a:bodyPr/>
                    <a:lstStyle/>
                    <a:p>
                      <a:pPr lvl="0" algn="l">
                        <a:buNone/>
                      </a:pPr>
                      <a:r>
                        <a:rPr lang="en-GB" sz="1400" u="none" strike="noStrike" cap="none" noProof="0">
                          <a:solidFill>
                            <a:srgbClr val="FFFFFF"/>
                          </a:solidFill>
                        </a:rPr>
                        <a:t>2) Risparmio di tempo per Hiring Manager</a:t>
                      </a:r>
                    </a:p>
                  </a:txBody>
                  <a:tcPr anchor="ctr">
                    <a:solidFill>
                      <a:srgbClr val="92D050"/>
                    </a:solidFill>
                  </a:tcPr>
                </a:tc>
                <a:extLst>
                  <a:ext uri="{0D108BD9-81ED-4DB2-BD59-A6C34878D82A}">
                    <a16:rowId xmlns:a16="http://schemas.microsoft.com/office/drawing/2014/main" val="3032905271"/>
                  </a:ext>
                </a:extLst>
              </a:tr>
              <a:tr h="402747">
                <a:tc>
                  <a:txBody>
                    <a:bodyPr/>
                    <a:lstStyle/>
                    <a:p>
                      <a:pPr lvl="0" algn="l">
                        <a:lnSpc>
                          <a:spcPct val="100000"/>
                        </a:lnSpc>
                        <a:spcBef>
                          <a:spcPts val="0"/>
                        </a:spcBef>
                        <a:spcAft>
                          <a:spcPts val="0"/>
                        </a:spcAft>
                        <a:buNone/>
                      </a:pPr>
                      <a:r>
                        <a:rPr lang="en-GB" sz="1400" b="0" i="0" u="none" strike="noStrike" noProof="0">
                          <a:solidFill>
                            <a:srgbClr val="FFFFFF"/>
                          </a:solidFill>
                          <a:latin typeface="Arial"/>
                        </a:rPr>
                        <a:t>3) </a:t>
                      </a:r>
                      <a:r>
                        <a:rPr lang="en-GB" sz="1400" b="0" i="0" u="none" strike="noStrike" noProof="0" err="1">
                          <a:solidFill>
                            <a:srgbClr val="FFFFFF"/>
                          </a:solidFill>
                          <a:latin typeface="Arial"/>
                        </a:rPr>
                        <a:t>Supporto</a:t>
                      </a:r>
                      <a:r>
                        <a:rPr lang="en-GB" sz="1400" b="0" i="0" u="none" strike="noStrike" noProof="0">
                          <a:solidFill>
                            <a:srgbClr val="FFFFFF"/>
                          </a:solidFill>
                          <a:latin typeface="Arial"/>
                        </a:rPr>
                        <a:t> </a:t>
                      </a:r>
                      <a:r>
                        <a:rPr lang="en-GB" sz="1400" b="0" i="0" u="none" strike="noStrike" noProof="0" err="1">
                          <a:solidFill>
                            <a:srgbClr val="FFFFFF"/>
                          </a:solidFill>
                          <a:latin typeface="Arial"/>
                        </a:rPr>
                        <a:t>nella</a:t>
                      </a:r>
                      <a:r>
                        <a:rPr lang="en-GB" sz="1400" b="0" i="0" u="none" strike="noStrike" noProof="0">
                          <a:solidFill>
                            <a:srgbClr val="FFFFFF"/>
                          </a:solidFill>
                          <a:latin typeface="Arial"/>
                        </a:rPr>
                        <a:t> </a:t>
                      </a:r>
                      <a:r>
                        <a:rPr lang="en-GB" sz="1400" b="0" i="0" u="none" strike="noStrike" noProof="0" err="1">
                          <a:solidFill>
                            <a:srgbClr val="FFFFFF"/>
                          </a:solidFill>
                          <a:latin typeface="Arial"/>
                        </a:rPr>
                        <a:t>creazione</a:t>
                      </a:r>
                      <a:r>
                        <a:rPr lang="en-GB" sz="1400" b="0" i="0" u="none" strike="noStrike" noProof="0">
                          <a:solidFill>
                            <a:srgbClr val="FFFFFF"/>
                          </a:solidFill>
                          <a:latin typeface="Arial"/>
                        </a:rPr>
                        <a:t> del </a:t>
                      </a:r>
                      <a:r>
                        <a:rPr lang="en-GB" sz="1400" b="0" i="0" u="none" strike="noStrike" noProof="0" err="1">
                          <a:solidFill>
                            <a:srgbClr val="FFFFFF"/>
                          </a:solidFill>
                          <a:latin typeface="Arial"/>
                        </a:rPr>
                        <a:t>candidato</a:t>
                      </a:r>
                      <a:r>
                        <a:rPr lang="en-GB" sz="1400" b="0" i="0" u="none" strike="noStrike" noProof="0">
                          <a:solidFill>
                            <a:srgbClr val="FFFFFF"/>
                          </a:solidFill>
                          <a:latin typeface="Arial"/>
                        </a:rPr>
                        <a:t> </a:t>
                      </a:r>
                      <a:r>
                        <a:rPr lang="en-GB" sz="1400" b="0" i="0" u="none" strike="noStrike" noProof="0" err="1">
                          <a:solidFill>
                            <a:srgbClr val="FFFFFF"/>
                          </a:solidFill>
                          <a:latin typeface="Arial"/>
                        </a:rPr>
                        <a:t>ideale</a:t>
                      </a:r>
                      <a:endParaRPr lang="it-IT" err="1"/>
                    </a:p>
                  </a:txBody>
                  <a:tcPr anchor="ctr">
                    <a:solidFill>
                      <a:srgbClr val="92D050"/>
                    </a:solidFill>
                  </a:tcPr>
                </a:tc>
                <a:extLst>
                  <a:ext uri="{0D108BD9-81ED-4DB2-BD59-A6C34878D82A}">
                    <a16:rowId xmlns:a16="http://schemas.microsoft.com/office/drawing/2014/main" val="3195253079"/>
                  </a:ext>
                </a:extLst>
              </a:tr>
              <a:tr h="402747">
                <a:tc>
                  <a:txBody>
                    <a:bodyPr/>
                    <a:lstStyle/>
                    <a:p>
                      <a:pPr lvl="0" algn="l">
                        <a:lnSpc>
                          <a:spcPct val="100000"/>
                        </a:lnSpc>
                        <a:spcBef>
                          <a:spcPts val="0"/>
                        </a:spcBef>
                        <a:spcAft>
                          <a:spcPts val="0"/>
                        </a:spcAft>
                        <a:buNone/>
                      </a:pPr>
                      <a:r>
                        <a:rPr lang="it-IT" sz="1400" b="0" i="0" u="none" strike="noStrike" noProof="0">
                          <a:solidFill>
                            <a:srgbClr val="FFFFFF"/>
                          </a:solidFill>
                          <a:latin typeface="Arial"/>
                        </a:rPr>
                        <a:t>4) Gestione dei </a:t>
                      </a:r>
                      <a:r>
                        <a:rPr lang="it-IT" sz="1400" b="0" i="0" u="none" strike="noStrike" noProof="0" err="1">
                          <a:solidFill>
                            <a:srgbClr val="FFFFFF"/>
                          </a:solidFill>
                          <a:latin typeface="Arial"/>
                        </a:rPr>
                        <a:t>Bias</a:t>
                      </a:r>
                      <a:r>
                        <a:rPr lang="it-IT" sz="1400" b="0" i="0" u="none" strike="noStrike" noProof="0">
                          <a:solidFill>
                            <a:srgbClr val="FFFFFF"/>
                          </a:solidFill>
                          <a:latin typeface="Arial"/>
                        </a:rPr>
                        <a:t> a monte del processo</a:t>
                      </a:r>
                      <a:endParaRPr lang="it-IT"/>
                    </a:p>
                  </a:txBody>
                  <a:tcPr anchor="ctr">
                    <a:solidFill>
                      <a:srgbClr val="00B050"/>
                    </a:solidFill>
                  </a:tcPr>
                </a:tc>
                <a:extLst>
                  <a:ext uri="{0D108BD9-81ED-4DB2-BD59-A6C34878D82A}">
                    <a16:rowId xmlns:a16="http://schemas.microsoft.com/office/drawing/2014/main" val="2159196177"/>
                  </a:ext>
                </a:extLst>
              </a:tr>
              <a:tr h="402747">
                <a:tc>
                  <a:txBody>
                    <a:bodyPr/>
                    <a:lstStyle/>
                    <a:p>
                      <a:pPr lvl="0" algn="l">
                        <a:lnSpc>
                          <a:spcPct val="100000"/>
                        </a:lnSpc>
                        <a:spcBef>
                          <a:spcPts val="0"/>
                        </a:spcBef>
                        <a:spcAft>
                          <a:spcPts val="0"/>
                        </a:spcAft>
                        <a:buNone/>
                      </a:pPr>
                      <a:r>
                        <a:rPr lang="it-IT" sz="1400" b="0" i="0" u="none" strike="noStrike" noProof="0">
                          <a:solidFill>
                            <a:srgbClr val="FFFFFF"/>
                          </a:solidFill>
                          <a:latin typeface="Arial"/>
                        </a:rPr>
                        <a:t>5) Implementazione dell'AI</a:t>
                      </a:r>
                      <a:endParaRPr lang="it-IT"/>
                    </a:p>
                  </a:txBody>
                  <a:tcPr anchor="ctr">
                    <a:solidFill>
                      <a:srgbClr val="00B050"/>
                    </a:solidFill>
                  </a:tcPr>
                </a:tc>
                <a:extLst>
                  <a:ext uri="{0D108BD9-81ED-4DB2-BD59-A6C34878D82A}">
                    <a16:rowId xmlns:a16="http://schemas.microsoft.com/office/drawing/2014/main" val="907997537"/>
                  </a:ext>
                </a:extLst>
              </a:tr>
              <a:tr h="402747">
                <a:tc>
                  <a:txBody>
                    <a:bodyPr/>
                    <a:lstStyle/>
                    <a:p>
                      <a:pPr lvl="0" algn="l">
                        <a:buNone/>
                      </a:pPr>
                      <a:r>
                        <a:rPr lang="en-GB" sz="1400" u="none" strike="noStrike" cap="none" noProof="0">
                          <a:solidFill>
                            <a:srgbClr val="FFFFFF"/>
                          </a:solidFill>
                        </a:rPr>
                        <a:t>6) </a:t>
                      </a:r>
                      <a:r>
                        <a:rPr lang="en-GB" sz="1400" u="none" strike="noStrike" cap="none" noProof="0" err="1">
                          <a:solidFill>
                            <a:srgbClr val="FFFFFF"/>
                          </a:solidFill>
                        </a:rPr>
                        <a:t>Riciclo</a:t>
                      </a:r>
                      <a:r>
                        <a:rPr lang="en-GB" sz="1400" u="none" strike="noStrike" cap="none" noProof="0">
                          <a:solidFill>
                            <a:srgbClr val="FFFFFF"/>
                          </a:solidFill>
                        </a:rPr>
                        <a:t> </a:t>
                      </a:r>
                      <a:r>
                        <a:rPr lang="en-GB" sz="1400" u="none" strike="noStrike" cap="none" noProof="0" err="1">
                          <a:solidFill>
                            <a:srgbClr val="FFFFFF"/>
                          </a:solidFill>
                        </a:rPr>
                        <a:t>della</a:t>
                      </a:r>
                      <a:r>
                        <a:rPr lang="en-GB" sz="1400" u="none" strike="noStrike" cap="none" noProof="0">
                          <a:solidFill>
                            <a:srgbClr val="FFFFFF"/>
                          </a:solidFill>
                          <a:sym typeface="Arial"/>
                        </a:rPr>
                        <a:t> checklist per la </a:t>
                      </a:r>
                      <a:r>
                        <a:rPr lang="en-GB" sz="1400" u="none" strike="noStrike" cap="none" noProof="0" err="1">
                          <a:solidFill>
                            <a:srgbClr val="FFFFFF"/>
                          </a:solidFill>
                          <a:sym typeface="Arial"/>
                        </a:rPr>
                        <a:t>stessa</a:t>
                      </a:r>
                      <a:r>
                        <a:rPr lang="en-GB" sz="1400" u="none" strike="noStrike" cap="none" noProof="0">
                          <a:solidFill>
                            <a:srgbClr val="FFFFFF"/>
                          </a:solidFill>
                          <a:sym typeface="Arial"/>
                        </a:rPr>
                        <a:t> </a:t>
                      </a:r>
                      <a:r>
                        <a:rPr lang="en-GB" sz="1400" u="none" strike="noStrike" cap="none" noProof="0" err="1">
                          <a:solidFill>
                            <a:srgbClr val="FFFFFF"/>
                          </a:solidFill>
                          <a:sym typeface="Arial"/>
                        </a:rPr>
                        <a:t>posizione</a:t>
                      </a:r>
                    </a:p>
                  </a:txBody>
                  <a:tcPr anchor="ctr">
                    <a:solidFill>
                      <a:srgbClr val="00B050"/>
                    </a:solidFill>
                  </a:tcPr>
                </a:tc>
                <a:extLst>
                  <a:ext uri="{0D108BD9-81ED-4DB2-BD59-A6C34878D82A}">
                    <a16:rowId xmlns:a16="http://schemas.microsoft.com/office/drawing/2014/main" val="2078058731"/>
                  </a:ext>
                </a:extLst>
              </a:tr>
              <a:tr h="402747">
                <a:tc>
                  <a:txBody>
                    <a:bodyPr/>
                    <a:lstStyle/>
                    <a:p>
                      <a:pPr lvl="0" algn="l">
                        <a:buNone/>
                      </a:pPr>
                      <a:r>
                        <a:rPr lang="it-IT" sz="1400" b="0" i="0" u="none" strike="noStrike" cap="none" noProof="0">
                          <a:solidFill>
                            <a:srgbClr val="FFFFFF"/>
                          </a:solidFill>
                          <a:latin typeface="Arial"/>
                        </a:rPr>
                        <a:t>7) Standardizzazione delle figure professionali</a:t>
                      </a:r>
                      <a:endParaRPr lang="it-IT">
                        <a:sym typeface="Arial"/>
                      </a:endParaRPr>
                    </a:p>
                  </a:txBody>
                  <a:tcPr anchor="ctr">
                    <a:solidFill>
                      <a:srgbClr val="00B050"/>
                    </a:solidFill>
                  </a:tcPr>
                </a:tc>
                <a:extLst>
                  <a:ext uri="{0D108BD9-81ED-4DB2-BD59-A6C34878D82A}">
                    <a16:rowId xmlns:a16="http://schemas.microsoft.com/office/drawing/2014/main" val="2182092340"/>
                  </a:ext>
                </a:extLst>
              </a:tr>
            </a:tbl>
          </a:graphicData>
        </a:graphic>
      </p:graphicFrame>
      <p:graphicFrame>
        <p:nvGraphicFramePr>
          <p:cNvPr id="10" name="Tabella 9">
            <a:extLst>
              <a:ext uri="{FF2B5EF4-FFF2-40B4-BE49-F238E27FC236}">
                <a16:creationId xmlns:a16="http://schemas.microsoft.com/office/drawing/2014/main" id="{1FADAAF3-33AE-E7D1-AC78-2946690652A8}"/>
              </a:ext>
            </a:extLst>
          </p:cNvPr>
          <p:cNvGraphicFramePr>
            <a:graphicFrameLocks noGrp="1"/>
          </p:cNvGraphicFramePr>
          <p:nvPr>
            <p:extLst>
              <p:ext uri="{D42A27DB-BD31-4B8C-83A1-F6EECF244321}">
                <p14:modId xmlns:p14="http://schemas.microsoft.com/office/powerpoint/2010/main" val="4000908385"/>
              </p:ext>
            </p:extLst>
          </p:nvPr>
        </p:nvGraphicFramePr>
        <p:xfrm>
          <a:off x="4524375" y="1212441"/>
          <a:ext cx="4542977" cy="3168073"/>
        </p:xfrm>
        <a:graphic>
          <a:graphicData uri="http://schemas.openxmlformats.org/drawingml/2006/table">
            <a:tbl>
              <a:tblPr bandRow="1">
                <a:tableStyleId>{5940675A-B579-460E-94D1-54222C63F5DA}</a:tableStyleId>
              </a:tblPr>
              <a:tblGrid>
                <a:gridCol w="4542977">
                  <a:extLst>
                    <a:ext uri="{9D8B030D-6E8A-4147-A177-3AD203B41FA5}">
                      <a16:colId xmlns:a16="http://schemas.microsoft.com/office/drawing/2014/main" val="1547917324"/>
                    </a:ext>
                  </a:extLst>
                </a:gridCol>
              </a:tblGrid>
              <a:tr h="289378">
                <a:tc>
                  <a:txBody>
                    <a:bodyPr/>
                    <a:lstStyle/>
                    <a:p>
                      <a:pPr lvl="0" algn="ctr">
                        <a:buNone/>
                      </a:pPr>
                      <a:r>
                        <a:rPr lang="it-IT" sz="1400">
                          <a:solidFill>
                            <a:schemeClr val="bg1"/>
                          </a:solidFill>
                        </a:rPr>
                        <a:t>SVANTAGGI</a:t>
                      </a:r>
                    </a:p>
                  </a:txBody>
                  <a:tcPr>
                    <a:solidFill>
                      <a:srgbClr val="FFC000"/>
                    </a:solidFill>
                  </a:tcPr>
                </a:tc>
                <a:extLst>
                  <a:ext uri="{0D108BD9-81ED-4DB2-BD59-A6C34878D82A}">
                    <a16:rowId xmlns:a16="http://schemas.microsoft.com/office/drawing/2014/main" val="3794864106"/>
                  </a:ext>
                </a:extLst>
              </a:tr>
              <a:tr h="491943">
                <a:tc>
                  <a:txBody>
                    <a:bodyPr/>
                    <a:lstStyle/>
                    <a:p>
                      <a:pPr marL="0" lvl="0" indent="0" algn="l">
                        <a:buNone/>
                      </a:pPr>
                      <a:r>
                        <a:rPr lang="en-GB" sz="1400" b="0" i="0" u="none" strike="noStrike" cap="none" noProof="0">
                          <a:solidFill>
                            <a:srgbClr val="FFFFFF"/>
                          </a:solidFill>
                          <a:latin typeface="Arial"/>
                        </a:rPr>
                        <a:t>1) E' </a:t>
                      </a:r>
                      <a:r>
                        <a:rPr lang="en-GB" sz="1400" b="0" i="0" u="none" strike="noStrike" cap="none" noProof="0" err="1">
                          <a:solidFill>
                            <a:srgbClr val="FFFFFF"/>
                          </a:solidFill>
                          <a:latin typeface="Arial"/>
                        </a:rPr>
                        <a:t>richiesto</a:t>
                      </a:r>
                      <a:r>
                        <a:rPr lang="en-GB" sz="1400" b="0" i="0" u="none" strike="noStrike" cap="none" noProof="0">
                          <a:solidFill>
                            <a:srgbClr val="FFFFFF"/>
                          </a:solidFill>
                          <a:latin typeface="Arial"/>
                        </a:rPr>
                        <a:t> del tempo </a:t>
                      </a:r>
                      <a:r>
                        <a:rPr lang="en-GB" sz="1400" b="0" i="0" u="none" strike="noStrike" cap="none" noProof="0" err="1">
                          <a:solidFill>
                            <a:srgbClr val="FFFFFF"/>
                          </a:solidFill>
                          <a:latin typeface="Arial"/>
                        </a:rPr>
                        <a:t>aggiuntivo</a:t>
                      </a:r>
                      <a:r>
                        <a:rPr lang="en-GB" sz="1400" b="0" i="0" u="none" strike="noStrike" cap="none" noProof="0">
                          <a:solidFill>
                            <a:srgbClr val="FFFFFF"/>
                          </a:solidFill>
                          <a:latin typeface="Arial"/>
                        </a:rPr>
                        <a:t> prima di </a:t>
                      </a:r>
                      <a:r>
                        <a:rPr lang="en-GB" sz="1400" b="0" i="0" u="none" strike="noStrike" cap="none" noProof="0" err="1">
                          <a:solidFill>
                            <a:srgbClr val="FFFFFF"/>
                          </a:solidFill>
                          <a:latin typeface="Arial"/>
                        </a:rPr>
                        <a:t>aprire</a:t>
                      </a:r>
                      <a:r>
                        <a:rPr lang="en-GB" sz="1400" b="0" i="0" u="none" strike="noStrike" cap="none" noProof="0">
                          <a:solidFill>
                            <a:srgbClr val="FFFFFF"/>
                          </a:solidFill>
                          <a:latin typeface="Arial"/>
                        </a:rPr>
                        <a:t> la </a:t>
                      </a:r>
                      <a:r>
                        <a:rPr lang="en-GB" sz="1400" b="0" i="0" u="none" strike="noStrike" cap="none" noProof="0" err="1">
                          <a:solidFill>
                            <a:srgbClr val="FFFFFF"/>
                          </a:solidFill>
                          <a:latin typeface="Arial"/>
                        </a:rPr>
                        <a:t>posizione</a:t>
                      </a:r>
                      <a:r>
                        <a:rPr lang="en-GB" sz="1400" b="0" i="0" u="none" strike="noStrike" cap="none" noProof="0">
                          <a:solidFill>
                            <a:srgbClr val="FFFFFF"/>
                          </a:solidFill>
                          <a:latin typeface="Arial"/>
                        </a:rPr>
                        <a:t> (</a:t>
                      </a:r>
                      <a:r>
                        <a:rPr lang="en-GB" sz="1400" b="0" i="0" u="none" strike="noStrike" cap="none" noProof="0" err="1">
                          <a:solidFill>
                            <a:srgbClr val="FFFFFF"/>
                          </a:solidFill>
                          <a:latin typeface="Arial"/>
                        </a:rPr>
                        <a:t>che</a:t>
                      </a:r>
                      <a:r>
                        <a:rPr lang="en-GB" sz="1400" b="0" i="0" u="none" strike="noStrike" cap="none" noProof="0">
                          <a:solidFill>
                            <a:srgbClr val="FFFFFF"/>
                          </a:solidFill>
                          <a:latin typeface="Arial"/>
                        </a:rPr>
                        <a:t> </a:t>
                      </a:r>
                      <a:r>
                        <a:rPr lang="en-GB" sz="1400" b="0" i="0" u="none" strike="noStrike" cap="none" noProof="0" err="1">
                          <a:solidFill>
                            <a:srgbClr val="FFFFFF"/>
                          </a:solidFill>
                          <a:latin typeface="Arial"/>
                        </a:rPr>
                        <a:t>si</a:t>
                      </a:r>
                      <a:r>
                        <a:rPr lang="en-GB" sz="1400" b="0" i="0" u="none" strike="noStrike" cap="none" noProof="0">
                          <a:solidFill>
                            <a:srgbClr val="FFFFFF"/>
                          </a:solidFill>
                          <a:latin typeface="Arial"/>
                        </a:rPr>
                        <a:t> </a:t>
                      </a:r>
                      <a:r>
                        <a:rPr lang="en-GB" sz="1400" b="0" i="0" u="none" strike="noStrike" cap="none" noProof="0" err="1">
                          <a:solidFill>
                            <a:srgbClr val="FFFFFF"/>
                          </a:solidFill>
                          <a:latin typeface="Arial"/>
                        </a:rPr>
                        <a:t>trasforma</a:t>
                      </a:r>
                      <a:r>
                        <a:rPr lang="en-GB" sz="1400" b="0" i="0" u="none" strike="noStrike" cap="none" noProof="0">
                          <a:solidFill>
                            <a:srgbClr val="FFFFFF"/>
                          </a:solidFill>
                          <a:latin typeface="Arial"/>
                        </a:rPr>
                        <a:t> in tempo </a:t>
                      </a:r>
                      <a:r>
                        <a:rPr lang="en-GB" sz="1400" b="0" i="0" u="none" strike="noStrike" cap="none" noProof="0" err="1">
                          <a:solidFill>
                            <a:srgbClr val="FFFFFF"/>
                          </a:solidFill>
                          <a:latin typeface="Arial"/>
                        </a:rPr>
                        <a:t>guadagnato</a:t>
                      </a:r>
                      <a:r>
                        <a:rPr lang="en-GB" sz="1400" b="0" i="0" u="none" strike="noStrike" cap="none" noProof="0">
                          <a:solidFill>
                            <a:srgbClr val="FFFFFF"/>
                          </a:solidFill>
                          <a:latin typeface="Arial"/>
                        </a:rPr>
                        <a:t> a </a:t>
                      </a:r>
                      <a:r>
                        <a:rPr lang="en-GB" sz="1400" b="0" i="0" u="none" strike="noStrike" cap="none" noProof="0" err="1">
                          <a:solidFill>
                            <a:srgbClr val="FFFFFF"/>
                          </a:solidFill>
                          <a:latin typeface="Arial"/>
                        </a:rPr>
                        <a:t>valle</a:t>
                      </a:r>
                      <a:r>
                        <a:rPr lang="en-GB" sz="1400" b="0" i="0" u="none" strike="noStrike" cap="none" noProof="0">
                          <a:solidFill>
                            <a:srgbClr val="FFFFFF"/>
                          </a:solidFill>
                          <a:latin typeface="Arial"/>
                        </a:rPr>
                        <a:t>)</a:t>
                      </a:r>
                      <a:endParaRPr lang="it-IT"/>
                    </a:p>
                  </a:txBody>
                  <a:tcPr anchor="ctr">
                    <a:solidFill>
                      <a:srgbClr val="FFC000"/>
                    </a:solidFill>
                  </a:tcPr>
                </a:tc>
                <a:extLst>
                  <a:ext uri="{0D108BD9-81ED-4DB2-BD59-A6C34878D82A}">
                    <a16:rowId xmlns:a16="http://schemas.microsoft.com/office/drawing/2014/main" val="2590154667"/>
                  </a:ext>
                </a:extLst>
              </a:tr>
              <a:tr h="347253">
                <a:tc>
                  <a:txBody>
                    <a:bodyPr/>
                    <a:lstStyle/>
                    <a:p>
                      <a:pPr lvl="0">
                        <a:buNone/>
                      </a:pPr>
                      <a:r>
                        <a:rPr lang="en-GB" sz="1400" u="none" strike="noStrike" cap="none" noProof="0">
                          <a:solidFill>
                            <a:srgbClr val="FFFFFF"/>
                          </a:solidFill>
                        </a:rPr>
                        <a:t>2) Aggiornamento </a:t>
                      </a:r>
                      <a:r>
                        <a:rPr lang="en-GB" sz="1400" u="none" strike="noStrike" cap="none" noProof="0" err="1">
                          <a:solidFill>
                            <a:srgbClr val="FFFFFF"/>
                          </a:solidFill>
                        </a:rPr>
                        <a:t>periodico</a:t>
                      </a:r>
                      <a:r>
                        <a:rPr lang="en-GB" sz="1400" u="none" strike="noStrike" cap="none" noProof="0">
                          <a:solidFill>
                            <a:srgbClr val="FFFFFF"/>
                          </a:solidFill>
                        </a:rPr>
                        <a:t> </a:t>
                      </a:r>
                      <a:r>
                        <a:rPr lang="en-GB" sz="1400" u="none" strike="noStrike" cap="none" noProof="0" err="1">
                          <a:solidFill>
                            <a:srgbClr val="FFFFFF"/>
                          </a:solidFill>
                        </a:rPr>
                        <a:t>delle</a:t>
                      </a:r>
                      <a:r>
                        <a:rPr lang="en-GB" sz="1400" u="none" strike="noStrike" cap="none" noProof="0">
                          <a:solidFill>
                            <a:srgbClr val="FFFFFF"/>
                          </a:solidFill>
                        </a:rPr>
                        <a:t> check list</a:t>
                      </a:r>
                    </a:p>
                  </a:txBody>
                  <a:tcPr anchor="ctr">
                    <a:solidFill>
                      <a:srgbClr val="FFC000"/>
                    </a:solidFill>
                  </a:tcPr>
                </a:tc>
                <a:extLst>
                  <a:ext uri="{0D108BD9-81ED-4DB2-BD59-A6C34878D82A}">
                    <a16:rowId xmlns:a16="http://schemas.microsoft.com/office/drawing/2014/main" val="3032905271"/>
                  </a:ext>
                </a:extLst>
              </a:tr>
              <a:tr h="356900">
                <a:tc>
                  <a:txBody>
                    <a:bodyPr/>
                    <a:lstStyle/>
                    <a:p>
                      <a:pPr lvl="0" algn="l">
                        <a:lnSpc>
                          <a:spcPct val="100000"/>
                        </a:lnSpc>
                        <a:spcBef>
                          <a:spcPts val="0"/>
                        </a:spcBef>
                        <a:spcAft>
                          <a:spcPts val="0"/>
                        </a:spcAft>
                        <a:buNone/>
                      </a:pPr>
                      <a:endParaRPr lang="en-GB" sz="1400" b="0" i="0" u="none" strike="noStrike" noProof="0">
                        <a:solidFill>
                          <a:srgbClr val="FFFFFF"/>
                        </a:solidFill>
                        <a:latin typeface="Arial"/>
                      </a:endParaRPr>
                    </a:p>
                  </a:txBody>
                  <a:tcPr>
                    <a:solidFill>
                      <a:srgbClr val="FFC000"/>
                    </a:solidFill>
                  </a:tcPr>
                </a:tc>
                <a:extLst>
                  <a:ext uri="{0D108BD9-81ED-4DB2-BD59-A6C34878D82A}">
                    <a16:rowId xmlns:a16="http://schemas.microsoft.com/office/drawing/2014/main" val="3195253079"/>
                  </a:ext>
                </a:extLst>
              </a:tr>
              <a:tr h="356900">
                <a:tc>
                  <a:txBody>
                    <a:bodyPr/>
                    <a:lstStyle/>
                    <a:p>
                      <a:pPr lvl="0" algn="l">
                        <a:lnSpc>
                          <a:spcPct val="100000"/>
                        </a:lnSpc>
                        <a:spcBef>
                          <a:spcPts val="0"/>
                        </a:spcBef>
                        <a:spcAft>
                          <a:spcPts val="0"/>
                        </a:spcAft>
                        <a:buNone/>
                      </a:pPr>
                      <a:endParaRPr lang="it-IT" sz="1400" b="0" i="0" u="none" strike="noStrike" noProof="0">
                        <a:solidFill>
                          <a:srgbClr val="FFFFFF"/>
                        </a:solidFill>
                        <a:latin typeface="Arial"/>
                      </a:endParaRPr>
                    </a:p>
                  </a:txBody>
                  <a:tcPr>
                    <a:solidFill>
                      <a:srgbClr val="FFC000"/>
                    </a:solidFill>
                  </a:tcPr>
                </a:tc>
                <a:extLst>
                  <a:ext uri="{0D108BD9-81ED-4DB2-BD59-A6C34878D82A}">
                    <a16:rowId xmlns:a16="http://schemas.microsoft.com/office/drawing/2014/main" val="2159196177"/>
                  </a:ext>
                </a:extLst>
              </a:tr>
              <a:tr h="356900">
                <a:tc>
                  <a:txBody>
                    <a:bodyPr/>
                    <a:lstStyle/>
                    <a:p>
                      <a:pPr lvl="0" algn="l">
                        <a:lnSpc>
                          <a:spcPct val="100000"/>
                        </a:lnSpc>
                        <a:spcBef>
                          <a:spcPts val="0"/>
                        </a:spcBef>
                        <a:spcAft>
                          <a:spcPts val="0"/>
                        </a:spcAft>
                        <a:buNone/>
                      </a:pPr>
                      <a:endParaRPr lang="it-IT" sz="1400" b="0" i="0" u="none" strike="noStrike" noProof="0">
                        <a:solidFill>
                          <a:srgbClr val="FFFFFF"/>
                        </a:solidFill>
                        <a:latin typeface="Arial"/>
                      </a:endParaRPr>
                    </a:p>
                  </a:txBody>
                  <a:tcPr>
                    <a:solidFill>
                      <a:srgbClr val="FFC000"/>
                    </a:solidFill>
                  </a:tcPr>
                </a:tc>
                <a:extLst>
                  <a:ext uri="{0D108BD9-81ED-4DB2-BD59-A6C34878D82A}">
                    <a16:rowId xmlns:a16="http://schemas.microsoft.com/office/drawing/2014/main" val="907997537"/>
                  </a:ext>
                </a:extLst>
              </a:tr>
              <a:tr h="356900">
                <a:tc>
                  <a:txBody>
                    <a:bodyPr/>
                    <a:lstStyle/>
                    <a:p>
                      <a:pPr lvl="0">
                        <a:buNone/>
                      </a:pPr>
                      <a:endParaRPr lang="en-GB" sz="1400" u="none" strike="noStrike" cap="none" noProof="0" err="1">
                        <a:solidFill>
                          <a:srgbClr val="FFFFFF"/>
                        </a:solidFill>
                        <a:sym typeface="Arial"/>
                      </a:endParaRPr>
                    </a:p>
                  </a:txBody>
                  <a:tcPr>
                    <a:solidFill>
                      <a:srgbClr val="FFC000"/>
                    </a:solidFill>
                  </a:tcPr>
                </a:tc>
                <a:extLst>
                  <a:ext uri="{0D108BD9-81ED-4DB2-BD59-A6C34878D82A}">
                    <a16:rowId xmlns:a16="http://schemas.microsoft.com/office/drawing/2014/main" val="2078058731"/>
                  </a:ext>
                </a:extLst>
              </a:tr>
              <a:tr h="356900">
                <a:tc>
                  <a:txBody>
                    <a:bodyPr/>
                    <a:lstStyle/>
                    <a:p>
                      <a:pPr lvl="0">
                        <a:buNone/>
                      </a:pPr>
                      <a:endParaRPr lang="it-IT" sz="1400" b="0" i="0" u="none" strike="noStrike" cap="none" noProof="0">
                        <a:solidFill>
                          <a:srgbClr val="FFFFFF"/>
                        </a:solidFill>
                        <a:latin typeface="Arial"/>
                        <a:sym typeface="Arial"/>
                      </a:endParaRPr>
                    </a:p>
                  </a:txBody>
                  <a:tcPr>
                    <a:solidFill>
                      <a:srgbClr val="FFC000"/>
                    </a:solidFill>
                  </a:tcPr>
                </a:tc>
                <a:extLst>
                  <a:ext uri="{0D108BD9-81ED-4DB2-BD59-A6C34878D82A}">
                    <a16:rowId xmlns:a16="http://schemas.microsoft.com/office/drawing/2014/main" val="2182092340"/>
                  </a:ext>
                </a:extLst>
              </a:tr>
            </a:tbl>
          </a:graphicData>
        </a:graphic>
      </p:graphicFrame>
      <p:sp>
        <p:nvSpPr>
          <p:cNvPr id="3" name="Google Shape;216;p28">
            <a:extLst>
              <a:ext uri="{FF2B5EF4-FFF2-40B4-BE49-F238E27FC236}">
                <a16:creationId xmlns:a16="http://schemas.microsoft.com/office/drawing/2014/main" id="{D113CBCD-642D-D6C9-E92E-7F096E6C5C77}"/>
              </a:ext>
            </a:extLst>
          </p:cNvPr>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1 e 2: Richiesta specifiche del candidato – Setup AI per intervista</a:t>
            </a:r>
            <a:endParaRPr lang="it-IT" dirty="0"/>
          </a:p>
        </p:txBody>
      </p:sp>
    </p:spTree>
    <p:extLst>
      <p:ext uri="{BB962C8B-B14F-4D97-AF65-F5344CB8AC3E}">
        <p14:creationId xmlns:p14="http://schemas.microsoft.com/office/powerpoint/2010/main" val="21844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Data Analysis – Verifica dei BIAS</a:t>
            </a:r>
            <a:endParaRPr lang="it-IT"/>
          </a:p>
        </p:txBody>
      </p:sp>
      <p:graphicFrame>
        <p:nvGraphicFramePr>
          <p:cNvPr id="3" name="Grafico 2">
            <a:extLst>
              <a:ext uri="{FF2B5EF4-FFF2-40B4-BE49-F238E27FC236}">
                <a16:creationId xmlns:a16="http://schemas.microsoft.com/office/drawing/2014/main" id="{544D4355-7780-5989-C283-ADDD3FFC2EDC}"/>
              </a:ext>
            </a:extLst>
          </p:cNvPr>
          <p:cNvGraphicFramePr>
            <a:graphicFrameLocks/>
          </p:cNvGraphicFramePr>
          <p:nvPr>
            <p:extLst>
              <p:ext uri="{D42A27DB-BD31-4B8C-83A1-F6EECF244321}">
                <p14:modId xmlns:p14="http://schemas.microsoft.com/office/powerpoint/2010/main" val="625174700"/>
              </p:ext>
            </p:extLst>
          </p:nvPr>
        </p:nvGraphicFramePr>
        <p:xfrm>
          <a:off x="4894674" y="144194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CasellaDiTesto 5">
            <a:extLst>
              <a:ext uri="{FF2B5EF4-FFF2-40B4-BE49-F238E27FC236}">
                <a16:creationId xmlns:a16="http://schemas.microsoft.com/office/drawing/2014/main" id="{739FBDF3-A9FA-5E9D-00F4-32BCDF254D6C}"/>
              </a:ext>
            </a:extLst>
          </p:cNvPr>
          <p:cNvSpPr txBox="1"/>
          <p:nvPr/>
        </p:nvSpPr>
        <p:spPr>
          <a:xfrm>
            <a:off x="719191" y="1005249"/>
            <a:ext cx="27115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Candidati assunti per "genere" nel 2022 – 2024 </a:t>
            </a:r>
          </a:p>
        </p:txBody>
      </p:sp>
      <p:sp>
        <p:nvSpPr>
          <p:cNvPr id="7" name="CasellaDiTesto 6">
            <a:extLst>
              <a:ext uri="{FF2B5EF4-FFF2-40B4-BE49-F238E27FC236}">
                <a16:creationId xmlns:a16="http://schemas.microsoft.com/office/drawing/2014/main" id="{AF064A97-6D05-CE67-9C03-CF8657173DE1}"/>
              </a:ext>
            </a:extLst>
          </p:cNvPr>
          <p:cNvSpPr txBox="1"/>
          <p:nvPr/>
        </p:nvSpPr>
        <p:spPr>
          <a:xfrm>
            <a:off x="5629641" y="1005249"/>
            <a:ext cx="33775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Candidati assunti per "Titolo di Studio" nel 2022 – 2024 </a:t>
            </a:r>
          </a:p>
        </p:txBody>
      </p:sp>
      <p:pic>
        <p:nvPicPr>
          <p:cNvPr id="8" name="Elemento grafico 7" descr="Badge Segno di spunta con riempimento a tinta unita">
            <a:extLst>
              <a:ext uri="{FF2B5EF4-FFF2-40B4-BE49-F238E27FC236}">
                <a16:creationId xmlns:a16="http://schemas.microsoft.com/office/drawing/2014/main" id="{54A91102-DA1D-D9A3-8FBF-DFC3FD9C16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02" y="825555"/>
            <a:ext cx="914400" cy="914400"/>
          </a:xfrm>
          <a:prstGeom prst="rect">
            <a:avLst/>
          </a:prstGeom>
        </p:spPr>
      </p:pic>
      <p:pic>
        <p:nvPicPr>
          <p:cNvPr id="9" name="Elemento grafico 8" descr="Badge Segno di spunta con riempimento a tinta unita">
            <a:extLst>
              <a:ext uri="{FF2B5EF4-FFF2-40B4-BE49-F238E27FC236}">
                <a16:creationId xmlns:a16="http://schemas.microsoft.com/office/drawing/2014/main" id="{014EB856-A8A0-1FD5-33B0-827FD02D32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8920" y="825555"/>
            <a:ext cx="914400" cy="914400"/>
          </a:xfrm>
          <a:prstGeom prst="rect">
            <a:avLst/>
          </a:prstGeom>
        </p:spPr>
      </p:pic>
      <p:sp>
        <p:nvSpPr>
          <p:cNvPr id="5" name="CasellaDiTesto 4">
            <a:extLst>
              <a:ext uri="{FF2B5EF4-FFF2-40B4-BE49-F238E27FC236}">
                <a16:creationId xmlns:a16="http://schemas.microsoft.com/office/drawing/2014/main" id="{B803D4F7-EC15-8A78-8EA9-4A6BDD06AE32}"/>
              </a:ext>
            </a:extLst>
          </p:cNvPr>
          <p:cNvSpPr txBox="1"/>
          <p:nvPr/>
        </p:nvSpPr>
        <p:spPr>
          <a:xfrm>
            <a:off x="1689447" y="4347315"/>
            <a:ext cx="5420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err="1">
                <a:solidFill>
                  <a:schemeClr val="dk1"/>
                </a:solidFill>
                <a:latin typeface="Montserrat"/>
                <a:sym typeface="Montserrat"/>
              </a:rPr>
              <a:t>Numero</a:t>
            </a:r>
            <a:r>
              <a:rPr lang="en-US" sz="1800">
                <a:solidFill>
                  <a:schemeClr val="dk1"/>
                </a:solidFill>
                <a:latin typeface="Montserrat"/>
                <a:sym typeface="Montserrat"/>
              </a:rPr>
              <a:t> </a:t>
            </a:r>
            <a:r>
              <a:rPr lang="en-US" sz="1800" err="1">
                <a:solidFill>
                  <a:schemeClr val="dk1"/>
                </a:solidFill>
                <a:latin typeface="Montserrat"/>
                <a:sym typeface="Montserrat"/>
              </a:rPr>
              <a:t>totale</a:t>
            </a:r>
            <a:r>
              <a:rPr lang="en-US" sz="1800">
                <a:solidFill>
                  <a:schemeClr val="dk1"/>
                </a:solidFill>
                <a:latin typeface="Montserrat"/>
                <a:sym typeface="Montserrat"/>
              </a:rPr>
              <a:t> </a:t>
            </a:r>
            <a:r>
              <a:rPr lang="en-US" sz="1800" err="1">
                <a:solidFill>
                  <a:schemeClr val="dk1"/>
                </a:solidFill>
                <a:latin typeface="Montserrat"/>
                <a:sym typeface="Montserrat"/>
              </a:rPr>
              <a:t>assunti</a:t>
            </a:r>
            <a:r>
              <a:rPr lang="en-US" sz="1800">
                <a:solidFill>
                  <a:schemeClr val="dk1"/>
                </a:solidFill>
                <a:latin typeface="Montserrat"/>
                <a:sym typeface="Montserrat"/>
              </a:rPr>
              <a:t> </a:t>
            </a:r>
            <a:r>
              <a:rPr lang="en-US" sz="1800" err="1">
                <a:solidFill>
                  <a:schemeClr val="dk1"/>
                </a:solidFill>
                <a:latin typeface="Montserrat"/>
                <a:sym typeface="Montserrat"/>
              </a:rPr>
              <a:t>nel</a:t>
            </a:r>
            <a:r>
              <a:rPr lang="en-US" sz="1800">
                <a:solidFill>
                  <a:schemeClr val="dk1"/>
                </a:solidFill>
                <a:latin typeface="Montserrat"/>
                <a:sym typeface="Montserrat"/>
              </a:rPr>
              <a:t> 2022-2024: 1609</a:t>
            </a:r>
            <a:endParaRPr lang="en-US" sz="1800">
              <a:solidFill>
                <a:schemeClr val="dk1"/>
              </a:solidFill>
              <a:latin typeface="Montserrat"/>
            </a:endParaRPr>
          </a:p>
        </p:txBody>
      </p:sp>
      <p:graphicFrame>
        <p:nvGraphicFramePr>
          <p:cNvPr id="4" name="Grafico 3">
            <a:extLst>
              <a:ext uri="{FF2B5EF4-FFF2-40B4-BE49-F238E27FC236}">
                <a16:creationId xmlns:a16="http://schemas.microsoft.com/office/drawing/2014/main" id="{EEF99E8A-AA14-90E8-E9F0-272650B095B5}"/>
              </a:ext>
              <a:ext uri="{147F2762-F138-4A5C-976F-8EAC2B608ADB}">
                <a16:predDERef xmlns:a16="http://schemas.microsoft.com/office/drawing/2014/main" pred="{544D4355-7780-5989-C283-ADDD3FFC2EDC}"/>
              </a:ext>
            </a:extLst>
          </p:cNvPr>
          <p:cNvGraphicFramePr>
            <a:graphicFrameLocks/>
          </p:cNvGraphicFramePr>
          <p:nvPr>
            <p:extLst>
              <p:ext uri="{D42A27DB-BD31-4B8C-83A1-F6EECF244321}">
                <p14:modId xmlns:p14="http://schemas.microsoft.com/office/powerpoint/2010/main" val="736491501"/>
              </p:ext>
            </p:extLst>
          </p:nvPr>
        </p:nvGraphicFramePr>
        <p:xfrm>
          <a:off x="-369358" y="1444625"/>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Data Analysis – Verifica dei BIAS</a:t>
            </a:r>
            <a:endParaRPr lang="it-IT"/>
          </a:p>
        </p:txBody>
      </p:sp>
      <p:graphicFrame>
        <p:nvGraphicFramePr>
          <p:cNvPr id="4" name="Grafico 3">
            <a:extLst>
              <a:ext uri="{FF2B5EF4-FFF2-40B4-BE49-F238E27FC236}">
                <a16:creationId xmlns:a16="http://schemas.microsoft.com/office/drawing/2014/main" id="{CBAB7AED-5840-F2A2-C732-4536185EBFCE}"/>
              </a:ext>
              <a:ext uri="{147F2762-F138-4A5C-976F-8EAC2B608ADB}">
                <a16:predDERef xmlns:a16="http://schemas.microsoft.com/office/drawing/2014/main" pred="{EEF99E8A-AA14-90E8-E9F0-272650B095B5}"/>
              </a:ext>
            </a:extLst>
          </p:cNvPr>
          <p:cNvGraphicFramePr>
            <a:graphicFrameLocks/>
          </p:cNvGraphicFramePr>
          <p:nvPr>
            <p:extLst>
              <p:ext uri="{D42A27DB-BD31-4B8C-83A1-F6EECF244321}">
                <p14:modId xmlns:p14="http://schemas.microsoft.com/office/powerpoint/2010/main" val="3674162466"/>
              </p:ext>
            </p:extLst>
          </p:nvPr>
        </p:nvGraphicFramePr>
        <p:xfrm>
          <a:off x="4572976" y="1635506"/>
          <a:ext cx="538162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fico 4">
            <a:extLst>
              <a:ext uri="{FF2B5EF4-FFF2-40B4-BE49-F238E27FC236}">
                <a16:creationId xmlns:a16="http://schemas.microsoft.com/office/drawing/2014/main" id="{16900FE4-C47D-0D08-9B2D-298CA2C0CF64}"/>
              </a:ext>
              <a:ext uri="{147F2762-F138-4A5C-976F-8EAC2B608ADB}">
                <a16:predDERef xmlns:a16="http://schemas.microsoft.com/office/drawing/2014/main" pred="{CBAB7AED-5840-F2A2-C732-4536185EBFCE}"/>
              </a:ext>
            </a:extLst>
          </p:cNvPr>
          <p:cNvGraphicFramePr>
            <a:graphicFrameLocks/>
          </p:cNvGraphicFramePr>
          <p:nvPr>
            <p:extLst>
              <p:ext uri="{D42A27DB-BD31-4B8C-83A1-F6EECF244321}">
                <p14:modId xmlns:p14="http://schemas.microsoft.com/office/powerpoint/2010/main" val="3833220523"/>
              </p:ext>
            </p:extLst>
          </p:nvPr>
        </p:nvGraphicFramePr>
        <p:xfrm>
          <a:off x="908671" y="1636208"/>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 name="CasellaDiTesto 5">
            <a:extLst>
              <a:ext uri="{FF2B5EF4-FFF2-40B4-BE49-F238E27FC236}">
                <a16:creationId xmlns:a16="http://schemas.microsoft.com/office/drawing/2014/main" id="{393A9941-367A-3217-9A74-A57B1E90C0DA}"/>
              </a:ext>
            </a:extLst>
          </p:cNvPr>
          <p:cNvSpPr txBox="1"/>
          <p:nvPr/>
        </p:nvSpPr>
        <p:spPr>
          <a:xfrm>
            <a:off x="911743" y="1136314"/>
            <a:ext cx="39674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Candidati assunti per Età nel 2022 - 2024</a:t>
            </a:r>
          </a:p>
        </p:txBody>
      </p:sp>
      <p:pic>
        <p:nvPicPr>
          <p:cNvPr id="8" name="Elemento grafico 7" descr="Badge Segno di spunta con riempimento a tinta unita">
            <a:extLst>
              <a:ext uri="{FF2B5EF4-FFF2-40B4-BE49-F238E27FC236}">
                <a16:creationId xmlns:a16="http://schemas.microsoft.com/office/drawing/2014/main" id="{11AC69A8-04A3-4B64-4932-90465F77A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19" y="825298"/>
            <a:ext cx="914400" cy="914400"/>
          </a:xfrm>
          <a:prstGeom prst="rect">
            <a:avLst/>
          </a:prstGeom>
        </p:spPr>
      </p:pic>
    </p:spTree>
    <p:extLst>
      <p:ext uri="{BB962C8B-B14F-4D97-AF65-F5344CB8AC3E}">
        <p14:creationId xmlns:p14="http://schemas.microsoft.com/office/powerpoint/2010/main" val="347450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New </a:t>
            </a:r>
            <a:r>
              <a:rPr lang="it" err="1"/>
              <a:t>Map</a:t>
            </a:r>
            <a:r>
              <a:rPr lang="it"/>
              <a:t>: "Intervista Asincrona AI"</a:t>
            </a:r>
            <a:endParaRPr err="1"/>
          </a:p>
        </p:txBody>
      </p:sp>
      <p:grpSp>
        <p:nvGrpSpPr>
          <p:cNvPr id="2" name="Gruppo 1">
            <a:extLst>
              <a:ext uri="{FF2B5EF4-FFF2-40B4-BE49-F238E27FC236}">
                <a16:creationId xmlns:a16="http://schemas.microsoft.com/office/drawing/2014/main" id="{F27F47C6-613B-AE6D-D398-B0B3C418A855}"/>
              </a:ext>
            </a:extLst>
          </p:cNvPr>
          <p:cNvGrpSpPr/>
          <p:nvPr/>
        </p:nvGrpSpPr>
        <p:grpSpPr>
          <a:xfrm>
            <a:off x="303836" y="969857"/>
            <a:ext cx="8601435" cy="3898267"/>
            <a:chOff x="303836" y="969857"/>
            <a:chExt cx="8601435" cy="3898267"/>
          </a:xfrm>
        </p:grpSpPr>
        <p:pic>
          <p:nvPicPr>
            <p:cNvPr id="8" name="Immagine 7" descr="Immagine che contiene schermata, testo, diagramma, design">
              <a:extLst>
                <a:ext uri="{FF2B5EF4-FFF2-40B4-BE49-F238E27FC236}">
                  <a16:creationId xmlns:a16="http://schemas.microsoft.com/office/drawing/2014/main" id="{82A318A2-8AAB-FA2E-8CCA-04096612D64E}"/>
                </a:ext>
              </a:extLst>
            </p:cNvPr>
            <p:cNvPicPr>
              <a:picLocks noChangeAspect="1"/>
            </p:cNvPicPr>
            <p:nvPr/>
          </p:nvPicPr>
          <p:blipFill>
            <a:blip r:embed="rId3"/>
            <a:stretch>
              <a:fillRect/>
            </a:stretch>
          </p:blipFill>
          <p:spPr>
            <a:xfrm>
              <a:off x="303836" y="969857"/>
              <a:ext cx="8601435" cy="3898267"/>
            </a:xfrm>
            <a:prstGeom prst="rect">
              <a:avLst/>
            </a:prstGeom>
          </p:spPr>
        </p:pic>
        <p:sp>
          <p:nvSpPr>
            <p:cNvPr id="10" name="Rettangolo con angoli arrotondati 9">
              <a:extLst>
                <a:ext uri="{FF2B5EF4-FFF2-40B4-BE49-F238E27FC236}">
                  <a16:creationId xmlns:a16="http://schemas.microsoft.com/office/drawing/2014/main" id="{3441E46C-D97D-83AD-FDBD-7E03CFD28F46}"/>
                </a:ext>
              </a:extLst>
            </p:cNvPr>
            <p:cNvSpPr/>
            <p:nvPr/>
          </p:nvSpPr>
          <p:spPr>
            <a:xfrm>
              <a:off x="684660" y="4066207"/>
              <a:ext cx="876714" cy="345347"/>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86557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7" name="Google Shape;216;p28">
            <a:extLst>
              <a:ext uri="{FF2B5EF4-FFF2-40B4-BE49-F238E27FC236}">
                <a16:creationId xmlns:a16="http://schemas.microsoft.com/office/drawing/2014/main" id="{953F501A-10FE-3E25-33EA-5FFAD925299E}"/>
              </a:ext>
            </a:extLst>
          </p:cNvPr>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3: Intervista Asincrona – Struttura del colloquio</a:t>
            </a:r>
            <a:endParaRPr lang="it-IT" dirty="0"/>
          </a:p>
        </p:txBody>
      </p:sp>
      <p:sp>
        <p:nvSpPr>
          <p:cNvPr id="2" name="Rettangolo con angoli arrotondati 1">
            <a:extLst>
              <a:ext uri="{FF2B5EF4-FFF2-40B4-BE49-F238E27FC236}">
                <a16:creationId xmlns:a16="http://schemas.microsoft.com/office/drawing/2014/main" id="{8BFA91BD-50C2-75C8-F4A3-4567844ED447}"/>
              </a:ext>
            </a:extLst>
          </p:cNvPr>
          <p:cNvSpPr/>
          <p:nvPr/>
        </p:nvSpPr>
        <p:spPr>
          <a:xfrm>
            <a:off x="19766" y="2568818"/>
            <a:ext cx="1545772" cy="1309741"/>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cs typeface="Arial"/>
              </a:rPr>
              <a:t>Presentazione di sé stessi </a:t>
            </a:r>
          </a:p>
          <a:p>
            <a:pPr algn="ctr"/>
            <a:r>
              <a:rPr lang="it-IT">
                <a:cs typeface="Arial"/>
              </a:rPr>
              <a:t>(3 min)</a:t>
            </a:r>
          </a:p>
        </p:txBody>
      </p:sp>
      <p:sp>
        <p:nvSpPr>
          <p:cNvPr id="3" name="CasellaDiTesto 2">
            <a:extLst>
              <a:ext uri="{FF2B5EF4-FFF2-40B4-BE49-F238E27FC236}">
                <a16:creationId xmlns:a16="http://schemas.microsoft.com/office/drawing/2014/main" id="{1991953C-91B3-2EFE-890C-A772BE6C9762}"/>
              </a:ext>
            </a:extLst>
          </p:cNvPr>
          <p:cNvSpPr txBox="1"/>
          <p:nvPr/>
        </p:nvSpPr>
        <p:spPr>
          <a:xfrm>
            <a:off x="304555" y="4605650"/>
            <a:ext cx="26707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Durata massima: 30 minuti</a:t>
            </a:r>
          </a:p>
        </p:txBody>
      </p:sp>
      <p:sp>
        <p:nvSpPr>
          <p:cNvPr id="4" name="Rettangolo con angoli arrotondati 3">
            <a:extLst>
              <a:ext uri="{FF2B5EF4-FFF2-40B4-BE49-F238E27FC236}">
                <a16:creationId xmlns:a16="http://schemas.microsoft.com/office/drawing/2014/main" id="{781873D2-4CF3-5874-8D92-076FAC3C15D1}"/>
              </a:ext>
            </a:extLst>
          </p:cNvPr>
          <p:cNvSpPr/>
          <p:nvPr/>
        </p:nvSpPr>
        <p:spPr>
          <a:xfrm>
            <a:off x="1570386" y="2551758"/>
            <a:ext cx="2474399" cy="131183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cs typeface="Arial"/>
              </a:rPr>
              <a:t>Come ha conosciuto</a:t>
            </a:r>
            <a:endParaRPr lang="it-IT" err="1">
              <a:cs typeface="Arial"/>
            </a:endParaRPr>
          </a:p>
          <a:p>
            <a:pPr algn="ctr"/>
            <a:r>
              <a:rPr lang="it-IT">
                <a:cs typeface="Arial"/>
              </a:rPr>
              <a:t> questa posizione </a:t>
            </a:r>
          </a:p>
          <a:p>
            <a:pPr algn="ctr"/>
            <a:r>
              <a:rPr lang="it-IT">
                <a:cs typeface="Arial"/>
              </a:rPr>
              <a:t>e descrizione di</a:t>
            </a:r>
          </a:p>
          <a:p>
            <a:pPr algn="ctr"/>
            <a:r>
              <a:rPr lang="it-IT">
                <a:cs typeface="Arial"/>
              </a:rPr>
              <a:t> esperienza passate </a:t>
            </a:r>
          </a:p>
          <a:p>
            <a:pPr algn="ctr"/>
            <a:r>
              <a:rPr lang="it-IT">
                <a:cs typeface="Arial"/>
              </a:rPr>
              <a:t>(3 min)</a:t>
            </a:r>
            <a:endParaRPr lang="it-IT"/>
          </a:p>
        </p:txBody>
      </p:sp>
      <p:sp>
        <p:nvSpPr>
          <p:cNvPr id="5" name="Rettangolo con angoli arrotondati 4">
            <a:extLst>
              <a:ext uri="{FF2B5EF4-FFF2-40B4-BE49-F238E27FC236}">
                <a16:creationId xmlns:a16="http://schemas.microsoft.com/office/drawing/2014/main" id="{247A8367-7F78-9845-E009-03EA95A5C789}"/>
              </a:ext>
            </a:extLst>
          </p:cNvPr>
          <p:cNvSpPr/>
          <p:nvPr/>
        </p:nvSpPr>
        <p:spPr>
          <a:xfrm>
            <a:off x="4047472" y="2568818"/>
            <a:ext cx="1622539" cy="130974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cs typeface="Arial"/>
              </a:rPr>
              <a:t>Raffica di domande per Soft skills</a:t>
            </a:r>
          </a:p>
          <a:p>
            <a:pPr algn="ctr"/>
            <a:r>
              <a:rPr lang="it-IT">
                <a:cs typeface="Arial"/>
              </a:rPr>
              <a:t>(15 min)</a:t>
            </a:r>
          </a:p>
        </p:txBody>
      </p:sp>
      <p:sp>
        <p:nvSpPr>
          <p:cNvPr id="6" name="Rettangolo con angoli arrotondati 5">
            <a:extLst>
              <a:ext uri="{FF2B5EF4-FFF2-40B4-BE49-F238E27FC236}">
                <a16:creationId xmlns:a16="http://schemas.microsoft.com/office/drawing/2014/main" id="{831FCF87-4DCB-88E5-899F-950001A5C07A}"/>
              </a:ext>
            </a:extLst>
          </p:cNvPr>
          <p:cNvSpPr/>
          <p:nvPr/>
        </p:nvSpPr>
        <p:spPr>
          <a:xfrm>
            <a:off x="5669658" y="2570015"/>
            <a:ext cx="1762347" cy="1313532"/>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Scegliere 5 tra 15 valori mostrati a schermo </a:t>
            </a:r>
            <a:endParaRPr lang="it-IT" dirty="0"/>
          </a:p>
          <a:p>
            <a:pPr algn="ctr"/>
            <a:r>
              <a:rPr lang="it-IT" dirty="0">
                <a:cs typeface="Arial"/>
              </a:rPr>
              <a:t>(3 min)</a:t>
            </a:r>
            <a:endParaRPr lang="it-IT" dirty="0"/>
          </a:p>
        </p:txBody>
      </p:sp>
      <p:sp>
        <p:nvSpPr>
          <p:cNvPr id="8" name="Rettangolo con angoli arrotondati 7">
            <a:extLst>
              <a:ext uri="{FF2B5EF4-FFF2-40B4-BE49-F238E27FC236}">
                <a16:creationId xmlns:a16="http://schemas.microsoft.com/office/drawing/2014/main" id="{B022BD44-4588-92CE-E18A-D28B76707F58}"/>
              </a:ext>
            </a:extLst>
          </p:cNvPr>
          <p:cNvSpPr/>
          <p:nvPr/>
        </p:nvSpPr>
        <p:spPr>
          <a:xfrm>
            <a:off x="7513078" y="2569228"/>
            <a:ext cx="1626859" cy="1310387"/>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cs typeface="Arial"/>
              </a:rPr>
              <a:t>Rispondere per iscritto a delle domande di ragionamento</a:t>
            </a:r>
            <a:endParaRPr lang="it-IT"/>
          </a:p>
          <a:p>
            <a:pPr algn="ctr"/>
            <a:r>
              <a:rPr lang="it-IT">
                <a:cs typeface="Arial"/>
              </a:rPr>
              <a:t> (6 min)</a:t>
            </a:r>
            <a:endParaRPr lang="it-IT"/>
          </a:p>
        </p:txBody>
      </p:sp>
      <p:sp>
        <p:nvSpPr>
          <p:cNvPr id="9" name="Parentesi graffa aperta 8">
            <a:extLst>
              <a:ext uri="{FF2B5EF4-FFF2-40B4-BE49-F238E27FC236}">
                <a16:creationId xmlns:a16="http://schemas.microsoft.com/office/drawing/2014/main" id="{A9FA417D-C1C1-839A-9D85-5375BE7B1CC8}"/>
              </a:ext>
            </a:extLst>
          </p:cNvPr>
          <p:cNvSpPr/>
          <p:nvPr/>
        </p:nvSpPr>
        <p:spPr>
          <a:xfrm rot="5400000">
            <a:off x="3557179" y="-1473715"/>
            <a:ext cx="422158" cy="7495300"/>
          </a:xfrm>
          <a:prstGeom prst="leftBrace">
            <a:avLst/>
          </a:prstGeom>
          <a:noFill/>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cs typeface="Arial"/>
            </a:endParaRPr>
          </a:p>
        </p:txBody>
      </p:sp>
      <p:sp>
        <p:nvSpPr>
          <p:cNvPr id="10" name="Parentesi graffa aperta 9">
            <a:extLst>
              <a:ext uri="{FF2B5EF4-FFF2-40B4-BE49-F238E27FC236}">
                <a16:creationId xmlns:a16="http://schemas.microsoft.com/office/drawing/2014/main" id="{4901DB8F-8B28-A2EB-2D97-FF40D63708DA}"/>
              </a:ext>
            </a:extLst>
          </p:cNvPr>
          <p:cNvSpPr/>
          <p:nvPr/>
        </p:nvSpPr>
        <p:spPr>
          <a:xfrm rot="5400000">
            <a:off x="8092204" y="1515034"/>
            <a:ext cx="398503" cy="154880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cs typeface="Arial"/>
            </a:endParaRPr>
          </a:p>
        </p:txBody>
      </p:sp>
      <p:sp>
        <p:nvSpPr>
          <p:cNvPr id="11" name="CasellaDiTesto 10">
            <a:extLst>
              <a:ext uri="{FF2B5EF4-FFF2-40B4-BE49-F238E27FC236}">
                <a16:creationId xmlns:a16="http://schemas.microsoft.com/office/drawing/2014/main" id="{B68910CE-F6E5-143D-70F0-B54F79990CC6}"/>
              </a:ext>
            </a:extLst>
          </p:cNvPr>
          <p:cNvSpPr txBox="1"/>
          <p:nvPr/>
        </p:nvSpPr>
        <p:spPr>
          <a:xfrm>
            <a:off x="3208918" y="1717946"/>
            <a:ext cx="12897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80% SOFT</a:t>
            </a:r>
          </a:p>
        </p:txBody>
      </p:sp>
      <p:sp>
        <p:nvSpPr>
          <p:cNvPr id="12" name="CasellaDiTesto 11">
            <a:extLst>
              <a:ext uri="{FF2B5EF4-FFF2-40B4-BE49-F238E27FC236}">
                <a16:creationId xmlns:a16="http://schemas.microsoft.com/office/drawing/2014/main" id="{35E50A17-CDCA-9D8B-2065-5E2D6453D897}"/>
              </a:ext>
            </a:extLst>
          </p:cNvPr>
          <p:cNvSpPr txBox="1"/>
          <p:nvPr/>
        </p:nvSpPr>
        <p:spPr>
          <a:xfrm>
            <a:off x="7770335" y="1717945"/>
            <a:ext cx="16309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20% HARD</a:t>
            </a:r>
          </a:p>
        </p:txBody>
      </p:sp>
      <p:sp>
        <p:nvSpPr>
          <p:cNvPr id="21" name="CasellaDiTesto 20">
            <a:extLst>
              <a:ext uri="{FF2B5EF4-FFF2-40B4-BE49-F238E27FC236}">
                <a16:creationId xmlns:a16="http://schemas.microsoft.com/office/drawing/2014/main" id="{A77A46FA-1B1F-1579-8C81-3F5D05DCB833}"/>
              </a:ext>
            </a:extLst>
          </p:cNvPr>
          <p:cNvSpPr txBox="1"/>
          <p:nvPr/>
        </p:nvSpPr>
        <p:spPr>
          <a:xfrm>
            <a:off x="309088" y="1036255"/>
            <a:ext cx="8919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a:t>"Le competenze attitudinali non si costruiscono, quelle tecniche sì"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3: Intervista Asincrona – Raffica di domande</a:t>
            </a:r>
            <a:endParaRPr dirty="0"/>
          </a:p>
        </p:txBody>
      </p:sp>
      <p:pic>
        <p:nvPicPr>
          <p:cNvPr id="210" name="Google Shape;210;p27"/>
          <p:cNvPicPr preferRelativeResize="0"/>
          <p:nvPr/>
        </p:nvPicPr>
        <p:blipFill>
          <a:blip r:embed="rId3">
            <a:alphaModFix/>
          </a:blip>
          <a:srcRect r="-159" b="12326"/>
          <a:stretch/>
        </p:blipFill>
        <p:spPr>
          <a:xfrm>
            <a:off x="183862" y="1002819"/>
            <a:ext cx="5204122" cy="3656048"/>
          </a:xfrm>
          <a:prstGeom prst="rect">
            <a:avLst/>
          </a:prstGeom>
          <a:noFill/>
          <a:ln>
            <a:noFill/>
          </a:ln>
        </p:spPr>
      </p:pic>
      <p:pic>
        <p:nvPicPr>
          <p:cNvPr id="2" name="Immagine 1" descr="Immagine che contiene testo, schermata, design&#10;&#10;Descrizione generata automaticamente">
            <a:extLst>
              <a:ext uri="{FF2B5EF4-FFF2-40B4-BE49-F238E27FC236}">
                <a16:creationId xmlns:a16="http://schemas.microsoft.com/office/drawing/2014/main" id="{DBD7E0B4-6A53-44F8-8A85-EEDB5F9091D4}"/>
              </a:ext>
            </a:extLst>
          </p:cNvPr>
          <p:cNvPicPr>
            <a:picLocks noChangeAspect="1"/>
          </p:cNvPicPr>
          <p:nvPr/>
        </p:nvPicPr>
        <p:blipFill>
          <a:blip r:embed="rId4"/>
          <a:stretch>
            <a:fillRect/>
          </a:stretch>
        </p:blipFill>
        <p:spPr>
          <a:xfrm>
            <a:off x="4936484" y="1092096"/>
            <a:ext cx="4060294" cy="34838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3: Intervista Asincrona - Valori</a:t>
            </a:r>
            <a:endParaRPr dirty="0"/>
          </a:p>
        </p:txBody>
      </p:sp>
      <p:grpSp>
        <p:nvGrpSpPr>
          <p:cNvPr id="24" name="Gruppo 23">
            <a:extLst>
              <a:ext uri="{FF2B5EF4-FFF2-40B4-BE49-F238E27FC236}">
                <a16:creationId xmlns:a16="http://schemas.microsoft.com/office/drawing/2014/main" id="{7CEE00FB-0EF5-35B9-5A80-17593ADD359C}"/>
              </a:ext>
            </a:extLst>
          </p:cNvPr>
          <p:cNvGrpSpPr/>
          <p:nvPr/>
        </p:nvGrpSpPr>
        <p:grpSpPr>
          <a:xfrm>
            <a:off x="1053681" y="1839404"/>
            <a:ext cx="6702388" cy="2687432"/>
            <a:chOff x="1053681" y="1839404"/>
            <a:chExt cx="6702388" cy="2687432"/>
          </a:xfrm>
        </p:grpSpPr>
        <p:sp>
          <p:nvSpPr>
            <p:cNvPr id="4" name="Rettangolo con angoli arrotondati 3">
              <a:extLst>
                <a:ext uri="{FF2B5EF4-FFF2-40B4-BE49-F238E27FC236}">
                  <a16:creationId xmlns:a16="http://schemas.microsoft.com/office/drawing/2014/main" id="{1E5AFBF1-719E-D554-2853-580E2BC1F6A2}"/>
                </a:ext>
              </a:extLst>
            </p:cNvPr>
            <p:cNvSpPr/>
            <p:nvPr/>
          </p:nvSpPr>
          <p:spPr>
            <a:xfrm>
              <a:off x="1053682" y="1839406"/>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cs typeface="Arial"/>
                </a:rPr>
                <a:t>Onestà</a:t>
              </a:r>
            </a:p>
          </p:txBody>
        </p:sp>
        <p:sp>
          <p:nvSpPr>
            <p:cNvPr id="5" name="Rettangolo con angoli arrotondati 4">
              <a:extLst>
                <a:ext uri="{FF2B5EF4-FFF2-40B4-BE49-F238E27FC236}">
                  <a16:creationId xmlns:a16="http://schemas.microsoft.com/office/drawing/2014/main" id="{826C8180-40A7-AAD0-B014-70D22C64CCFB}"/>
                </a:ext>
              </a:extLst>
            </p:cNvPr>
            <p:cNvSpPr/>
            <p:nvPr/>
          </p:nvSpPr>
          <p:spPr>
            <a:xfrm>
              <a:off x="2394159" y="1839405"/>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Integrità</a:t>
              </a:r>
              <a:endParaRPr lang="it-IT" dirty="0"/>
            </a:p>
          </p:txBody>
        </p:sp>
        <p:sp>
          <p:nvSpPr>
            <p:cNvPr id="6" name="Rettangolo con angoli arrotondati 5">
              <a:extLst>
                <a:ext uri="{FF2B5EF4-FFF2-40B4-BE49-F238E27FC236}">
                  <a16:creationId xmlns:a16="http://schemas.microsoft.com/office/drawing/2014/main" id="{CAF66A7D-A8FB-3544-B42A-36006C2B139A}"/>
                </a:ext>
              </a:extLst>
            </p:cNvPr>
            <p:cNvSpPr/>
            <p:nvPr/>
          </p:nvSpPr>
          <p:spPr>
            <a:xfrm>
              <a:off x="3734635" y="1839404"/>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Rispetto</a:t>
              </a:r>
              <a:endParaRPr lang="it-IT" dirty="0"/>
            </a:p>
          </p:txBody>
        </p:sp>
        <p:sp>
          <p:nvSpPr>
            <p:cNvPr id="7" name="Rettangolo con angoli arrotondati 6">
              <a:extLst>
                <a:ext uri="{FF2B5EF4-FFF2-40B4-BE49-F238E27FC236}">
                  <a16:creationId xmlns:a16="http://schemas.microsoft.com/office/drawing/2014/main" id="{1D64DDA2-5C3B-5C8E-27B9-3BC564ACD4D2}"/>
                </a:ext>
              </a:extLst>
            </p:cNvPr>
            <p:cNvSpPr/>
            <p:nvPr/>
          </p:nvSpPr>
          <p:spPr>
            <a:xfrm>
              <a:off x="5075114" y="1839404"/>
              <a:ext cx="1340478" cy="72928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Empatia</a:t>
              </a:r>
              <a:endParaRPr lang="it-IT" dirty="0"/>
            </a:p>
          </p:txBody>
        </p:sp>
        <p:sp>
          <p:nvSpPr>
            <p:cNvPr id="8" name="Rettangolo con angoli arrotondati 7">
              <a:extLst>
                <a:ext uri="{FF2B5EF4-FFF2-40B4-BE49-F238E27FC236}">
                  <a16:creationId xmlns:a16="http://schemas.microsoft.com/office/drawing/2014/main" id="{73058FEB-7F14-797F-794A-890E8C1F8EED}"/>
                </a:ext>
              </a:extLst>
            </p:cNvPr>
            <p:cNvSpPr/>
            <p:nvPr/>
          </p:nvSpPr>
          <p:spPr>
            <a:xfrm>
              <a:off x="6415591" y="1839404"/>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Disciplina</a:t>
              </a:r>
              <a:endParaRPr lang="it-IT" dirty="0"/>
            </a:p>
          </p:txBody>
        </p:sp>
        <p:sp>
          <p:nvSpPr>
            <p:cNvPr id="9" name="Rettangolo con angoli arrotondati 8">
              <a:extLst>
                <a:ext uri="{FF2B5EF4-FFF2-40B4-BE49-F238E27FC236}">
                  <a16:creationId xmlns:a16="http://schemas.microsoft.com/office/drawing/2014/main" id="{5FEA05A3-0068-A98C-616F-67B030A13995}"/>
                </a:ext>
              </a:extLst>
            </p:cNvPr>
            <p:cNvSpPr/>
            <p:nvPr/>
          </p:nvSpPr>
          <p:spPr>
            <a:xfrm>
              <a:off x="1053682" y="2578961"/>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Lealtà</a:t>
              </a:r>
              <a:endParaRPr lang="it-IT" dirty="0"/>
            </a:p>
          </p:txBody>
        </p:sp>
        <p:sp>
          <p:nvSpPr>
            <p:cNvPr id="10" name="Rettangolo con angoli arrotondati 9">
              <a:extLst>
                <a:ext uri="{FF2B5EF4-FFF2-40B4-BE49-F238E27FC236}">
                  <a16:creationId xmlns:a16="http://schemas.microsoft.com/office/drawing/2014/main" id="{B1C67D6A-B3D9-74C6-0AE0-DB6B4BC711FF}"/>
                </a:ext>
              </a:extLst>
            </p:cNvPr>
            <p:cNvSpPr/>
            <p:nvPr/>
          </p:nvSpPr>
          <p:spPr>
            <a:xfrm>
              <a:off x="2394159" y="2578960"/>
              <a:ext cx="1340478" cy="72928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Giustizia</a:t>
              </a:r>
              <a:endParaRPr lang="it-IT" dirty="0"/>
            </a:p>
          </p:txBody>
        </p:sp>
        <p:sp>
          <p:nvSpPr>
            <p:cNvPr id="11" name="Rettangolo con angoli arrotondati 10">
              <a:extLst>
                <a:ext uri="{FF2B5EF4-FFF2-40B4-BE49-F238E27FC236}">
                  <a16:creationId xmlns:a16="http://schemas.microsoft.com/office/drawing/2014/main" id="{463F63D8-0C0B-F8A1-9195-15B83B908948}"/>
                </a:ext>
              </a:extLst>
            </p:cNvPr>
            <p:cNvSpPr/>
            <p:nvPr/>
          </p:nvSpPr>
          <p:spPr>
            <a:xfrm>
              <a:off x="3734635" y="2578958"/>
              <a:ext cx="1340478" cy="72928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Libertà</a:t>
              </a:r>
              <a:endParaRPr lang="it-IT" dirty="0"/>
            </a:p>
          </p:txBody>
        </p:sp>
        <p:sp>
          <p:nvSpPr>
            <p:cNvPr id="12" name="Rettangolo con angoli arrotondati 11">
              <a:extLst>
                <a:ext uri="{FF2B5EF4-FFF2-40B4-BE49-F238E27FC236}">
                  <a16:creationId xmlns:a16="http://schemas.microsoft.com/office/drawing/2014/main" id="{D273AB19-0BE7-B5E1-4FCA-DBDF2FF3C710}"/>
                </a:ext>
              </a:extLst>
            </p:cNvPr>
            <p:cNvSpPr/>
            <p:nvPr/>
          </p:nvSpPr>
          <p:spPr>
            <a:xfrm>
              <a:off x="5075114" y="2578958"/>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Gratitudine</a:t>
              </a:r>
              <a:endParaRPr lang="it-IT" dirty="0"/>
            </a:p>
          </p:txBody>
        </p:sp>
        <p:sp>
          <p:nvSpPr>
            <p:cNvPr id="13" name="Rettangolo con angoli arrotondati 12">
              <a:extLst>
                <a:ext uri="{FF2B5EF4-FFF2-40B4-BE49-F238E27FC236}">
                  <a16:creationId xmlns:a16="http://schemas.microsoft.com/office/drawing/2014/main" id="{BAF95DC7-91D1-2CF3-06A9-322D4042A758}"/>
                </a:ext>
              </a:extLst>
            </p:cNvPr>
            <p:cNvSpPr/>
            <p:nvPr/>
          </p:nvSpPr>
          <p:spPr>
            <a:xfrm>
              <a:off x="6415591" y="2578958"/>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Solidarietà</a:t>
              </a:r>
              <a:endParaRPr lang="it-IT" dirty="0"/>
            </a:p>
          </p:txBody>
        </p:sp>
        <p:sp>
          <p:nvSpPr>
            <p:cNvPr id="14" name="Rettangolo con angoli arrotondati 13">
              <a:extLst>
                <a:ext uri="{FF2B5EF4-FFF2-40B4-BE49-F238E27FC236}">
                  <a16:creationId xmlns:a16="http://schemas.microsoft.com/office/drawing/2014/main" id="{59AA6906-DD2C-3B3B-CF95-172DEB9255F6}"/>
                </a:ext>
              </a:extLst>
            </p:cNvPr>
            <p:cNvSpPr/>
            <p:nvPr/>
          </p:nvSpPr>
          <p:spPr>
            <a:xfrm>
              <a:off x="1053681" y="3318515"/>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Fiducia</a:t>
              </a:r>
            </a:p>
          </p:txBody>
        </p:sp>
        <p:sp>
          <p:nvSpPr>
            <p:cNvPr id="15" name="Rettangolo con angoli arrotondati 14">
              <a:extLst>
                <a:ext uri="{FF2B5EF4-FFF2-40B4-BE49-F238E27FC236}">
                  <a16:creationId xmlns:a16="http://schemas.microsoft.com/office/drawing/2014/main" id="{0584CB06-37A0-23D4-B5D8-C47619508C4E}"/>
                </a:ext>
              </a:extLst>
            </p:cNvPr>
            <p:cNvSpPr/>
            <p:nvPr/>
          </p:nvSpPr>
          <p:spPr>
            <a:xfrm>
              <a:off x="2394158" y="3318514"/>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Creatività</a:t>
              </a:r>
              <a:endParaRPr lang="it-IT" dirty="0"/>
            </a:p>
          </p:txBody>
        </p:sp>
        <p:sp>
          <p:nvSpPr>
            <p:cNvPr id="16" name="Rettangolo con angoli arrotondati 15">
              <a:extLst>
                <a:ext uri="{FF2B5EF4-FFF2-40B4-BE49-F238E27FC236}">
                  <a16:creationId xmlns:a16="http://schemas.microsoft.com/office/drawing/2014/main" id="{3D1ADF59-4D4F-5168-1D39-E34E81C5DB50}"/>
                </a:ext>
              </a:extLst>
            </p:cNvPr>
            <p:cNvSpPr/>
            <p:nvPr/>
          </p:nvSpPr>
          <p:spPr>
            <a:xfrm>
              <a:off x="3734634" y="3318513"/>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Coraggio</a:t>
              </a:r>
              <a:endParaRPr lang="it-IT" dirty="0"/>
            </a:p>
          </p:txBody>
        </p:sp>
        <p:sp>
          <p:nvSpPr>
            <p:cNvPr id="17" name="Rettangolo con angoli arrotondati 16">
              <a:extLst>
                <a:ext uri="{FF2B5EF4-FFF2-40B4-BE49-F238E27FC236}">
                  <a16:creationId xmlns:a16="http://schemas.microsoft.com/office/drawing/2014/main" id="{226C7A38-5737-76ED-123A-161156739B9F}"/>
                </a:ext>
              </a:extLst>
            </p:cNvPr>
            <p:cNvSpPr/>
            <p:nvPr/>
          </p:nvSpPr>
          <p:spPr>
            <a:xfrm>
              <a:off x="5075113" y="3318513"/>
              <a:ext cx="1340478" cy="729283"/>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Amore</a:t>
              </a:r>
              <a:endParaRPr lang="it-IT" dirty="0"/>
            </a:p>
          </p:txBody>
        </p:sp>
        <p:sp>
          <p:nvSpPr>
            <p:cNvPr id="18" name="Rettangolo con angoli arrotondati 17">
              <a:extLst>
                <a:ext uri="{FF2B5EF4-FFF2-40B4-BE49-F238E27FC236}">
                  <a16:creationId xmlns:a16="http://schemas.microsoft.com/office/drawing/2014/main" id="{B5F4672C-C438-BEF8-414A-4C7B603A91A9}"/>
                </a:ext>
              </a:extLst>
            </p:cNvPr>
            <p:cNvSpPr/>
            <p:nvPr/>
          </p:nvSpPr>
          <p:spPr>
            <a:xfrm>
              <a:off x="6415590" y="3318513"/>
              <a:ext cx="1340478" cy="72928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dirty="0">
                  <a:cs typeface="Arial"/>
                </a:rPr>
                <a:t>Umiltà</a:t>
              </a:r>
            </a:p>
          </p:txBody>
        </p:sp>
        <p:pic>
          <p:nvPicPr>
            <p:cNvPr id="19" name="Elemento grafico 18" descr="Cursore con riempimento a tinta unita">
              <a:extLst>
                <a:ext uri="{FF2B5EF4-FFF2-40B4-BE49-F238E27FC236}">
                  <a16:creationId xmlns:a16="http://schemas.microsoft.com/office/drawing/2014/main" id="{965CF465-157A-CC9E-5F2E-8BADBFF593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140000">
              <a:off x="1885643" y="3783014"/>
              <a:ext cx="713759" cy="743822"/>
            </a:xfrm>
            <a:prstGeom prst="rect">
              <a:avLst/>
            </a:prstGeom>
          </p:spPr>
        </p:pic>
      </p:grpSp>
    </p:spTree>
    <p:extLst>
      <p:ext uri="{BB962C8B-B14F-4D97-AF65-F5344CB8AC3E}">
        <p14:creationId xmlns:p14="http://schemas.microsoft.com/office/powerpoint/2010/main" val="235648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3: Intervista Asincrona – Hard Skills</a:t>
            </a:r>
            <a:endParaRPr dirty="0"/>
          </a:p>
        </p:txBody>
      </p:sp>
      <p:graphicFrame>
        <p:nvGraphicFramePr>
          <p:cNvPr id="4" name="Tabella 3">
            <a:extLst>
              <a:ext uri="{FF2B5EF4-FFF2-40B4-BE49-F238E27FC236}">
                <a16:creationId xmlns:a16="http://schemas.microsoft.com/office/drawing/2014/main" id="{4ED3A75E-BD9E-FDF6-E6CB-41BF15BD7402}"/>
              </a:ext>
            </a:extLst>
          </p:cNvPr>
          <p:cNvGraphicFramePr>
            <a:graphicFrameLocks noGrp="1"/>
          </p:cNvGraphicFramePr>
          <p:nvPr>
            <p:extLst>
              <p:ext uri="{D42A27DB-BD31-4B8C-83A1-F6EECF244321}">
                <p14:modId xmlns:p14="http://schemas.microsoft.com/office/powerpoint/2010/main" val="1389493559"/>
              </p:ext>
            </p:extLst>
          </p:nvPr>
        </p:nvGraphicFramePr>
        <p:xfrm>
          <a:off x="149086" y="762000"/>
          <a:ext cx="8630442" cy="4366895"/>
        </p:xfrm>
        <a:graphic>
          <a:graphicData uri="http://schemas.openxmlformats.org/drawingml/2006/table">
            <a:tbl>
              <a:tblPr firstRow="1" bandRow="1">
                <a:tableStyleId>{5C22544A-7EE6-4342-B048-85BDC9FD1C3A}</a:tableStyleId>
              </a:tblPr>
              <a:tblGrid>
                <a:gridCol w="1232924">
                  <a:extLst>
                    <a:ext uri="{9D8B030D-6E8A-4147-A177-3AD203B41FA5}">
                      <a16:colId xmlns:a16="http://schemas.microsoft.com/office/drawing/2014/main" val="598325658"/>
                    </a:ext>
                  </a:extLst>
                </a:gridCol>
                <a:gridCol w="4129901">
                  <a:extLst>
                    <a:ext uri="{9D8B030D-6E8A-4147-A177-3AD203B41FA5}">
                      <a16:colId xmlns:a16="http://schemas.microsoft.com/office/drawing/2014/main" val="1215395966"/>
                    </a:ext>
                  </a:extLst>
                </a:gridCol>
                <a:gridCol w="3267617">
                  <a:extLst>
                    <a:ext uri="{9D8B030D-6E8A-4147-A177-3AD203B41FA5}">
                      <a16:colId xmlns:a16="http://schemas.microsoft.com/office/drawing/2014/main" val="3965156044"/>
                    </a:ext>
                  </a:extLst>
                </a:gridCol>
              </a:tblGrid>
              <a:tr h="306456">
                <a:tc>
                  <a:txBody>
                    <a:bodyPr/>
                    <a:lstStyle/>
                    <a:p>
                      <a:pPr algn="ctr"/>
                      <a:r>
                        <a:rPr lang="it-IT" dirty="0"/>
                        <a:t>TIPOLOGIA</a:t>
                      </a:r>
                    </a:p>
                  </a:txBody>
                  <a:tcPr anchor="ctr"/>
                </a:tc>
                <a:tc>
                  <a:txBody>
                    <a:bodyPr/>
                    <a:lstStyle/>
                    <a:p>
                      <a:pPr lvl="0" algn="ctr">
                        <a:buNone/>
                      </a:pPr>
                      <a:r>
                        <a:rPr lang="it-IT" dirty="0"/>
                        <a:t>DOMANDA</a:t>
                      </a:r>
                    </a:p>
                  </a:txBody>
                  <a:tcPr anchor="ctr"/>
                </a:tc>
                <a:tc>
                  <a:txBody>
                    <a:bodyPr/>
                    <a:lstStyle/>
                    <a:p>
                      <a:pPr lvl="0" algn="ctr">
                        <a:buNone/>
                      </a:pPr>
                      <a:r>
                        <a:rPr lang="it-IT" dirty="0"/>
                        <a:t>OBIETTIVO</a:t>
                      </a:r>
                    </a:p>
                  </a:txBody>
                  <a:tcPr anchor="ctr"/>
                </a:tc>
                <a:extLst>
                  <a:ext uri="{0D108BD9-81ED-4DB2-BD59-A6C34878D82A}">
                    <a16:rowId xmlns:a16="http://schemas.microsoft.com/office/drawing/2014/main" val="2152802435"/>
                  </a:ext>
                </a:extLst>
              </a:tr>
              <a:tr h="572411">
                <a:tc>
                  <a:txBody>
                    <a:bodyPr/>
                    <a:lstStyle/>
                    <a:p>
                      <a:r>
                        <a:rPr lang="it-IT" sz="1200" b="0" i="0" dirty="0"/>
                        <a:t>Stima</a:t>
                      </a:r>
                    </a:p>
                  </a:txBody>
                  <a:tcPr/>
                </a:tc>
                <a:tc>
                  <a:txBody>
                    <a:bodyPr/>
                    <a:lstStyle/>
                    <a:p>
                      <a:pPr lvl="0">
                        <a:buNone/>
                      </a:pPr>
                      <a:r>
                        <a:rPr lang="it-IT" sz="1200" b="0" i="0" u="none" strike="noStrike" noProof="0" dirty="0">
                          <a:solidFill>
                            <a:srgbClr val="000000"/>
                          </a:solidFill>
                          <a:latin typeface="Arial"/>
                        </a:rPr>
                        <a:t>Quante palline da tennis ci stanno in un autobus?</a:t>
                      </a:r>
                      <a:endParaRPr lang="it-IT" sz="1200" b="0" i="0" dirty="0"/>
                    </a:p>
                  </a:txBody>
                  <a:tcPr/>
                </a:tc>
                <a:tc>
                  <a:txBody>
                    <a:bodyPr/>
                    <a:lstStyle/>
                    <a:p>
                      <a:pPr lvl="0">
                        <a:buNone/>
                      </a:pPr>
                      <a:r>
                        <a:rPr lang="it-IT" sz="1200" b="0" i="0" u="none" strike="noStrike" noProof="0" dirty="0">
                          <a:solidFill>
                            <a:srgbClr val="000000"/>
                          </a:solidFill>
                          <a:latin typeface="Arial"/>
                        </a:rPr>
                        <a:t>Valuta la capacità di fare stime basate su approssimazioni e assunzioni logiche.</a:t>
                      </a:r>
                      <a:endParaRPr lang="it-IT" sz="1200" b="0" i="0" dirty="0"/>
                    </a:p>
                  </a:txBody>
                  <a:tcPr/>
                </a:tc>
                <a:extLst>
                  <a:ext uri="{0D108BD9-81ED-4DB2-BD59-A6C34878D82A}">
                    <a16:rowId xmlns:a16="http://schemas.microsoft.com/office/drawing/2014/main" val="4241554712"/>
                  </a:ext>
                </a:extLst>
              </a:tr>
              <a:tr h="572411">
                <a:tc>
                  <a:txBody>
                    <a:bodyPr/>
                    <a:lstStyle/>
                    <a:p>
                      <a:endParaRPr lang="it-IT" sz="1200" b="0" i="0" dirty="0"/>
                    </a:p>
                  </a:txBody>
                  <a:tcPr/>
                </a:tc>
                <a:tc>
                  <a:txBody>
                    <a:bodyPr/>
                    <a:lstStyle/>
                    <a:p>
                      <a:pPr lvl="0">
                        <a:buNone/>
                      </a:pPr>
                      <a:r>
                        <a:rPr lang="it-IT" sz="1200" b="0" i="0" u="none" strike="noStrike" noProof="0" dirty="0">
                          <a:solidFill>
                            <a:srgbClr val="000000"/>
                          </a:solidFill>
                          <a:latin typeface="Arial"/>
                        </a:rPr>
                        <a:t>Se ti dicessi che ci sono 1 milione di lampadine in una città, quanti manutentori pensi siano necessari per sostituirle in un anno?</a:t>
                      </a:r>
                      <a:endParaRPr lang="it-IT" sz="1200" b="0" i="0" dirty="0"/>
                    </a:p>
                  </a:txBody>
                  <a:tcPr/>
                </a:tc>
                <a:tc>
                  <a:txBody>
                    <a:bodyPr/>
                    <a:lstStyle/>
                    <a:p>
                      <a:pPr lvl="0" algn="l">
                        <a:lnSpc>
                          <a:spcPct val="100000"/>
                        </a:lnSpc>
                        <a:spcBef>
                          <a:spcPts val="0"/>
                        </a:spcBef>
                        <a:spcAft>
                          <a:spcPts val="0"/>
                        </a:spcAft>
                        <a:buNone/>
                      </a:pPr>
                      <a:r>
                        <a:rPr lang="it-IT" sz="1200" b="0" i="0" u="none" strike="noStrike" noProof="0" dirty="0">
                          <a:solidFill>
                            <a:srgbClr val="000000"/>
                          </a:solidFill>
                          <a:latin typeface="Arial"/>
                        </a:rPr>
                        <a:t>Permette di valutare la capacità di collegare stime con dati realistici.</a:t>
                      </a:r>
                    </a:p>
                  </a:txBody>
                  <a:tcPr/>
                </a:tc>
                <a:extLst>
                  <a:ext uri="{0D108BD9-81ED-4DB2-BD59-A6C34878D82A}">
                    <a16:rowId xmlns:a16="http://schemas.microsoft.com/office/drawing/2014/main" val="2087738235"/>
                  </a:ext>
                </a:extLst>
              </a:tr>
              <a:tr h="735956">
                <a:tc>
                  <a:txBody>
                    <a:bodyPr/>
                    <a:lstStyle/>
                    <a:p>
                      <a:pPr lvl="0" algn="l">
                        <a:lnSpc>
                          <a:spcPct val="100000"/>
                        </a:lnSpc>
                        <a:spcBef>
                          <a:spcPts val="0"/>
                        </a:spcBef>
                        <a:spcAft>
                          <a:spcPts val="0"/>
                        </a:spcAft>
                        <a:buNone/>
                      </a:pPr>
                      <a:r>
                        <a:rPr lang="it-IT" sz="1200" b="0" i="0" u="none" strike="noStrike" noProof="0" dirty="0">
                          <a:solidFill>
                            <a:srgbClr val="000000"/>
                          </a:solidFill>
                          <a:latin typeface="Arial"/>
                        </a:rPr>
                        <a:t>Logica</a:t>
                      </a:r>
                    </a:p>
                    <a:p>
                      <a:pPr lvl="0">
                        <a:buNone/>
                      </a:pPr>
                      <a:endParaRPr lang="it-IT" sz="1200" b="0" i="0" dirty="0"/>
                    </a:p>
                  </a:txBody>
                  <a:tcPr/>
                </a:tc>
                <a:tc>
                  <a:txBody>
                    <a:bodyPr/>
                    <a:lstStyle/>
                    <a:p>
                      <a:pPr lvl="0">
                        <a:buNone/>
                      </a:pPr>
                      <a:r>
                        <a:rPr lang="it-IT" sz="1200" b="0" i="0" u="none" strike="noStrike" noProof="0" dirty="0">
                          <a:solidFill>
                            <a:srgbClr val="000000"/>
                          </a:solidFill>
                          <a:latin typeface="Arial"/>
                        </a:rPr>
                        <a:t>(C’è un villaggio con 100 abitanti, metà dice sempre la verità e metà mente sempre. Come individueresti un bugiardo con una sola domanda?</a:t>
                      </a:r>
                    </a:p>
                  </a:txBody>
                  <a:tcPr/>
                </a:tc>
                <a:tc>
                  <a:txBody>
                    <a:bodyPr/>
                    <a:lstStyle/>
                    <a:p>
                      <a:pPr lvl="0" algn="l">
                        <a:lnSpc>
                          <a:spcPct val="100000"/>
                        </a:lnSpc>
                        <a:spcBef>
                          <a:spcPts val="0"/>
                        </a:spcBef>
                        <a:spcAft>
                          <a:spcPts val="0"/>
                        </a:spcAft>
                        <a:buNone/>
                      </a:pPr>
                      <a:r>
                        <a:rPr lang="it-IT" sz="1200" b="0" i="0" u="none" strike="noStrike" noProof="0" dirty="0">
                          <a:solidFill>
                            <a:srgbClr val="000000"/>
                          </a:solidFill>
                          <a:latin typeface="Arial"/>
                        </a:rPr>
                        <a:t>Stimola la logica e la capacità di analisi.</a:t>
                      </a:r>
                    </a:p>
                    <a:p>
                      <a:pPr lvl="0">
                        <a:buNone/>
                      </a:pPr>
                      <a:endParaRPr lang="it-IT" sz="1200" b="0" i="0" dirty="0"/>
                    </a:p>
                  </a:txBody>
                  <a:tcPr/>
                </a:tc>
                <a:extLst>
                  <a:ext uri="{0D108BD9-81ED-4DB2-BD59-A6C34878D82A}">
                    <a16:rowId xmlns:a16="http://schemas.microsoft.com/office/drawing/2014/main" val="1842743671"/>
                  </a:ext>
                </a:extLst>
              </a:tr>
              <a:tr h="735956">
                <a:tc>
                  <a:txBody>
                    <a:bodyPr/>
                    <a:lstStyle/>
                    <a:p>
                      <a:endParaRPr lang="it-IT" sz="1200" b="0" i="0" dirty="0"/>
                    </a:p>
                  </a:txBody>
                  <a:tcPr/>
                </a:tc>
                <a:tc>
                  <a:txBody>
                    <a:bodyPr/>
                    <a:lstStyle/>
                    <a:p>
                      <a:pPr marL="0" marR="0" lvl="0" indent="0" algn="l">
                        <a:lnSpc>
                          <a:spcPct val="100000"/>
                        </a:lnSpc>
                        <a:spcBef>
                          <a:spcPts val="0"/>
                        </a:spcBef>
                        <a:spcAft>
                          <a:spcPts val="0"/>
                        </a:spcAft>
                        <a:buClr>
                          <a:srgbClr val="000000"/>
                        </a:buClr>
                        <a:buNone/>
                      </a:pPr>
                      <a:r>
                        <a:rPr lang="it-IT" sz="1200" b="0" i="0" u="none" strike="noStrike" noProof="0" dirty="0">
                          <a:solidFill>
                            <a:srgbClr val="000000"/>
                          </a:solidFill>
                          <a:latin typeface="Arial"/>
                        </a:rPr>
                        <a:t>Un orologio analogico è rotto: i minuti si muovono a caso, ma i secondi funzionano normalmente. Come faresti a sapere che ore sono</a:t>
                      </a:r>
                      <a:endParaRPr lang="it-IT" sz="1200" b="0" i="0"/>
                    </a:p>
                  </a:txBody>
                  <a:tcPr/>
                </a:tc>
                <a:tc>
                  <a:txBody>
                    <a:bodyPr/>
                    <a:lstStyle/>
                    <a:p>
                      <a:pPr lvl="0" algn="l">
                        <a:lnSpc>
                          <a:spcPct val="100000"/>
                        </a:lnSpc>
                        <a:spcBef>
                          <a:spcPts val="0"/>
                        </a:spcBef>
                        <a:spcAft>
                          <a:spcPts val="0"/>
                        </a:spcAft>
                        <a:buNone/>
                      </a:pPr>
                      <a:r>
                        <a:rPr lang="it-IT" sz="1200" b="0" i="0" u="none" strike="noStrike" noProof="0" dirty="0">
                          <a:solidFill>
                            <a:srgbClr val="000000"/>
                          </a:solidFill>
                          <a:latin typeface="Arial"/>
                        </a:rPr>
                        <a:t>Utile per comprendere l'approccio a problemi con risorse limitate.</a:t>
                      </a:r>
                    </a:p>
                  </a:txBody>
                  <a:tcPr/>
                </a:tc>
                <a:extLst>
                  <a:ext uri="{0D108BD9-81ED-4DB2-BD59-A6C34878D82A}">
                    <a16:rowId xmlns:a16="http://schemas.microsoft.com/office/drawing/2014/main" val="1403881120"/>
                  </a:ext>
                </a:extLst>
              </a:tr>
              <a:tr h="572411">
                <a:tc>
                  <a:txBody>
                    <a:bodyPr/>
                    <a:lstStyle/>
                    <a:p>
                      <a:pPr lvl="0" algn="l">
                        <a:lnSpc>
                          <a:spcPct val="100000"/>
                        </a:lnSpc>
                        <a:spcBef>
                          <a:spcPts val="0"/>
                        </a:spcBef>
                        <a:spcAft>
                          <a:spcPts val="0"/>
                        </a:spcAft>
                        <a:buNone/>
                      </a:pPr>
                      <a:r>
                        <a:rPr lang="it-IT" sz="1200" b="0" i="0" u="none" strike="noStrike" noProof="0" dirty="0">
                          <a:solidFill>
                            <a:srgbClr val="000000"/>
                          </a:solidFill>
                          <a:latin typeface="Arial"/>
                        </a:rPr>
                        <a:t>Creatività</a:t>
                      </a:r>
                    </a:p>
                    <a:p>
                      <a:pPr lvl="0">
                        <a:buNone/>
                      </a:pPr>
                      <a:endParaRPr lang="it-IT" sz="1200" b="0" i="0" dirty="0"/>
                    </a:p>
                  </a:txBody>
                  <a:tcPr/>
                </a:tc>
                <a:tc>
                  <a:txBody>
                    <a:bodyPr/>
                    <a:lstStyle/>
                    <a:p>
                      <a:pPr lvl="0">
                        <a:buNone/>
                      </a:pPr>
                      <a:r>
                        <a:rPr lang="it-IT" sz="1200" b="0" i="0" u="none" strike="noStrike" noProof="0" dirty="0">
                          <a:solidFill>
                            <a:srgbClr val="000000"/>
                          </a:solidFill>
                          <a:latin typeface="Arial"/>
                        </a:rPr>
                        <a:t>Se avessi a disposizione una somma illimitata di denaro per un giorno, come la utilizzeresti per risolvere un problema globale?</a:t>
                      </a:r>
                    </a:p>
                  </a:txBody>
                  <a:tcPr/>
                </a:tc>
                <a:tc>
                  <a:txBody>
                    <a:bodyPr/>
                    <a:lstStyle/>
                    <a:p>
                      <a:pPr marL="0" marR="0" lvl="0" indent="0" algn="l">
                        <a:lnSpc>
                          <a:spcPct val="100000"/>
                        </a:lnSpc>
                        <a:spcBef>
                          <a:spcPts val="0"/>
                        </a:spcBef>
                        <a:spcAft>
                          <a:spcPts val="0"/>
                        </a:spcAft>
                        <a:buClr>
                          <a:srgbClr val="000000"/>
                        </a:buClr>
                        <a:buNone/>
                      </a:pPr>
                      <a:r>
                        <a:rPr lang="it-IT" sz="1200" b="0" i="0" u="none" strike="noStrike" noProof="0" dirty="0">
                          <a:solidFill>
                            <a:srgbClr val="000000"/>
                          </a:solidFill>
                          <a:latin typeface="Arial"/>
                        </a:rPr>
                        <a:t>Misura il pensiero strategico e i valori personali.</a:t>
                      </a:r>
                    </a:p>
                    <a:p>
                      <a:pPr lvl="0">
                        <a:buNone/>
                      </a:pPr>
                      <a:endParaRPr lang="it-IT" sz="1200" b="0" i="0" dirty="0"/>
                    </a:p>
                  </a:txBody>
                  <a:tcPr/>
                </a:tc>
                <a:extLst>
                  <a:ext uri="{0D108BD9-81ED-4DB2-BD59-A6C34878D82A}">
                    <a16:rowId xmlns:a16="http://schemas.microsoft.com/office/drawing/2014/main" val="2628436002"/>
                  </a:ext>
                </a:extLst>
              </a:tr>
              <a:tr h="735956">
                <a:tc>
                  <a:txBody>
                    <a:bodyPr/>
                    <a:lstStyle/>
                    <a:p>
                      <a:pPr lvl="0">
                        <a:buNone/>
                      </a:pPr>
                      <a:r>
                        <a:rPr lang="it-IT" sz="1200" b="0" i="0" u="none" strike="noStrike" noProof="0" dirty="0">
                          <a:solidFill>
                            <a:srgbClr val="000000"/>
                          </a:solidFill>
                          <a:latin typeface="Arial"/>
                        </a:rPr>
                        <a:t>Analisi</a:t>
                      </a:r>
                    </a:p>
                  </a:txBody>
                  <a:tcPr/>
                </a:tc>
                <a:tc>
                  <a:txBody>
                    <a:bodyPr/>
                    <a:lstStyle/>
                    <a:p>
                      <a:pPr lvl="0">
                        <a:buNone/>
                      </a:pPr>
                      <a:r>
                        <a:rPr lang="it-IT" sz="1200" b="0" i="0" u="none" strike="noStrike" noProof="0" dirty="0">
                          <a:solidFill>
                            <a:srgbClr val="000000"/>
                          </a:solidFill>
                          <a:latin typeface="Arial"/>
                        </a:rPr>
                        <a:t>Hai 9 palline identiche, ma una pesa di più. Come individueresti la più pesante usando una bilancia e il minimo numero di pesate?</a:t>
                      </a:r>
                    </a:p>
                  </a:txBody>
                  <a:tcPr/>
                </a:tc>
                <a:tc>
                  <a:txBody>
                    <a:bodyPr/>
                    <a:lstStyle/>
                    <a:p>
                      <a:pPr marL="0" marR="0" lvl="0" indent="0" algn="l">
                        <a:lnSpc>
                          <a:spcPct val="100000"/>
                        </a:lnSpc>
                        <a:spcBef>
                          <a:spcPts val="0"/>
                        </a:spcBef>
                        <a:spcAft>
                          <a:spcPts val="0"/>
                        </a:spcAft>
                        <a:buClr>
                          <a:srgbClr val="000000"/>
                        </a:buClr>
                        <a:buNone/>
                      </a:pPr>
                      <a:r>
                        <a:rPr lang="it-IT" sz="1200" b="0" i="0" u="none" strike="noStrike" noProof="0" dirty="0">
                          <a:solidFill>
                            <a:srgbClr val="000000"/>
                          </a:solidFill>
                          <a:latin typeface="Arial"/>
                        </a:rPr>
                        <a:t>Testa il ragionamento matematico e l’ottimizzazione.</a:t>
                      </a:r>
                    </a:p>
                  </a:txBody>
                  <a:tcPr/>
                </a:tc>
                <a:extLst>
                  <a:ext uri="{0D108BD9-81ED-4DB2-BD59-A6C34878D82A}">
                    <a16:rowId xmlns:a16="http://schemas.microsoft.com/office/drawing/2014/main" val="3030658467"/>
                  </a:ext>
                </a:extLst>
              </a:tr>
            </a:tbl>
          </a:graphicData>
        </a:graphic>
      </p:graphicFrame>
    </p:spTree>
    <p:extLst>
      <p:ext uri="{BB962C8B-B14F-4D97-AF65-F5344CB8AC3E}">
        <p14:creationId xmlns:p14="http://schemas.microsoft.com/office/powerpoint/2010/main" val="989863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New </a:t>
            </a:r>
            <a:r>
              <a:rPr lang="it" err="1"/>
              <a:t>Map</a:t>
            </a:r>
            <a:r>
              <a:rPr lang="it"/>
              <a:t>: "Colloquio con recruiter e candidato"</a:t>
            </a:r>
            <a:endParaRPr err="1"/>
          </a:p>
        </p:txBody>
      </p:sp>
      <p:grpSp>
        <p:nvGrpSpPr>
          <p:cNvPr id="2" name="Gruppo 1">
            <a:extLst>
              <a:ext uri="{FF2B5EF4-FFF2-40B4-BE49-F238E27FC236}">
                <a16:creationId xmlns:a16="http://schemas.microsoft.com/office/drawing/2014/main" id="{B0240621-4E93-8530-FC96-6801D356D25B}"/>
              </a:ext>
            </a:extLst>
          </p:cNvPr>
          <p:cNvGrpSpPr/>
          <p:nvPr/>
        </p:nvGrpSpPr>
        <p:grpSpPr>
          <a:xfrm>
            <a:off x="303836" y="969857"/>
            <a:ext cx="8601435" cy="3898267"/>
            <a:chOff x="303836" y="969857"/>
            <a:chExt cx="8601435" cy="3898267"/>
          </a:xfrm>
        </p:grpSpPr>
        <p:pic>
          <p:nvPicPr>
            <p:cNvPr id="8" name="Immagine 7" descr="Immagine che contiene schermata, testo, diagramma, design">
              <a:extLst>
                <a:ext uri="{FF2B5EF4-FFF2-40B4-BE49-F238E27FC236}">
                  <a16:creationId xmlns:a16="http://schemas.microsoft.com/office/drawing/2014/main" id="{82A318A2-8AAB-FA2E-8CCA-04096612D64E}"/>
                </a:ext>
              </a:extLst>
            </p:cNvPr>
            <p:cNvPicPr>
              <a:picLocks noChangeAspect="1"/>
            </p:cNvPicPr>
            <p:nvPr/>
          </p:nvPicPr>
          <p:blipFill>
            <a:blip r:embed="rId3"/>
            <a:stretch>
              <a:fillRect/>
            </a:stretch>
          </p:blipFill>
          <p:spPr>
            <a:xfrm>
              <a:off x="303836" y="969857"/>
              <a:ext cx="8601435" cy="3898267"/>
            </a:xfrm>
            <a:prstGeom prst="rect">
              <a:avLst/>
            </a:prstGeom>
          </p:spPr>
        </p:pic>
        <p:sp>
          <p:nvSpPr>
            <p:cNvPr id="11" name="Rettangolo con angoli arrotondati 10">
              <a:extLst>
                <a:ext uri="{FF2B5EF4-FFF2-40B4-BE49-F238E27FC236}">
                  <a16:creationId xmlns:a16="http://schemas.microsoft.com/office/drawing/2014/main" id="{84B56858-4A7A-16CB-21F6-11EC55B74313}"/>
                </a:ext>
              </a:extLst>
            </p:cNvPr>
            <p:cNvSpPr/>
            <p:nvPr/>
          </p:nvSpPr>
          <p:spPr>
            <a:xfrm>
              <a:off x="5777520" y="1179770"/>
              <a:ext cx="855012" cy="345347"/>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28180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a:stretch/>
        </p:blipFill>
        <p:spPr>
          <a:xfrm>
            <a:off x="8737825" y="4695251"/>
            <a:ext cx="296950" cy="296950"/>
          </a:xfrm>
          <a:prstGeom prst="rect">
            <a:avLst/>
          </a:prstGeom>
          <a:noFill/>
          <a:ln>
            <a:noFill/>
          </a:ln>
        </p:spPr>
      </p:pic>
      <p:sp>
        <p:nvSpPr>
          <p:cNvPr id="127" name="Google Shape;127;p19"/>
          <p:cNvSpPr txBox="1">
            <a:spLocks noGrp="1"/>
          </p:cNvSpPr>
          <p:nvPr>
            <p:ph type="ctrTitle"/>
          </p:nvPr>
        </p:nvSpPr>
        <p:spPr>
          <a:xfrm>
            <a:off x="1035163" y="1508063"/>
            <a:ext cx="1750800" cy="225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000"/>
              <a:buNone/>
            </a:pPr>
            <a:r>
              <a:rPr lang="it" sz="1100"/>
              <a:t>Ottimizzazione del processo di selezione</a:t>
            </a:r>
            <a:endParaRPr sz="1300"/>
          </a:p>
        </p:txBody>
      </p:sp>
      <p:sp>
        <p:nvSpPr>
          <p:cNvPr id="128" name="Google Shape;128;p19"/>
          <p:cNvSpPr/>
          <p:nvPr/>
        </p:nvSpPr>
        <p:spPr>
          <a:xfrm>
            <a:off x="1035175" y="856063"/>
            <a:ext cx="365400" cy="365400"/>
          </a:xfrm>
          <a:prstGeom prst="ellipse">
            <a:avLst/>
          </a:prstGeom>
          <a:solidFill>
            <a:srgbClr val="4A3A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b="1">
                <a:solidFill>
                  <a:schemeClr val="lt1"/>
                </a:solidFill>
                <a:latin typeface="Montserrat"/>
                <a:ea typeface="Montserrat"/>
                <a:cs typeface="Montserrat"/>
                <a:sym typeface="Montserrat"/>
              </a:rPr>
              <a:t>1</a:t>
            </a:r>
            <a:endParaRPr sz="1000" b="1">
              <a:solidFill>
                <a:schemeClr val="lt1"/>
              </a:solidFill>
              <a:latin typeface="Montserrat"/>
              <a:ea typeface="Montserrat"/>
              <a:cs typeface="Montserrat"/>
              <a:sym typeface="Montserrat"/>
            </a:endParaRPr>
          </a:p>
        </p:txBody>
      </p:sp>
      <p:sp>
        <p:nvSpPr>
          <p:cNvPr id="129" name="Google Shape;129;p19"/>
          <p:cNvSpPr txBox="1">
            <a:spLocks noGrp="1"/>
          </p:cNvSpPr>
          <p:nvPr>
            <p:ph type="title" idx="4294967295"/>
          </p:nvPr>
        </p:nvSpPr>
        <p:spPr>
          <a:xfrm>
            <a:off x="3636975" y="1472513"/>
            <a:ext cx="1750800" cy="297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SzPts val="3000"/>
              <a:buNone/>
            </a:pPr>
            <a:r>
              <a:rPr lang="it" sz="1100"/>
              <a:t>Monitoraggio della sicurezza del personale </a:t>
            </a:r>
            <a:endParaRPr sz="1100"/>
          </a:p>
          <a:p>
            <a:pPr marL="0" marR="0" lvl="0" indent="0" algn="l" rtl="0">
              <a:lnSpc>
                <a:spcPct val="90000"/>
              </a:lnSpc>
              <a:spcBef>
                <a:spcPts val="0"/>
              </a:spcBef>
              <a:spcAft>
                <a:spcPts val="0"/>
              </a:spcAft>
              <a:buSzPts val="3000"/>
              <a:buNone/>
            </a:pPr>
            <a:endParaRPr sz="1300"/>
          </a:p>
          <a:p>
            <a:pPr marL="0" marR="0" lvl="0" indent="0" algn="l" rtl="0">
              <a:lnSpc>
                <a:spcPct val="90000"/>
              </a:lnSpc>
              <a:spcBef>
                <a:spcPts val="0"/>
              </a:spcBef>
              <a:spcAft>
                <a:spcPts val="0"/>
              </a:spcAft>
              <a:buSzPts val="3000"/>
              <a:buNone/>
            </a:pPr>
            <a:endParaRPr sz="1300"/>
          </a:p>
        </p:txBody>
      </p:sp>
      <p:sp>
        <p:nvSpPr>
          <p:cNvPr id="130" name="Google Shape;130;p19"/>
          <p:cNvSpPr/>
          <p:nvPr/>
        </p:nvSpPr>
        <p:spPr>
          <a:xfrm>
            <a:off x="3659753" y="856063"/>
            <a:ext cx="365400" cy="365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b="1">
                <a:solidFill>
                  <a:schemeClr val="lt1"/>
                </a:solidFill>
                <a:latin typeface="Montserrat"/>
                <a:ea typeface="Montserrat"/>
                <a:cs typeface="Montserrat"/>
                <a:sym typeface="Montserrat"/>
              </a:rPr>
              <a:t>2</a:t>
            </a:r>
            <a:endParaRPr sz="1000" b="1">
              <a:solidFill>
                <a:schemeClr val="lt1"/>
              </a:solidFill>
              <a:latin typeface="Montserrat"/>
              <a:ea typeface="Montserrat"/>
              <a:cs typeface="Montserrat"/>
              <a:sym typeface="Montserrat"/>
            </a:endParaRPr>
          </a:p>
        </p:txBody>
      </p:sp>
      <p:sp>
        <p:nvSpPr>
          <p:cNvPr id="131" name="Google Shape;131;p19"/>
          <p:cNvSpPr txBox="1">
            <a:spLocks noGrp="1"/>
          </p:cNvSpPr>
          <p:nvPr>
            <p:ph type="title" idx="4294967295"/>
          </p:nvPr>
        </p:nvSpPr>
        <p:spPr>
          <a:xfrm>
            <a:off x="6238775" y="1472525"/>
            <a:ext cx="2006100" cy="6462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Arial"/>
              <a:buNone/>
            </a:pPr>
            <a:r>
              <a:rPr lang="it" sz="1100"/>
              <a:t>Anonimizzazione automatica dei CV per la riduzione del gender bias</a:t>
            </a:r>
            <a:endParaRPr sz="1300"/>
          </a:p>
        </p:txBody>
      </p:sp>
      <p:sp>
        <p:nvSpPr>
          <p:cNvPr id="132" name="Google Shape;132;p19"/>
          <p:cNvSpPr/>
          <p:nvPr/>
        </p:nvSpPr>
        <p:spPr>
          <a:xfrm>
            <a:off x="6238768" y="856063"/>
            <a:ext cx="365400" cy="365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b="1">
                <a:solidFill>
                  <a:schemeClr val="lt1"/>
                </a:solidFill>
                <a:latin typeface="Montserrat"/>
                <a:ea typeface="Montserrat"/>
                <a:cs typeface="Montserrat"/>
                <a:sym typeface="Montserrat"/>
              </a:rPr>
              <a:t>3</a:t>
            </a:r>
            <a:endParaRPr sz="1000" b="1">
              <a:solidFill>
                <a:schemeClr val="lt1"/>
              </a:solidFill>
              <a:latin typeface="Montserrat"/>
              <a:ea typeface="Montserrat"/>
              <a:cs typeface="Montserrat"/>
              <a:sym typeface="Montserrat"/>
            </a:endParaRPr>
          </a:p>
        </p:txBody>
      </p:sp>
      <p:sp>
        <p:nvSpPr>
          <p:cNvPr id="133" name="Google Shape;133;p19"/>
          <p:cNvSpPr/>
          <p:nvPr/>
        </p:nvSpPr>
        <p:spPr>
          <a:xfrm>
            <a:off x="1035175" y="2879543"/>
            <a:ext cx="365400" cy="365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b="1">
                <a:solidFill>
                  <a:schemeClr val="lt1"/>
                </a:solidFill>
                <a:latin typeface="Montserrat"/>
                <a:ea typeface="Montserrat"/>
                <a:cs typeface="Montserrat"/>
                <a:sym typeface="Montserrat"/>
              </a:rPr>
              <a:t>4</a:t>
            </a:r>
            <a:endParaRPr sz="1000" b="1">
              <a:solidFill>
                <a:schemeClr val="lt1"/>
              </a:solidFill>
              <a:latin typeface="Montserrat"/>
              <a:ea typeface="Montserrat"/>
              <a:cs typeface="Montserrat"/>
              <a:sym typeface="Montserrat"/>
            </a:endParaRPr>
          </a:p>
        </p:txBody>
      </p:sp>
      <p:sp>
        <p:nvSpPr>
          <p:cNvPr id="134" name="Google Shape;134;p19"/>
          <p:cNvSpPr txBox="1">
            <a:spLocks noGrp="1"/>
          </p:cNvSpPr>
          <p:nvPr>
            <p:ph type="title" idx="4294967295"/>
          </p:nvPr>
        </p:nvSpPr>
        <p:spPr>
          <a:xfrm>
            <a:off x="3659750" y="3517350"/>
            <a:ext cx="1942800" cy="531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3000"/>
              <a:buFont typeface="Arial"/>
              <a:buNone/>
            </a:pPr>
            <a:r>
              <a:rPr lang="it" sz="1100"/>
              <a:t>Parità di Genere nel Contesto Formativo e Valutazione di inclusività dei contenuti</a:t>
            </a:r>
            <a:endParaRPr sz="1100"/>
          </a:p>
          <a:p>
            <a:pPr marL="0" marR="0" lvl="0" indent="0" algn="l" rtl="0">
              <a:lnSpc>
                <a:spcPct val="90000"/>
              </a:lnSpc>
              <a:spcBef>
                <a:spcPts val="0"/>
              </a:spcBef>
              <a:spcAft>
                <a:spcPts val="0"/>
              </a:spcAft>
              <a:buSzPts val="3000"/>
              <a:buNone/>
            </a:pPr>
            <a:endParaRPr sz="1100"/>
          </a:p>
          <a:p>
            <a:pPr marL="0" marR="0" lvl="0" indent="0" algn="l" rtl="0">
              <a:lnSpc>
                <a:spcPct val="90000"/>
              </a:lnSpc>
              <a:spcBef>
                <a:spcPts val="0"/>
              </a:spcBef>
              <a:spcAft>
                <a:spcPts val="0"/>
              </a:spcAft>
              <a:buSzPts val="3000"/>
              <a:buNone/>
            </a:pPr>
            <a:endParaRPr sz="1100"/>
          </a:p>
          <a:p>
            <a:pPr marL="0" marR="0" lvl="0" indent="0" algn="l" rtl="0">
              <a:lnSpc>
                <a:spcPct val="90000"/>
              </a:lnSpc>
              <a:spcBef>
                <a:spcPts val="0"/>
              </a:spcBef>
              <a:spcAft>
                <a:spcPts val="0"/>
              </a:spcAft>
              <a:buSzPts val="3000"/>
              <a:buNone/>
            </a:pPr>
            <a:endParaRPr sz="1100"/>
          </a:p>
        </p:txBody>
      </p:sp>
      <p:sp>
        <p:nvSpPr>
          <p:cNvPr id="135" name="Google Shape;135;p19"/>
          <p:cNvSpPr/>
          <p:nvPr/>
        </p:nvSpPr>
        <p:spPr>
          <a:xfrm>
            <a:off x="3659753" y="2879543"/>
            <a:ext cx="365400" cy="365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b="1">
                <a:solidFill>
                  <a:schemeClr val="lt1"/>
                </a:solidFill>
                <a:latin typeface="Montserrat"/>
                <a:ea typeface="Montserrat"/>
                <a:cs typeface="Montserrat"/>
                <a:sym typeface="Montserrat"/>
              </a:rPr>
              <a:t>5</a:t>
            </a:r>
            <a:endParaRPr sz="1000" b="1">
              <a:solidFill>
                <a:schemeClr val="lt1"/>
              </a:solidFill>
              <a:latin typeface="Montserrat"/>
              <a:ea typeface="Montserrat"/>
              <a:cs typeface="Montserrat"/>
              <a:sym typeface="Montserrat"/>
            </a:endParaRPr>
          </a:p>
        </p:txBody>
      </p:sp>
      <p:cxnSp>
        <p:nvCxnSpPr>
          <p:cNvPr id="136" name="Google Shape;136;p19"/>
          <p:cNvCxnSpPr/>
          <p:nvPr/>
        </p:nvCxnSpPr>
        <p:spPr>
          <a:xfrm>
            <a:off x="6250550" y="2020550"/>
            <a:ext cx="19428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137" name="Google Shape;137;p19"/>
          <p:cNvCxnSpPr/>
          <p:nvPr/>
        </p:nvCxnSpPr>
        <p:spPr>
          <a:xfrm>
            <a:off x="3659750" y="2020550"/>
            <a:ext cx="19428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138" name="Google Shape;138;p19"/>
          <p:cNvCxnSpPr/>
          <p:nvPr/>
        </p:nvCxnSpPr>
        <p:spPr>
          <a:xfrm>
            <a:off x="1035175" y="2020550"/>
            <a:ext cx="19428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139" name="Google Shape;139;p19"/>
          <p:cNvCxnSpPr/>
          <p:nvPr/>
        </p:nvCxnSpPr>
        <p:spPr>
          <a:xfrm>
            <a:off x="3659750" y="4193475"/>
            <a:ext cx="1942800" cy="0"/>
          </a:xfrm>
          <a:prstGeom prst="straightConnector1">
            <a:avLst/>
          </a:prstGeom>
          <a:noFill/>
          <a:ln w="9525" cap="flat" cmpd="sng">
            <a:solidFill>
              <a:schemeClr val="dk1">
                <a:alpha val="35290"/>
              </a:schemeClr>
            </a:solidFill>
            <a:prstDash val="solid"/>
            <a:round/>
            <a:headEnd type="none" w="sm" len="sm"/>
            <a:tailEnd type="none" w="sm" len="sm"/>
          </a:ln>
        </p:spPr>
      </p:cxnSp>
      <p:cxnSp>
        <p:nvCxnSpPr>
          <p:cNvPr id="140" name="Google Shape;140;p19"/>
          <p:cNvCxnSpPr/>
          <p:nvPr/>
        </p:nvCxnSpPr>
        <p:spPr>
          <a:xfrm>
            <a:off x="1035175" y="4193475"/>
            <a:ext cx="1942800" cy="0"/>
          </a:xfrm>
          <a:prstGeom prst="straightConnector1">
            <a:avLst/>
          </a:prstGeom>
          <a:noFill/>
          <a:ln w="9525" cap="flat" cmpd="sng">
            <a:solidFill>
              <a:schemeClr val="dk1">
                <a:alpha val="35290"/>
              </a:schemeClr>
            </a:solidFill>
            <a:prstDash val="solid"/>
            <a:round/>
            <a:headEnd type="none" w="sm" len="sm"/>
            <a:tailEnd type="none" w="sm" len="sm"/>
          </a:ln>
        </p:spPr>
      </p:cxnSp>
      <p:sp>
        <p:nvSpPr>
          <p:cNvPr id="141" name="Google Shape;141;p19"/>
          <p:cNvSpPr txBox="1">
            <a:spLocks noGrp="1"/>
          </p:cNvSpPr>
          <p:nvPr>
            <p:ph type="title" idx="4294967295"/>
          </p:nvPr>
        </p:nvSpPr>
        <p:spPr>
          <a:xfrm>
            <a:off x="6558625" y="3464400"/>
            <a:ext cx="1236600" cy="2259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3000"/>
              <a:buNone/>
            </a:pPr>
            <a:r>
              <a:rPr lang="it" sz="1000" b="0" u="sng">
                <a:solidFill>
                  <a:srgbClr val="7D8FFF"/>
                </a:solidFill>
                <a:latin typeface="Muli"/>
                <a:ea typeface="Muli"/>
                <a:cs typeface="Muli"/>
                <a:sym typeface="Muli"/>
                <a:hlinkClick r:id="rId4">
                  <a:extLst>
                    <a:ext uri="{A12FA001-AC4F-418D-AE19-62706E023703}">
                      <ahyp:hlinkClr xmlns:ahyp="http://schemas.microsoft.com/office/drawing/2018/hyperlinkcolor" val="tx"/>
                    </a:ext>
                  </a:extLst>
                </a:hlinkClick>
              </a:rPr>
              <a:t>File per la scelta della Challenge</a:t>
            </a:r>
            <a:endParaRPr sz="1000" b="0">
              <a:solidFill>
                <a:srgbClr val="7D8FFF"/>
              </a:solidFill>
              <a:latin typeface="Muli"/>
              <a:ea typeface="Muli"/>
              <a:cs typeface="Muli"/>
              <a:sym typeface="Muli"/>
            </a:endParaRPr>
          </a:p>
        </p:txBody>
      </p:sp>
      <p:pic>
        <p:nvPicPr>
          <p:cNvPr id="142" name="Google Shape;142;p19"/>
          <p:cNvPicPr preferRelativeResize="0"/>
          <p:nvPr/>
        </p:nvPicPr>
        <p:blipFill>
          <a:blip r:embed="rId5">
            <a:alphaModFix/>
          </a:blip>
          <a:stretch>
            <a:fillRect/>
          </a:stretch>
        </p:blipFill>
        <p:spPr>
          <a:xfrm>
            <a:off x="6238775" y="3434975"/>
            <a:ext cx="255300" cy="255300"/>
          </a:xfrm>
          <a:prstGeom prst="rect">
            <a:avLst/>
          </a:prstGeom>
          <a:noFill/>
          <a:ln>
            <a:noFill/>
          </a:ln>
        </p:spPr>
      </p:pic>
      <p:sp>
        <p:nvSpPr>
          <p:cNvPr id="143" name="Google Shape;143;p19"/>
          <p:cNvSpPr txBox="1">
            <a:spLocks noGrp="1"/>
          </p:cNvSpPr>
          <p:nvPr>
            <p:ph type="title" idx="4294967295"/>
          </p:nvPr>
        </p:nvSpPr>
        <p:spPr>
          <a:xfrm>
            <a:off x="1035175" y="3517350"/>
            <a:ext cx="1942800" cy="531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000"/>
              <a:buNone/>
            </a:pPr>
            <a:r>
              <a:rPr lang="it" sz="1100"/>
              <a:t>Esplorazione nuovi ruoli professionali basata sulle competenze</a:t>
            </a:r>
            <a:endParaRPr sz="1100"/>
          </a:p>
          <a:p>
            <a:pPr marL="0" lvl="0" indent="0" algn="l" rtl="0">
              <a:lnSpc>
                <a:spcPct val="90000"/>
              </a:lnSpc>
              <a:spcBef>
                <a:spcPts val="0"/>
              </a:spcBef>
              <a:spcAft>
                <a:spcPts val="0"/>
              </a:spcAft>
              <a:buSzPts val="3000"/>
              <a:buNone/>
            </a:pPr>
            <a:endParaRPr sz="1300"/>
          </a:p>
        </p:txBody>
      </p:sp>
      <p:pic>
        <p:nvPicPr>
          <p:cNvPr id="144" name="Google Shape;144;p19"/>
          <p:cNvPicPr preferRelativeResize="0"/>
          <p:nvPr/>
        </p:nvPicPr>
        <p:blipFill rotWithShape="1">
          <a:blip r:embed="rId6">
            <a:alphaModFix/>
          </a:blip>
          <a:srcRect l="18628" r="19665"/>
          <a:stretch/>
        </p:blipFill>
        <p:spPr>
          <a:xfrm>
            <a:off x="1559112" y="856075"/>
            <a:ext cx="702925" cy="365400"/>
          </a:xfrm>
          <a:prstGeom prst="rect">
            <a:avLst/>
          </a:prstGeom>
          <a:noFill/>
          <a:ln>
            <a:noFill/>
          </a:ln>
        </p:spPr>
      </p:pic>
      <p:pic>
        <p:nvPicPr>
          <p:cNvPr id="145" name="Google Shape;145;p19"/>
          <p:cNvPicPr preferRelativeResize="0"/>
          <p:nvPr/>
        </p:nvPicPr>
        <p:blipFill rotWithShape="1">
          <a:blip r:embed="rId6">
            <a:alphaModFix/>
          </a:blip>
          <a:srcRect l="18628" r="19665"/>
          <a:stretch/>
        </p:blipFill>
        <p:spPr>
          <a:xfrm>
            <a:off x="4160912" y="856100"/>
            <a:ext cx="702925" cy="365400"/>
          </a:xfrm>
          <a:prstGeom prst="rect">
            <a:avLst/>
          </a:prstGeom>
          <a:noFill/>
          <a:ln>
            <a:noFill/>
          </a:ln>
        </p:spPr>
      </p:pic>
      <p:pic>
        <p:nvPicPr>
          <p:cNvPr id="146" name="Google Shape;146;p19"/>
          <p:cNvPicPr preferRelativeResize="0"/>
          <p:nvPr/>
        </p:nvPicPr>
        <p:blipFill>
          <a:blip r:embed="rId7">
            <a:alphaModFix/>
          </a:blip>
          <a:stretch>
            <a:fillRect/>
          </a:stretch>
        </p:blipFill>
        <p:spPr>
          <a:xfrm>
            <a:off x="6762700" y="925825"/>
            <a:ext cx="813240" cy="225900"/>
          </a:xfrm>
          <a:prstGeom prst="rect">
            <a:avLst/>
          </a:prstGeom>
          <a:noFill/>
          <a:ln>
            <a:noFill/>
          </a:ln>
        </p:spPr>
      </p:pic>
      <p:pic>
        <p:nvPicPr>
          <p:cNvPr id="147" name="Google Shape;147;p19"/>
          <p:cNvPicPr preferRelativeResize="0"/>
          <p:nvPr/>
        </p:nvPicPr>
        <p:blipFill>
          <a:blip r:embed="rId7">
            <a:alphaModFix/>
          </a:blip>
          <a:stretch>
            <a:fillRect/>
          </a:stretch>
        </p:blipFill>
        <p:spPr>
          <a:xfrm>
            <a:off x="1559100" y="2994062"/>
            <a:ext cx="813240" cy="225900"/>
          </a:xfrm>
          <a:prstGeom prst="rect">
            <a:avLst/>
          </a:prstGeom>
          <a:noFill/>
          <a:ln>
            <a:noFill/>
          </a:ln>
        </p:spPr>
      </p:pic>
      <p:pic>
        <p:nvPicPr>
          <p:cNvPr id="148" name="Google Shape;148;p19"/>
          <p:cNvPicPr preferRelativeResize="0"/>
          <p:nvPr/>
        </p:nvPicPr>
        <p:blipFill>
          <a:blip r:embed="rId8">
            <a:alphaModFix/>
          </a:blip>
          <a:stretch>
            <a:fillRect/>
          </a:stretch>
        </p:blipFill>
        <p:spPr>
          <a:xfrm>
            <a:off x="4160913" y="2962367"/>
            <a:ext cx="702925" cy="199770"/>
          </a:xfrm>
          <a:prstGeom prst="rect">
            <a:avLst/>
          </a:prstGeom>
          <a:noFill/>
          <a:ln>
            <a:noFill/>
          </a:ln>
        </p:spPr>
      </p:pic>
      <p:sp>
        <p:nvSpPr>
          <p:cNvPr id="2" name="Segnaposto numero diapositiva 1">
            <a:extLst>
              <a:ext uri="{FF2B5EF4-FFF2-40B4-BE49-F238E27FC236}">
                <a16:creationId xmlns:a16="http://schemas.microsoft.com/office/drawing/2014/main" id="{677967A9-9B20-3386-0C68-B9CE03DE523C}"/>
              </a:ext>
            </a:extLst>
          </p:cNvPr>
          <p:cNvSpPr>
            <a:spLocks noGrp="1"/>
          </p:cNvSpPr>
          <p:nvPr>
            <p:ph type="sldNum" idx="12"/>
          </p:nvPr>
        </p:nvSpPr>
        <p:spPr/>
        <p:txBody>
          <a:bodyPr/>
          <a:lstStyle/>
          <a:p>
            <a:fld id="{00000000-1234-1234-1234-123412341234}" type="slidenum">
              <a:rPr lang="it"/>
              <a:t>2</a:t>
            </a:fld>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4: Intervista ufficiale – Linee Guida</a:t>
            </a:r>
            <a:endParaRPr dirty="0"/>
          </a:p>
        </p:txBody>
      </p:sp>
      <p:sp>
        <p:nvSpPr>
          <p:cNvPr id="2" name="CasellaDiTesto 1">
            <a:extLst>
              <a:ext uri="{FF2B5EF4-FFF2-40B4-BE49-F238E27FC236}">
                <a16:creationId xmlns:a16="http://schemas.microsoft.com/office/drawing/2014/main" id="{07B8B502-4012-1213-24D3-132AFE02A6EC}"/>
              </a:ext>
            </a:extLst>
          </p:cNvPr>
          <p:cNvSpPr txBox="1"/>
          <p:nvPr/>
        </p:nvSpPr>
        <p:spPr>
          <a:xfrm>
            <a:off x="309009" y="1795471"/>
            <a:ext cx="818106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Anche per questa parte, riteniamo opportuno fornire delle linee guida per aiutare l'</a:t>
            </a:r>
            <a:r>
              <a:rPr lang="it-IT" dirty="0" err="1"/>
              <a:t>Hiring</a:t>
            </a:r>
            <a:r>
              <a:rPr lang="it-IT" dirty="0"/>
              <a:t> Manager e il Recruiter ad intervistare il candidato.</a:t>
            </a:r>
          </a:p>
          <a:p>
            <a:r>
              <a:rPr lang="it-IT" dirty="0"/>
              <a:t>In particolare, suggeriamo di:</a:t>
            </a:r>
          </a:p>
          <a:p>
            <a:endParaRPr lang="it-IT" dirty="0"/>
          </a:p>
          <a:p>
            <a:pPr marL="342900" indent="-342900">
              <a:lnSpc>
                <a:spcPct val="150000"/>
              </a:lnSpc>
              <a:buFont typeface="Wingdings"/>
              <a:buChar char="ü"/>
            </a:pPr>
            <a:r>
              <a:rPr lang="it-IT" dirty="0"/>
              <a:t>Mettere a proprio agio il candidato</a:t>
            </a:r>
          </a:p>
          <a:p>
            <a:pPr marL="342900" indent="-342900">
              <a:lnSpc>
                <a:spcPct val="150000"/>
              </a:lnSpc>
              <a:buFont typeface="Wingdings"/>
              <a:buChar char="ü"/>
            </a:pPr>
            <a:r>
              <a:rPr lang="it-IT" dirty="0"/>
              <a:t>Partire da quanto scritto sul CV</a:t>
            </a:r>
          </a:p>
          <a:p>
            <a:pPr marL="342900" indent="-342900">
              <a:lnSpc>
                <a:spcPct val="150000"/>
              </a:lnSpc>
              <a:buFont typeface="Wingdings"/>
              <a:buChar char="ü"/>
            </a:pPr>
            <a:r>
              <a:rPr lang="it-IT" dirty="0"/>
              <a:t>Bilanciare il tempo tra i partecipanti al colloquio</a:t>
            </a:r>
          </a:p>
          <a:p>
            <a:pPr marL="342900" indent="-342900">
              <a:lnSpc>
                <a:spcPct val="150000"/>
              </a:lnSpc>
              <a:buFont typeface="Wingdings"/>
              <a:buChar char="ü"/>
            </a:pPr>
            <a:r>
              <a:rPr lang="it-IT" dirty="0"/>
              <a:t>Bilanciare le domande aperte e le domande chiuse</a:t>
            </a:r>
          </a:p>
          <a:p>
            <a:pPr marL="342900" indent="-342900">
              <a:lnSpc>
                <a:spcPct val="150000"/>
              </a:lnSpc>
              <a:buFont typeface="Wingdings"/>
              <a:buChar char="ü"/>
            </a:pPr>
            <a:r>
              <a:rPr lang="it-IT" dirty="0"/>
              <a:t>Bilanciare le domande dirette con quelle indirette</a:t>
            </a:r>
          </a:p>
          <a:p>
            <a:pPr marL="342900" indent="-342900">
              <a:lnSpc>
                <a:spcPct val="150000"/>
              </a:lnSpc>
              <a:buFont typeface="Wingdings"/>
              <a:buChar char="ü"/>
            </a:pPr>
            <a:r>
              <a:rPr lang="it-IT" dirty="0"/>
              <a:t>Bilanciare le domande su Soft Skills e Hard Skills</a:t>
            </a:r>
          </a:p>
          <a:p>
            <a:pPr marL="342900" indent="-342900">
              <a:buFont typeface="Wingdings"/>
              <a:buChar char="ü"/>
            </a:pPr>
            <a:endParaRPr lang="it-IT" dirty="0"/>
          </a:p>
          <a:p>
            <a:pPr marL="342900" indent="-342900">
              <a:buFont typeface="Wingdings"/>
              <a:buChar char="ü"/>
            </a:pPr>
            <a:endParaRPr lang="it-IT" dirty="0"/>
          </a:p>
          <a:p>
            <a:pPr marL="285750" indent="-285750">
              <a:buFont typeface="Wingdings"/>
              <a:buChar char="ü"/>
            </a:pPr>
            <a:endParaRPr lang="it-IT"/>
          </a:p>
        </p:txBody>
      </p:sp>
      <p:sp>
        <p:nvSpPr>
          <p:cNvPr id="3" name="CasellaDiTesto 2">
            <a:extLst>
              <a:ext uri="{FF2B5EF4-FFF2-40B4-BE49-F238E27FC236}">
                <a16:creationId xmlns:a16="http://schemas.microsoft.com/office/drawing/2014/main" id="{A7615BD9-4367-43E0-2355-8C16659CC559}"/>
              </a:ext>
            </a:extLst>
          </p:cNvPr>
          <p:cNvSpPr txBox="1"/>
          <p:nvPr/>
        </p:nvSpPr>
        <p:spPr>
          <a:xfrm>
            <a:off x="309088" y="1115926"/>
            <a:ext cx="8919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b="1"/>
              <a:t>"Le competenze attitudinali non si costruiscono, quelle tecniche sì"</a:t>
            </a:r>
          </a:p>
        </p:txBody>
      </p:sp>
      <p:pic>
        <p:nvPicPr>
          <p:cNvPr id="5" name="Immagine 4" descr="Immagine che contiene edificio, cielo, aria aperta, statua&#10;&#10;Descrizione generata automaticamente">
            <a:extLst>
              <a:ext uri="{FF2B5EF4-FFF2-40B4-BE49-F238E27FC236}">
                <a16:creationId xmlns:a16="http://schemas.microsoft.com/office/drawing/2014/main" id="{7E0401E0-D5BB-2AB2-C910-7CFAC4E0DB7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78967" y="2799111"/>
            <a:ext cx="3065211" cy="1915311"/>
          </a:xfrm>
          <a:prstGeom prst="rect">
            <a:avLst/>
          </a:prstGeom>
        </p:spPr>
      </p:pic>
      <p:sp>
        <p:nvSpPr>
          <p:cNvPr id="4" name="Rettangolo con angoli arrotondati 3">
            <a:extLst>
              <a:ext uri="{FF2B5EF4-FFF2-40B4-BE49-F238E27FC236}">
                <a16:creationId xmlns:a16="http://schemas.microsoft.com/office/drawing/2014/main" id="{4E383AAA-1A63-29AA-AB91-6195F7614BF5}"/>
              </a:ext>
            </a:extLst>
          </p:cNvPr>
          <p:cNvSpPr/>
          <p:nvPr/>
        </p:nvSpPr>
        <p:spPr>
          <a:xfrm>
            <a:off x="305320" y="3327225"/>
            <a:ext cx="4611145" cy="1385691"/>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New </a:t>
            </a:r>
            <a:r>
              <a:rPr lang="it" err="1"/>
              <a:t>Map</a:t>
            </a:r>
            <a:r>
              <a:rPr lang="it"/>
              <a:t>: "Fornire Feedback a </a:t>
            </a:r>
            <a:r>
              <a:rPr lang="it" err="1"/>
              <a:t>Hiring</a:t>
            </a:r>
            <a:r>
              <a:rPr lang="it"/>
              <a:t> Manager"</a:t>
            </a:r>
            <a:endParaRPr err="1"/>
          </a:p>
        </p:txBody>
      </p:sp>
      <p:grpSp>
        <p:nvGrpSpPr>
          <p:cNvPr id="2" name="Gruppo 1">
            <a:extLst>
              <a:ext uri="{FF2B5EF4-FFF2-40B4-BE49-F238E27FC236}">
                <a16:creationId xmlns:a16="http://schemas.microsoft.com/office/drawing/2014/main" id="{6700ABAC-9CA2-603D-412E-FECDB087D963}"/>
              </a:ext>
            </a:extLst>
          </p:cNvPr>
          <p:cNvGrpSpPr/>
          <p:nvPr/>
        </p:nvGrpSpPr>
        <p:grpSpPr>
          <a:xfrm>
            <a:off x="303836" y="969857"/>
            <a:ext cx="8601435" cy="3898267"/>
            <a:chOff x="303836" y="969857"/>
            <a:chExt cx="8601435" cy="3898267"/>
          </a:xfrm>
        </p:grpSpPr>
        <p:pic>
          <p:nvPicPr>
            <p:cNvPr id="8" name="Immagine 7" descr="Immagine che contiene schermata, testo, diagramma, design">
              <a:extLst>
                <a:ext uri="{FF2B5EF4-FFF2-40B4-BE49-F238E27FC236}">
                  <a16:creationId xmlns:a16="http://schemas.microsoft.com/office/drawing/2014/main" id="{82A318A2-8AAB-FA2E-8CCA-04096612D64E}"/>
                </a:ext>
              </a:extLst>
            </p:cNvPr>
            <p:cNvPicPr>
              <a:picLocks noChangeAspect="1"/>
            </p:cNvPicPr>
            <p:nvPr/>
          </p:nvPicPr>
          <p:blipFill>
            <a:blip r:embed="rId3"/>
            <a:stretch>
              <a:fillRect/>
            </a:stretch>
          </p:blipFill>
          <p:spPr>
            <a:xfrm>
              <a:off x="303836" y="969857"/>
              <a:ext cx="8601435" cy="3898267"/>
            </a:xfrm>
            <a:prstGeom prst="rect">
              <a:avLst/>
            </a:prstGeom>
          </p:spPr>
        </p:pic>
        <p:sp>
          <p:nvSpPr>
            <p:cNvPr id="12" name="Rettangolo con angoli arrotondati 11">
              <a:extLst>
                <a:ext uri="{FF2B5EF4-FFF2-40B4-BE49-F238E27FC236}">
                  <a16:creationId xmlns:a16="http://schemas.microsoft.com/office/drawing/2014/main" id="{62ED7296-A977-D841-7CEE-AA022A45E2D6}"/>
                </a:ext>
              </a:extLst>
            </p:cNvPr>
            <p:cNvSpPr/>
            <p:nvPr/>
          </p:nvSpPr>
          <p:spPr>
            <a:xfrm>
              <a:off x="6529874" y="2915972"/>
              <a:ext cx="862246" cy="338113"/>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6195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Parola magica: Auto-Feedback</a:t>
            </a:r>
            <a:endParaRPr lang="it-IT"/>
          </a:p>
        </p:txBody>
      </p:sp>
      <p:sp>
        <p:nvSpPr>
          <p:cNvPr id="2" name="CasellaDiTesto 1">
            <a:extLst>
              <a:ext uri="{FF2B5EF4-FFF2-40B4-BE49-F238E27FC236}">
                <a16:creationId xmlns:a16="http://schemas.microsoft.com/office/drawing/2014/main" id="{0E879D43-D4CD-9C5C-FBDA-CB1A79ACD137}"/>
              </a:ext>
            </a:extLst>
          </p:cNvPr>
          <p:cNvSpPr txBox="1"/>
          <p:nvPr/>
        </p:nvSpPr>
        <p:spPr>
          <a:xfrm>
            <a:off x="372175" y="1051729"/>
            <a:ext cx="72786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a:t>"Ciò che non è misurabile non è migliorabile"</a:t>
            </a:r>
          </a:p>
        </p:txBody>
      </p:sp>
      <p:sp>
        <p:nvSpPr>
          <p:cNvPr id="3" name="CasellaDiTesto 2">
            <a:extLst>
              <a:ext uri="{FF2B5EF4-FFF2-40B4-BE49-F238E27FC236}">
                <a16:creationId xmlns:a16="http://schemas.microsoft.com/office/drawing/2014/main" id="{B7657B61-1C7C-590E-67F2-574569A07A42}"/>
              </a:ext>
            </a:extLst>
          </p:cNvPr>
          <p:cNvSpPr txBox="1"/>
          <p:nvPr/>
        </p:nvSpPr>
        <p:spPr>
          <a:xfrm>
            <a:off x="428318" y="1657308"/>
            <a:ext cx="828258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dirty="0"/>
              <a:t>Le soluzioni presentate fino a questo punto hanno permesso di prevenire i </a:t>
            </a:r>
            <a:r>
              <a:rPr lang="it-IT" err="1"/>
              <a:t>Bias</a:t>
            </a:r>
            <a:r>
              <a:rPr lang="it-IT" dirty="0"/>
              <a:t> fin dove era possibile.</a:t>
            </a:r>
            <a:endParaRPr lang="it-IT"/>
          </a:p>
          <a:p>
            <a:pPr algn="just"/>
            <a:r>
              <a:rPr lang="it-IT" dirty="0"/>
              <a:t>Tuttavia, è proprio durante il colloquio, dove le persone si ritrovano fisicamente e dove non ci sono "macchine" in gioco, che il recruiter e l'</a:t>
            </a:r>
            <a:r>
              <a:rPr lang="it-IT" dirty="0" err="1"/>
              <a:t>Hiring</a:t>
            </a:r>
            <a:r>
              <a:rPr lang="it-IT" dirty="0"/>
              <a:t> Manager possono subire qualche influenza ("il bello della diretta").</a:t>
            </a:r>
          </a:p>
          <a:p>
            <a:pPr algn="just"/>
            <a:endParaRPr lang="it-IT"/>
          </a:p>
          <a:p>
            <a:pPr algn="just"/>
            <a:r>
              <a:rPr lang="it-IT" dirty="0"/>
              <a:t>Pertanto, quello che noi suggeriamo, è di utilizzare un sistema di AI simile a quello usato per il candidato, ma che si focalizzi proprio sull'</a:t>
            </a:r>
            <a:r>
              <a:rPr lang="it-IT" err="1"/>
              <a:t>Hiring</a:t>
            </a:r>
            <a:r>
              <a:rPr lang="it-IT" dirty="0"/>
              <a:t> Manager.</a:t>
            </a:r>
          </a:p>
          <a:p>
            <a:pPr algn="just"/>
            <a:r>
              <a:rPr lang="it-IT" dirty="0"/>
              <a:t>Una strategia di questo tipo, genera degli "Auto-Feedback" che permettono di migliorare la qualità dei colloqui.</a:t>
            </a:r>
          </a:p>
          <a:p>
            <a:pPr algn="just"/>
            <a:endParaRPr lang="it-IT" dirty="0"/>
          </a:p>
          <a:p>
            <a:pPr algn="just"/>
            <a:r>
              <a:rPr lang="it-IT" dirty="0"/>
              <a:t>Cosa si dovrebbe osservare?</a:t>
            </a:r>
          </a:p>
          <a:p>
            <a:pPr marL="285750" indent="-285750" algn="just">
              <a:buFont typeface="Calibri"/>
              <a:buChar char="-"/>
            </a:pPr>
            <a:r>
              <a:rPr lang="it-IT" dirty="0"/>
              <a:t>Tutti gli aspetti elencati in precedenza (bilanciamento domande aperte/chiuse, dirette/indirette...)</a:t>
            </a:r>
          </a:p>
          <a:p>
            <a:pPr marL="285750" indent="-285750" algn="just">
              <a:buFont typeface="Calibri"/>
              <a:buChar char="-"/>
            </a:pPr>
            <a:r>
              <a:rPr lang="it-IT" dirty="0"/>
              <a:t>Linguaggio del corpo</a:t>
            </a:r>
          </a:p>
          <a:p>
            <a:pPr marL="285750" indent="-285750" algn="just">
              <a:buFont typeface="Calibri"/>
              <a:buChar char="-"/>
            </a:pPr>
            <a:r>
              <a:rPr lang="it-IT" dirty="0"/>
              <a:t>...</a:t>
            </a:r>
          </a:p>
          <a:p>
            <a:endParaRPr lang="it-IT"/>
          </a:p>
        </p:txBody>
      </p:sp>
      <p:pic>
        <p:nvPicPr>
          <p:cNvPr id="4" name="Immagine 3" descr="Nuvoletta di chat con stella gialla">
            <a:extLst>
              <a:ext uri="{FF2B5EF4-FFF2-40B4-BE49-F238E27FC236}">
                <a16:creationId xmlns:a16="http://schemas.microsoft.com/office/drawing/2014/main" id="{D07A5947-133F-9D94-A073-449D2F5CADF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078170" y="665743"/>
            <a:ext cx="1982165" cy="12172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754850" y="1732950"/>
            <a:ext cx="7716300" cy="10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
              <a:t>Grazie per l’attenzione!</a:t>
            </a:r>
            <a:endParaRPr/>
          </a:p>
        </p:txBody>
      </p:sp>
      <p:sp>
        <p:nvSpPr>
          <p:cNvPr id="281" name="Google Shape;281;p39"/>
          <p:cNvSpPr txBox="1">
            <a:spLocks noGrp="1"/>
          </p:cNvSpPr>
          <p:nvPr>
            <p:ph type="title" idx="2"/>
          </p:nvPr>
        </p:nvSpPr>
        <p:spPr>
          <a:xfrm>
            <a:off x="754850" y="2643750"/>
            <a:ext cx="7716300" cy="169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 dirty="0"/>
              <a:t>Team Pink </a:t>
            </a:r>
            <a:r>
              <a:rPr lang="it" dirty="0" err="1"/>
              <a:t>Panther</a:t>
            </a:r>
            <a:endParaRPr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dk1"/>
        </a:solidFill>
        <a:effectLst/>
      </p:bgPr>
    </p:bg>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225028" y="222647"/>
            <a:ext cx="8694000" cy="415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300"/>
              <a:buNone/>
            </a:pPr>
            <a:r>
              <a:rPr lang="it" b="1">
                <a:solidFill>
                  <a:schemeClr val="lt1"/>
                </a:solidFill>
              </a:rPr>
              <a:t>Team </a:t>
            </a:r>
            <a:r>
              <a:rPr lang="it" b="1" u="sng">
                <a:solidFill>
                  <a:srgbClr val="4A3AFF"/>
                </a:solidFill>
                <a:hlinkClick r:id="rId3">
                  <a:extLst>
                    <a:ext uri="{A12FA001-AC4F-418D-AE19-62706E023703}">
                      <ahyp:hlinkClr xmlns:ahyp="http://schemas.microsoft.com/office/drawing/2018/hyperlinkcolor" val="tx"/>
                    </a:ext>
                  </a:extLst>
                </a:hlinkClick>
              </a:rPr>
              <a:t>MadLibs</a:t>
            </a:r>
            <a:endParaRPr b="1">
              <a:solidFill>
                <a:srgbClr val="4A3AFF"/>
              </a:solidFill>
            </a:endParaRPr>
          </a:p>
        </p:txBody>
      </p:sp>
      <p:sp>
        <p:nvSpPr>
          <p:cNvPr id="155" name="Google Shape;155;p20"/>
          <p:cNvSpPr txBox="1">
            <a:spLocks noGrp="1"/>
          </p:cNvSpPr>
          <p:nvPr>
            <p:ph type="body" idx="1"/>
          </p:nvPr>
        </p:nvSpPr>
        <p:spPr>
          <a:xfrm>
            <a:off x="3194456" y="957091"/>
            <a:ext cx="5724600" cy="2535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400"/>
              </a:spcBef>
              <a:spcAft>
                <a:spcPts val="0"/>
              </a:spcAft>
              <a:buSzPts val="1700"/>
              <a:buNone/>
            </a:pPr>
            <a:r>
              <a:rPr lang="it"/>
              <a:t>Team Pink Panter</a:t>
            </a:r>
            <a:endParaRPr/>
          </a:p>
        </p:txBody>
      </p:sp>
      <p:sp>
        <p:nvSpPr>
          <p:cNvPr id="156" name="Google Shape;156;p20"/>
          <p:cNvSpPr txBox="1">
            <a:spLocks noGrp="1"/>
          </p:cNvSpPr>
          <p:nvPr>
            <p:ph type="body" idx="2"/>
          </p:nvPr>
        </p:nvSpPr>
        <p:spPr>
          <a:xfrm>
            <a:off x="3194456" y="1615294"/>
            <a:ext cx="5724600" cy="2535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400"/>
              </a:spcBef>
              <a:spcAft>
                <a:spcPts val="0"/>
              </a:spcAft>
              <a:buClr>
                <a:srgbClr val="000000"/>
              </a:buClr>
              <a:buSzPts val="1700"/>
              <a:buFont typeface="Arial"/>
              <a:buNone/>
            </a:pPr>
            <a:r>
              <a:rPr lang="it"/>
              <a:t>Linee guida per la valutazione dei candidati</a:t>
            </a:r>
            <a:endParaRPr/>
          </a:p>
        </p:txBody>
      </p:sp>
      <p:sp>
        <p:nvSpPr>
          <p:cNvPr id="157" name="Google Shape;157;p20"/>
          <p:cNvSpPr txBox="1">
            <a:spLocks noGrp="1"/>
          </p:cNvSpPr>
          <p:nvPr>
            <p:ph type="body" idx="3"/>
          </p:nvPr>
        </p:nvSpPr>
        <p:spPr>
          <a:xfrm>
            <a:off x="3194456" y="2323300"/>
            <a:ext cx="5724600" cy="1001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400"/>
              </a:spcBef>
              <a:spcAft>
                <a:spcPts val="0"/>
              </a:spcAft>
              <a:buSzPts val="1700"/>
              <a:buNone/>
            </a:pPr>
            <a:r>
              <a:rPr lang="it"/>
              <a:t>Il personale nella selezione dei candidati più idonei al ruolo</a:t>
            </a:r>
            <a:endParaRPr/>
          </a:p>
        </p:txBody>
      </p:sp>
      <p:sp>
        <p:nvSpPr>
          <p:cNvPr id="158" name="Google Shape;158;p20"/>
          <p:cNvSpPr txBox="1">
            <a:spLocks noGrp="1"/>
          </p:cNvSpPr>
          <p:nvPr>
            <p:ph type="body" idx="4"/>
          </p:nvPr>
        </p:nvSpPr>
        <p:spPr>
          <a:xfrm>
            <a:off x="3194456" y="3638718"/>
            <a:ext cx="5724600" cy="1001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400"/>
              </a:spcBef>
              <a:spcAft>
                <a:spcPts val="0"/>
              </a:spcAft>
              <a:buSzPts val="1700"/>
              <a:buNone/>
            </a:pPr>
            <a:r>
              <a:rPr lang="it"/>
              <a:t>Excel &amp; API OpenAI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err="1"/>
              <a:t>Old</a:t>
            </a:r>
            <a:r>
              <a:rPr lang="it"/>
              <a:t> </a:t>
            </a:r>
            <a:r>
              <a:rPr lang="it-IT" err="1"/>
              <a:t>Map</a:t>
            </a:r>
          </a:p>
        </p:txBody>
      </p:sp>
      <p:pic>
        <p:nvPicPr>
          <p:cNvPr id="164" name="Google Shape;164;p21"/>
          <p:cNvPicPr preferRelativeResize="0"/>
          <p:nvPr/>
        </p:nvPicPr>
        <p:blipFill>
          <a:blip r:embed="rId3">
            <a:alphaModFix/>
          </a:blip>
          <a:stretch>
            <a:fillRect/>
          </a:stretch>
        </p:blipFill>
        <p:spPr>
          <a:xfrm>
            <a:off x="574060" y="848182"/>
            <a:ext cx="8162188" cy="3851703"/>
          </a:xfrm>
          <a:prstGeom prst="rect">
            <a:avLst/>
          </a:prstGeom>
          <a:noFill/>
          <a:ln>
            <a:noFill/>
          </a:ln>
        </p:spPr>
      </p:pic>
      <p:sp>
        <p:nvSpPr>
          <p:cNvPr id="165" name="Google Shape;165;p21"/>
          <p:cNvSpPr/>
          <p:nvPr/>
        </p:nvSpPr>
        <p:spPr>
          <a:xfrm>
            <a:off x="7491950" y="4210150"/>
            <a:ext cx="444600" cy="402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
              <a:ea typeface="Muli"/>
              <a:cs typeface="Muli"/>
              <a:sym typeface="Muli"/>
            </a:endParaRPr>
          </a:p>
        </p:txBody>
      </p:sp>
      <p:sp>
        <p:nvSpPr>
          <p:cNvPr id="167" name="Google Shape;167;p21"/>
          <p:cNvSpPr txBox="1"/>
          <p:nvPr/>
        </p:nvSpPr>
        <p:spPr>
          <a:xfrm>
            <a:off x="1773875" y="2660250"/>
            <a:ext cx="1576500" cy="2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
              <a:solidFill>
                <a:schemeClr val="dk1"/>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New </a:t>
            </a:r>
            <a:r>
              <a:rPr lang="it" err="1"/>
              <a:t>Map</a:t>
            </a:r>
            <a:endParaRPr err="1"/>
          </a:p>
        </p:txBody>
      </p:sp>
      <p:pic>
        <p:nvPicPr>
          <p:cNvPr id="6" name="Immagine 5" descr="Immagine che contiene schermata, testo, diagramma, design">
            <a:extLst>
              <a:ext uri="{FF2B5EF4-FFF2-40B4-BE49-F238E27FC236}">
                <a16:creationId xmlns:a16="http://schemas.microsoft.com/office/drawing/2014/main" id="{DBB743A6-0239-E890-464A-E392DE1CE4B9}"/>
              </a:ext>
            </a:extLst>
          </p:cNvPr>
          <p:cNvPicPr>
            <a:picLocks noChangeAspect="1"/>
          </p:cNvPicPr>
          <p:nvPr/>
        </p:nvPicPr>
        <p:blipFill>
          <a:blip r:embed="rId3"/>
          <a:stretch>
            <a:fillRect/>
          </a:stretch>
        </p:blipFill>
        <p:spPr>
          <a:xfrm>
            <a:off x="303836" y="969857"/>
            <a:ext cx="8601435" cy="3898267"/>
          </a:xfrm>
          <a:prstGeom prst="rect">
            <a:avLst/>
          </a:prstGeom>
        </p:spPr>
      </p:pic>
    </p:spTree>
    <p:extLst>
      <p:ext uri="{BB962C8B-B14F-4D97-AF65-F5344CB8AC3E}">
        <p14:creationId xmlns:p14="http://schemas.microsoft.com/office/powerpoint/2010/main" val="121031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a:t>New </a:t>
            </a:r>
            <a:r>
              <a:rPr lang="it" err="1"/>
              <a:t>Map</a:t>
            </a:r>
            <a:r>
              <a:rPr lang="it"/>
              <a:t>: Criticità</a:t>
            </a:r>
            <a:endParaRPr err="1"/>
          </a:p>
        </p:txBody>
      </p:sp>
      <p:grpSp>
        <p:nvGrpSpPr>
          <p:cNvPr id="13" name="Gruppo 12">
            <a:extLst>
              <a:ext uri="{FF2B5EF4-FFF2-40B4-BE49-F238E27FC236}">
                <a16:creationId xmlns:a16="http://schemas.microsoft.com/office/drawing/2014/main" id="{2109C20A-EA2F-1A51-7764-3E7A552A66A0}"/>
              </a:ext>
            </a:extLst>
          </p:cNvPr>
          <p:cNvGrpSpPr/>
          <p:nvPr/>
        </p:nvGrpSpPr>
        <p:grpSpPr>
          <a:xfrm>
            <a:off x="303836" y="969857"/>
            <a:ext cx="8601435" cy="3898267"/>
            <a:chOff x="303836" y="969857"/>
            <a:chExt cx="8601435" cy="3898267"/>
          </a:xfrm>
        </p:grpSpPr>
        <p:pic>
          <p:nvPicPr>
            <p:cNvPr id="8" name="Immagine 7" descr="Immagine che contiene schermata, testo, diagramma, design">
              <a:extLst>
                <a:ext uri="{FF2B5EF4-FFF2-40B4-BE49-F238E27FC236}">
                  <a16:creationId xmlns:a16="http://schemas.microsoft.com/office/drawing/2014/main" id="{82A318A2-8AAB-FA2E-8CCA-04096612D64E}"/>
                </a:ext>
              </a:extLst>
            </p:cNvPr>
            <p:cNvPicPr>
              <a:picLocks noChangeAspect="1"/>
            </p:cNvPicPr>
            <p:nvPr/>
          </p:nvPicPr>
          <p:blipFill>
            <a:blip r:embed="rId3"/>
            <a:stretch>
              <a:fillRect/>
            </a:stretch>
          </p:blipFill>
          <p:spPr>
            <a:xfrm>
              <a:off x="303836" y="969857"/>
              <a:ext cx="8601435" cy="3898267"/>
            </a:xfrm>
            <a:prstGeom prst="rect">
              <a:avLst/>
            </a:prstGeom>
          </p:spPr>
        </p:pic>
        <p:sp>
          <p:nvSpPr>
            <p:cNvPr id="9" name="Rettangolo con angoli arrotondati 8">
              <a:extLst>
                <a:ext uri="{FF2B5EF4-FFF2-40B4-BE49-F238E27FC236}">
                  <a16:creationId xmlns:a16="http://schemas.microsoft.com/office/drawing/2014/main" id="{291B300B-735C-BB18-977A-859D9F4020ED}"/>
                </a:ext>
              </a:extLst>
            </p:cNvPr>
            <p:cNvSpPr/>
            <p:nvPr/>
          </p:nvSpPr>
          <p:spPr>
            <a:xfrm>
              <a:off x="677428" y="2076811"/>
              <a:ext cx="883948" cy="779396"/>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con angoli arrotondati 9">
              <a:extLst>
                <a:ext uri="{FF2B5EF4-FFF2-40B4-BE49-F238E27FC236}">
                  <a16:creationId xmlns:a16="http://schemas.microsoft.com/office/drawing/2014/main" id="{3441E46C-D97D-83AD-FDBD-7E03CFD28F46}"/>
                </a:ext>
              </a:extLst>
            </p:cNvPr>
            <p:cNvSpPr/>
            <p:nvPr/>
          </p:nvSpPr>
          <p:spPr>
            <a:xfrm>
              <a:off x="684660" y="4066207"/>
              <a:ext cx="876714" cy="345347"/>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84B56858-4A7A-16CB-21F6-11EC55B74313}"/>
                </a:ext>
              </a:extLst>
            </p:cNvPr>
            <p:cNvSpPr/>
            <p:nvPr/>
          </p:nvSpPr>
          <p:spPr>
            <a:xfrm>
              <a:off x="5777520" y="1179770"/>
              <a:ext cx="855012" cy="345347"/>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62ED7296-A977-D841-7CEE-AA022A45E2D6}"/>
                </a:ext>
              </a:extLst>
            </p:cNvPr>
            <p:cNvSpPr/>
            <p:nvPr/>
          </p:nvSpPr>
          <p:spPr>
            <a:xfrm>
              <a:off x="6529874" y="2915972"/>
              <a:ext cx="862246" cy="338113"/>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56101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06900" y="227950"/>
            <a:ext cx="9586389" cy="440700"/>
          </a:xfrm>
          <a:prstGeom prst="rect">
            <a:avLst/>
          </a:prstGeom>
        </p:spPr>
        <p:txBody>
          <a:bodyPr spcFirstLastPara="1" wrap="square" lIns="91425" tIns="91425" rIns="91425" bIns="91425" anchor="t" anchorCtr="0">
            <a:normAutofit fontScale="90000"/>
          </a:bodyPr>
          <a:lstStyle/>
          <a:p>
            <a:r>
              <a:rPr lang="it" dirty="0"/>
              <a:t>New </a:t>
            </a:r>
            <a:r>
              <a:rPr lang="it" dirty="0" err="1"/>
              <a:t>Map</a:t>
            </a:r>
            <a:r>
              <a:rPr lang="it" dirty="0"/>
              <a:t>: "Richieste specifiche del candidato" – "Setup AI per intervista"</a:t>
            </a:r>
            <a:endParaRPr dirty="0" err="1"/>
          </a:p>
        </p:txBody>
      </p:sp>
      <p:grpSp>
        <p:nvGrpSpPr>
          <p:cNvPr id="8" name="Gruppo 7">
            <a:extLst>
              <a:ext uri="{FF2B5EF4-FFF2-40B4-BE49-F238E27FC236}">
                <a16:creationId xmlns:a16="http://schemas.microsoft.com/office/drawing/2014/main" id="{19150088-41AF-B12E-4474-997C05A65CD0}"/>
              </a:ext>
            </a:extLst>
          </p:cNvPr>
          <p:cNvGrpSpPr/>
          <p:nvPr/>
        </p:nvGrpSpPr>
        <p:grpSpPr>
          <a:xfrm>
            <a:off x="303836" y="969857"/>
            <a:ext cx="8601435" cy="3898267"/>
            <a:chOff x="303836" y="969857"/>
            <a:chExt cx="8601435" cy="3898267"/>
          </a:xfrm>
        </p:grpSpPr>
        <p:pic>
          <p:nvPicPr>
            <p:cNvPr id="4" name="Immagine 3" descr="Immagine che contiene schermata, testo, diagramma, design">
              <a:extLst>
                <a:ext uri="{FF2B5EF4-FFF2-40B4-BE49-F238E27FC236}">
                  <a16:creationId xmlns:a16="http://schemas.microsoft.com/office/drawing/2014/main" id="{A51BCA28-27A9-9FC6-5E44-D295E37C9275}"/>
                </a:ext>
              </a:extLst>
            </p:cNvPr>
            <p:cNvPicPr>
              <a:picLocks noChangeAspect="1"/>
            </p:cNvPicPr>
            <p:nvPr/>
          </p:nvPicPr>
          <p:blipFill>
            <a:blip r:embed="rId3"/>
            <a:stretch>
              <a:fillRect/>
            </a:stretch>
          </p:blipFill>
          <p:spPr>
            <a:xfrm>
              <a:off x="303836" y="969857"/>
              <a:ext cx="8601435" cy="3898267"/>
            </a:xfrm>
            <a:prstGeom prst="rect">
              <a:avLst/>
            </a:prstGeom>
          </p:spPr>
        </p:pic>
        <p:sp>
          <p:nvSpPr>
            <p:cNvPr id="2" name="Rettangolo con angoli arrotondati 1">
              <a:extLst>
                <a:ext uri="{FF2B5EF4-FFF2-40B4-BE49-F238E27FC236}">
                  <a16:creationId xmlns:a16="http://schemas.microsoft.com/office/drawing/2014/main" id="{AD620A21-5CD1-CFCF-87FC-E7A9896BC37A}"/>
                </a:ext>
              </a:extLst>
            </p:cNvPr>
            <p:cNvSpPr/>
            <p:nvPr/>
          </p:nvSpPr>
          <p:spPr>
            <a:xfrm>
              <a:off x="677428" y="2076811"/>
              <a:ext cx="883948" cy="779396"/>
            </a:xfrm>
            <a:prstGeom prst="round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99149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CasellaDiTesto 2">
            <a:extLst>
              <a:ext uri="{FF2B5EF4-FFF2-40B4-BE49-F238E27FC236}">
                <a16:creationId xmlns:a16="http://schemas.microsoft.com/office/drawing/2014/main" id="{149F9502-10F0-1166-66ED-6A472CF928BA}"/>
              </a:ext>
            </a:extLst>
          </p:cNvPr>
          <p:cNvSpPr txBox="1"/>
          <p:nvPr/>
        </p:nvSpPr>
        <p:spPr>
          <a:xfrm>
            <a:off x="270137" y="2140108"/>
            <a:ext cx="860418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it-IT"/>
              <a:t>Sono numerosi i fattori che possono distinguere un candidato da un altro.</a:t>
            </a:r>
          </a:p>
          <a:p>
            <a:pPr algn="just"/>
            <a:r>
              <a:rPr lang="it-IT"/>
              <a:t>Per un </a:t>
            </a:r>
            <a:r>
              <a:rPr lang="it-IT" err="1"/>
              <a:t>Hiring</a:t>
            </a:r>
            <a:r>
              <a:rPr lang="it-IT"/>
              <a:t> Manager, è essenziale avere le idee chiare non solo sul tipo di figura professionale ricercata, ma anche sul tipo di persona con cui si desidera lavorare in futuro. </a:t>
            </a:r>
          </a:p>
          <a:p>
            <a:pPr algn="just"/>
            <a:r>
              <a:rPr lang="it-IT"/>
              <a:t>Questa parte </a:t>
            </a:r>
            <a:r>
              <a:rPr lang="it-IT" u="sng"/>
              <a:t>non</a:t>
            </a:r>
            <a:r>
              <a:rPr lang="it-IT"/>
              <a:t> può essere svolta </a:t>
            </a:r>
            <a:r>
              <a:rPr lang="it-IT" u="sng"/>
              <a:t>superficialmente</a:t>
            </a:r>
            <a:r>
              <a:rPr lang="it-IT"/>
              <a:t>: bisogna avere in testa l'immagine del candidato ideale. Pertanto:</a:t>
            </a:r>
          </a:p>
          <a:p>
            <a:pPr algn="just"/>
            <a:r>
              <a:rPr lang="it-IT"/>
              <a:t>Come individuare quello giusto?</a:t>
            </a:r>
          </a:p>
          <a:p>
            <a:pPr algn="just"/>
            <a:endParaRPr lang="it-IT" b="1"/>
          </a:p>
          <a:p>
            <a:pPr algn="just"/>
            <a:endParaRPr lang="it-IT"/>
          </a:p>
        </p:txBody>
      </p:sp>
      <p:sp>
        <p:nvSpPr>
          <p:cNvPr id="11" name="Nuvola 10">
            <a:extLst>
              <a:ext uri="{FF2B5EF4-FFF2-40B4-BE49-F238E27FC236}">
                <a16:creationId xmlns:a16="http://schemas.microsoft.com/office/drawing/2014/main" id="{38680C1F-4B3D-72B9-F55A-3E3D8DC752AA}"/>
              </a:ext>
            </a:extLst>
          </p:cNvPr>
          <p:cNvSpPr/>
          <p:nvPr/>
        </p:nvSpPr>
        <p:spPr>
          <a:xfrm>
            <a:off x="338039" y="866651"/>
            <a:ext cx="1528280" cy="1168685"/>
          </a:xfrm>
          <a:prstGeom prst="clou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a:solidFill>
                  <a:srgbClr val="FFFFFF"/>
                </a:solidFill>
                <a:cs typeface="Arial"/>
              </a:rPr>
              <a:t>Hard</a:t>
            </a:r>
          </a:p>
          <a:p>
            <a:pPr algn="ctr"/>
            <a:r>
              <a:rPr lang="it-IT">
                <a:solidFill>
                  <a:srgbClr val="FFFFFF"/>
                </a:solidFill>
                <a:cs typeface="Arial"/>
              </a:rPr>
              <a:t>Skills</a:t>
            </a:r>
          </a:p>
        </p:txBody>
      </p:sp>
      <p:sp>
        <p:nvSpPr>
          <p:cNvPr id="12" name="Nuvola 11">
            <a:extLst>
              <a:ext uri="{FF2B5EF4-FFF2-40B4-BE49-F238E27FC236}">
                <a16:creationId xmlns:a16="http://schemas.microsoft.com/office/drawing/2014/main" id="{11FE4E8E-F28B-8B49-7313-1EAF04D7C726}"/>
              </a:ext>
            </a:extLst>
          </p:cNvPr>
          <p:cNvSpPr/>
          <p:nvPr/>
        </p:nvSpPr>
        <p:spPr>
          <a:xfrm>
            <a:off x="3794254" y="866651"/>
            <a:ext cx="1528280" cy="1168685"/>
          </a:xfrm>
          <a:prstGeom prst="clou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FFFFFF"/>
                </a:solidFill>
                <a:cs typeface="Arial"/>
              </a:rPr>
              <a:t>Soft</a:t>
            </a:r>
          </a:p>
          <a:p>
            <a:pPr algn="ctr"/>
            <a:r>
              <a:rPr lang="it-IT">
                <a:solidFill>
                  <a:srgbClr val="FFFFFF"/>
                </a:solidFill>
                <a:cs typeface="Arial"/>
              </a:rPr>
              <a:t>Skills</a:t>
            </a:r>
          </a:p>
        </p:txBody>
      </p:sp>
      <p:sp>
        <p:nvSpPr>
          <p:cNvPr id="13" name="Nuvola 12">
            <a:extLst>
              <a:ext uri="{FF2B5EF4-FFF2-40B4-BE49-F238E27FC236}">
                <a16:creationId xmlns:a16="http://schemas.microsoft.com/office/drawing/2014/main" id="{5B0022FF-754A-3CE2-8F16-53B8011C8F84}"/>
              </a:ext>
            </a:extLst>
          </p:cNvPr>
          <p:cNvSpPr/>
          <p:nvPr/>
        </p:nvSpPr>
        <p:spPr>
          <a:xfrm>
            <a:off x="1862038" y="3526848"/>
            <a:ext cx="1766404" cy="1168685"/>
          </a:xfrm>
          <a:prstGeom prst="clou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FFFFFF"/>
                </a:solidFill>
                <a:cs typeface="Arial"/>
              </a:rPr>
              <a:t>Personalità</a:t>
            </a:r>
            <a:endParaRPr lang="it-IT">
              <a:solidFill>
                <a:srgbClr val="FFFFFF"/>
              </a:solidFill>
            </a:endParaRPr>
          </a:p>
        </p:txBody>
      </p:sp>
      <p:sp>
        <p:nvSpPr>
          <p:cNvPr id="14" name="Nuvola 13">
            <a:extLst>
              <a:ext uri="{FF2B5EF4-FFF2-40B4-BE49-F238E27FC236}">
                <a16:creationId xmlns:a16="http://schemas.microsoft.com/office/drawing/2014/main" id="{BE2E5071-5D91-355B-D674-3AA3BEBB2337}"/>
              </a:ext>
            </a:extLst>
          </p:cNvPr>
          <p:cNvSpPr/>
          <p:nvPr/>
        </p:nvSpPr>
        <p:spPr>
          <a:xfrm>
            <a:off x="5569986" y="3526848"/>
            <a:ext cx="1528280" cy="1168685"/>
          </a:xfrm>
          <a:prstGeom prst="clou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FFFFFF"/>
                </a:solidFill>
                <a:cs typeface="Arial"/>
              </a:rPr>
              <a:t>Hobby</a:t>
            </a:r>
            <a:endParaRPr lang="it-IT">
              <a:solidFill>
                <a:srgbClr val="FFFFFF"/>
              </a:solidFill>
            </a:endParaRPr>
          </a:p>
        </p:txBody>
      </p:sp>
      <p:sp>
        <p:nvSpPr>
          <p:cNvPr id="15" name="Nuvola 14">
            <a:extLst>
              <a:ext uri="{FF2B5EF4-FFF2-40B4-BE49-F238E27FC236}">
                <a16:creationId xmlns:a16="http://schemas.microsoft.com/office/drawing/2014/main" id="{3386E803-3835-6B40-F8D7-66083B58FFD6}"/>
              </a:ext>
            </a:extLst>
          </p:cNvPr>
          <p:cNvSpPr/>
          <p:nvPr/>
        </p:nvSpPr>
        <p:spPr>
          <a:xfrm>
            <a:off x="7012344" y="866652"/>
            <a:ext cx="1759601" cy="1168685"/>
          </a:xfrm>
          <a:prstGeom prst="clou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a:solidFill>
                  <a:srgbClr val="FFFFFF"/>
                </a:solidFill>
                <a:cs typeface="Arial"/>
              </a:rPr>
              <a:t>Esperienze</a:t>
            </a:r>
          </a:p>
          <a:p>
            <a:pPr algn="ctr"/>
            <a:r>
              <a:rPr lang="it-IT">
                <a:solidFill>
                  <a:srgbClr val="FFFFFF"/>
                </a:solidFill>
                <a:cs typeface="Arial"/>
              </a:rPr>
              <a:t>Passate</a:t>
            </a:r>
          </a:p>
        </p:txBody>
      </p:sp>
      <p:sp>
        <p:nvSpPr>
          <p:cNvPr id="4" name="Google Shape;216;p28">
            <a:extLst>
              <a:ext uri="{FF2B5EF4-FFF2-40B4-BE49-F238E27FC236}">
                <a16:creationId xmlns:a16="http://schemas.microsoft.com/office/drawing/2014/main" id="{A4253EBF-91D8-0D99-8EAA-69DCC3C8B185}"/>
              </a:ext>
            </a:extLst>
          </p:cNvPr>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1 e 2: Richiesta specifiche del candidato – Setup AI per intervista</a:t>
            </a:r>
            <a:endParaRPr lang="it-IT" dirty="0"/>
          </a:p>
        </p:txBody>
      </p:sp>
    </p:spTree>
    <p:extLst>
      <p:ext uri="{BB962C8B-B14F-4D97-AF65-F5344CB8AC3E}">
        <p14:creationId xmlns:p14="http://schemas.microsoft.com/office/powerpoint/2010/main" val="234466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15B58AE-2F1D-4C9E-407A-C175A4514323}"/>
            </a:ext>
          </a:extLst>
        </p:cNvPr>
        <p:cNvGrpSpPr/>
        <p:nvPr/>
      </p:nvGrpSpPr>
      <p:grpSpPr>
        <a:xfrm>
          <a:off x="0" y="0"/>
          <a:ext cx="0" cy="0"/>
          <a:chOff x="0" y="0"/>
          <a:chExt cx="0" cy="0"/>
        </a:xfrm>
      </p:grpSpPr>
      <p:sp>
        <p:nvSpPr>
          <p:cNvPr id="3" name="CasellaDiTesto 2">
            <a:extLst>
              <a:ext uri="{FF2B5EF4-FFF2-40B4-BE49-F238E27FC236}">
                <a16:creationId xmlns:a16="http://schemas.microsoft.com/office/drawing/2014/main" id="{5B74291E-C49D-DA66-376A-DB8E92C08095}"/>
              </a:ext>
            </a:extLst>
          </p:cNvPr>
          <p:cNvSpPr txBox="1"/>
          <p:nvPr/>
        </p:nvSpPr>
        <p:spPr>
          <a:xfrm>
            <a:off x="3311127" y="1132009"/>
            <a:ext cx="23666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b="1" dirty="0"/>
              <a:t>Check List – Linee Guida</a:t>
            </a:r>
          </a:p>
        </p:txBody>
      </p:sp>
      <p:pic>
        <p:nvPicPr>
          <p:cNvPr id="6" name="Immagine 5" descr="Immagine che contiene testo, schermata, numero, Carattere&#10;&#10;Descrizione generata automaticamente">
            <a:extLst>
              <a:ext uri="{FF2B5EF4-FFF2-40B4-BE49-F238E27FC236}">
                <a16:creationId xmlns:a16="http://schemas.microsoft.com/office/drawing/2014/main" id="{AF17EDE6-4AE3-EBCE-BF24-15FBB222FD9A}"/>
              </a:ext>
            </a:extLst>
          </p:cNvPr>
          <p:cNvPicPr>
            <a:picLocks noChangeAspect="1"/>
          </p:cNvPicPr>
          <p:nvPr/>
        </p:nvPicPr>
        <p:blipFill>
          <a:blip r:embed="rId3"/>
          <a:stretch>
            <a:fillRect/>
          </a:stretch>
        </p:blipFill>
        <p:spPr>
          <a:xfrm>
            <a:off x="52917" y="1679763"/>
            <a:ext cx="3105150" cy="2619375"/>
          </a:xfrm>
          <a:prstGeom prst="rect">
            <a:avLst/>
          </a:prstGeom>
        </p:spPr>
      </p:pic>
      <p:pic>
        <p:nvPicPr>
          <p:cNvPr id="4" name="Immagine 3" descr="Immagine che contiene testo, schermata, numero, Carattere&#10;&#10;Descrizione generata automaticamente">
            <a:extLst>
              <a:ext uri="{FF2B5EF4-FFF2-40B4-BE49-F238E27FC236}">
                <a16:creationId xmlns:a16="http://schemas.microsoft.com/office/drawing/2014/main" id="{38B4BAFA-87A7-29BF-7FDF-0336EB7D5E56}"/>
              </a:ext>
            </a:extLst>
          </p:cNvPr>
          <p:cNvPicPr>
            <a:picLocks noChangeAspect="1"/>
          </p:cNvPicPr>
          <p:nvPr/>
        </p:nvPicPr>
        <p:blipFill>
          <a:blip r:embed="rId4"/>
          <a:stretch>
            <a:fillRect/>
          </a:stretch>
        </p:blipFill>
        <p:spPr>
          <a:xfrm>
            <a:off x="3313276" y="1846009"/>
            <a:ext cx="5684738" cy="2286105"/>
          </a:xfrm>
          <a:prstGeom prst="rect">
            <a:avLst/>
          </a:prstGeom>
        </p:spPr>
      </p:pic>
      <p:sp>
        <p:nvSpPr>
          <p:cNvPr id="12" name="Google Shape;216;p28">
            <a:extLst>
              <a:ext uri="{FF2B5EF4-FFF2-40B4-BE49-F238E27FC236}">
                <a16:creationId xmlns:a16="http://schemas.microsoft.com/office/drawing/2014/main" id="{44C87F04-3817-25AB-D12B-A13627FB1216}"/>
              </a:ext>
            </a:extLst>
          </p:cNvPr>
          <p:cNvSpPr txBox="1">
            <a:spLocks noGrp="1"/>
          </p:cNvSpPr>
          <p:nvPr>
            <p:ph type="title"/>
          </p:nvPr>
        </p:nvSpPr>
        <p:spPr>
          <a:xfrm>
            <a:off x="306900" y="227950"/>
            <a:ext cx="8530200" cy="440700"/>
          </a:xfrm>
          <a:prstGeom prst="rect">
            <a:avLst/>
          </a:prstGeom>
        </p:spPr>
        <p:txBody>
          <a:bodyPr spcFirstLastPara="1" wrap="square" lIns="91425" tIns="91425" rIns="91425" bIns="91425" anchor="t" anchorCtr="0">
            <a:normAutofit fontScale="90000"/>
          </a:bodyPr>
          <a:lstStyle/>
          <a:p>
            <a:r>
              <a:rPr lang="it" dirty="0"/>
              <a:t>Fase 1 e 2: Richiesta specifiche del candidato – Setup AI per intervista</a:t>
            </a:r>
            <a:endParaRPr lang="it-IT" dirty="0"/>
          </a:p>
        </p:txBody>
      </p:sp>
    </p:spTree>
    <p:extLst>
      <p:ext uri="{BB962C8B-B14F-4D97-AF65-F5344CB8AC3E}">
        <p14:creationId xmlns:p14="http://schemas.microsoft.com/office/powerpoint/2010/main" val="20710033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zioni Digitiamo">
  <a:themeElements>
    <a:clrScheme name="Simple Light">
      <a:dk1>
        <a:srgbClr val="000000"/>
      </a:dk1>
      <a:lt1>
        <a:srgbClr val="FFFFFF"/>
      </a:lt1>
      <a:dk2>
        <a:srgbClr val="595959"/>
      </a:dk2>
      <a:lt2>
        <a:srgbClr val="EEEEEE"/>
      </a:lt2>
      <a:accent1>
        <a:srgbClr val="42E1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zioni Digitiamo">
  <a:themeElements>
    <a:clrScheme name="Simple Light">
      <a:dk1>
        <a:srgbClr val="000000"/>
      </a:dk1>
      <a:lt1>
        <a:srgbClr val="FFFFFF"/>
      </a:lt1>
      <a:dk2>
        <a:srgbClr val="595959"/>
      </a:dk2>
      <a:lt2>
        <a:srgbClr val="EEEEEE"/>
      </a:lt2>
      <a:accent1>
        <a:srgbClr val="42E1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Presentazione su schermo (16:9)</PresentationFormat>
  <Slides>23</Slides>
  <Notes>23</Notes>
  <HiddenSlides>5</HiddenSlides>
  <ScaleCrop>false</ScaleCrop>
  <HeadingPairs>
    <vt:vector size="4" baseType="variant">
      <vt:variant>
        <vt:lpstr>Tema</vt:lpstr>
      </vt:variant>
      <vt:variant>
        <vt:i4>3</vt:i4>
      </vt:variant>
      <vt:variant>
        <vt:lpstr>Titoli diapositive</vt:lpstr>
      </vt:variant>
      <vt:variant>
        <vt:i4>23</vt:i4>
      </vt:variant>
    </vt:vector>
  </HeadingPairs>
  <TitlesOfParts>
    <vt:vector size="26" baseType="lpstr">
      <vt:lpstr>Simple Light</vt:lpstr>
      <vt:lpstr>Presentazioni Digitiamo</vt:lpstr>
      <vt:lpstr>Presentazioni Digitiamo</vt:lpstr>
      <vt:lpstr>Ottimizzazione processo di selezione</vt:lpstr>
      <vt:lpstr>Ottimizzazione del processo di selezione</vt:lpstr>
      <vt:lpstr>Team MadLibs</vt:lpstr>
      <vt:lpstr>Old Map</vt:lpstr>
      <vt:lpstr>New Map</vt:lpstr>
      <vt:lpstr>New Map: Criticità</vt:lpstr>
      <vt:lpstr>New Map: "Richieste specifiche del candidato" – "Setup AI per intervista"</vt:lpstr>
      <vt:lpstr>Fase 1 e 2: Richiesta specifiche del candidato – Setup AI per intervista</vt:lpstr>
      <vt:lpstr>Fase 1 e 2: Richiesta specifiche del candidato – Setup AI per intervista</vt:lpstr>
      <vt:lpstr>Fase 1 e 2: Richiesta specifiche del candidato – Setup AI per intervista</vt:lpstr>
      <vt:lpstr>Fase 1 e 2: Richiesta specifiche del candidato – Setup AI per intervista</vt:lpstr>
      <vt:lpstr>Data Analysis – Verifica dei BIAS</vt:lpstr>
      <vt:lpstr>Data Analysis – Verifica dei BIAS</vt:lpstr>
      <vt:lpstr>New Map: "Intervista Asincrona AI"</vt:lpstr>
      <vt:lpstr>Fase 3: Intervista Asincrona – Struttura del colloquio</vt:lpstr>
      <vt:lpstr>Fase 3: Intervista Asincrona – Raffica di domande</vt:lpstr>
      <vt:lpstr>Fase 3: Intervista Asincrona - Valori</vt:lpstr>
      <vt:lpstr>Fase 3: Intervista Asincrona – Hard Skills</vt:lpstr>
      <vt:lpstr>New Map: "Colloquio con recruiter e candidato"</vt:lpstr>
      <vt:lpstr>Fase 4: Intervista ufficiale – Linee Guida</vt:lpstr>
      <vt:lpstr>New Map: "Fornire Feedback a Hiring Manager"</vt:lpstr>
      <vt:lpstr>Parola magica: Auto-Feedback</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648</cp:revision>
  <dcterms:modified xsi:type="dcterms:W3CDTF">2024-11-25T16:05:52Z</dcterms:modified>
</cp:coreProperties>
</file>