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Jacques Francois Shadow"/>
      <p:regular r:id="rId18"/>
    </p:embeddedFont>
    <p:embeddedFont>
      <p:font typeface="Arial Narrow"/>
      <p:regular r:id="rId19"/>
      <p:bold r:id="rId20"/>
      <p:italic r:id="rId21"/>
      <p:boldItalic r:id="rId22"/>
    </p:embeddedFont>
    <p:embeddedFont>
      <p:font typeface="Tahoma"/>
      <p:regular r:id="rId23"/>
      <p:bold r:id="rId24"/>
    </p:embeddedFont>
    <p:embeddedFont>
      <p:font typeface="Dancing Script"/>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22" Type="http://schemas.openxmlformats.org/officeDocument/2006/relationships/font" Target="fonts/ArialNarrow-boldItalic.fntdata"/><Relationship Id="rId21" Type="http://schemas.openxmlformats.org/officeDocument/2006/relationships/font" Target="fonts/ArialNarrow-italic.fntdata"/><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ancingScript-bold.fntdata"/><Relationship Id="rId25" Type="http://schemas.openxmlformats.org/officeDocument/2006/relationships/font" Target="fonts/DancingScrip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ialNarrow-regular.fntdata"/><Relationship Id="rId18" Type="http://schemas.openxmlformats.org/officeDocument/2006/relationships/font" Target="fonts/JacquesFrancoisShad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5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762000" y="18288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lt1"/>
              </a:buClr>
              <a:buSzPts val="3200"/>
              <a:buFont typeface="Tahoma"/>
              <a:buNone/>
              <a:defRPr/>
            </a:lvl1pPr>
            <a:lvl2pPr lvl="1" algn="ctr">
              <a:spcBef>
                <a:spcPts val="560"/>
              </a:spcBef>
              <a:spcAft>
                <a:spcPts val="0"/>
              </a:spcAft>
              <a:buClr>
                <a:schemeClr val="lt1"/>
              </a:buClr>
              <a:buSzPts val="2800"/>
              <a:buFont typeface="Tahoma"/>
              <a:buNone/>
              <a:defRPr/>
            </a:lvl2pPr>
            <a:lvl3pPr lvl="2" algn="ctr">
              <a:spcBef>
                <a:spcPts val="480"/>
              </a:spcBef>
              <a:spcAft>
                <a:spcPts val="0"/>
              </a:spcAft>
              <a:buClr>
                <a:schemeClr val="lt1"/>
              </a:buClr>
              <a:buSzPts val="2400"/>
              <a:buFont typeface="Tahoma"/>
              <a:buNone/>
              <a:defRPr/>
            </a:lvl3pPr>
            <a:lvl4pPr lvl="3" algn="ctr">
              <a:spcBef>
                <a:spcPts val="400"/>
              </a:spcBef>
              <a:spcAft>
                <a:spcPts val="0"/>
              </a:spcAft>
              <a:buClr>
                <a:schemeClr val="lt1"/>
              </a:buClr>
              <a:buSzPts val="2000"/>
              <a:buFont typeface="Tahoma"/>
              <a:buNone/>
              <a:defRPr/>
            </a:lvl4pPr>
            <a:lvl5pPr lvl="4" algn="ctr">
              <a:spcBef>
                <a:spcPts val="400"/>
              </a:spcBef>
              <a:spcAft>
                <a:spcPts val="0"/>
              </a:spcAft>
              <a:buClr>
                <a:schemeClr val="lt1"/>
              </a:buClr>
              <a:buSzPts val="2000"/>
              <a:buFont typeface="Tahoma"/>
              <a:buNone/>
              <a:defRPr/>
            </a:lvl5pPr>
            <a:lvl6pPr lvl="5" algn="ctr">
              <a:spcBef>
                <a:spcPts val="400"/>
              </a:spcBef>
              <a:spcAft>
                <a:spcPts val="0"/>
              </a:spcAft>
              <a:buClr>
                <a:schemeClr val="lt1"/>
              </a:buClr>
              <a:buSzPts val="2000"/>
              <a:buFont typeface="Tahoma"/>
              <a:buNone/>
              <a:defRPr/>
            </a:lvl6pPr>
            <a:lvl7pPr lvl="6" algn="ctr">
              <a:spcBef>
                <a:spcPts val="400"/>
              </a:spcBef>
              <a:spcAft>
                <a:spcPts val="0"/>
              </a:spcAft>
              <a:buClr>
                <a:schemeClr val="lt1"/>
              </a:buClr>
              <a:buSzPts val="2000"/>
              <a:buFont typeface="Tahoma"/>
              <a:buNone/>
              <a:defRPr/>
            </a:lvl7pPr>
            <a:lvl8pPr lvl="7" algn="ctr">
              <a:spcBef>
                <a:spcPts val="400"/>
              </a:spcBef>
              <a:spcAft>
                <a:spcPts val="0"/>
              </a:spcAft>
              <a:buClr>
                <a:schemeClr val="lt1"/>
              </a:buClr>
              <a:buSzPts val="2000"/>
              <a:buFont typeface="Tahoma"/>
              <a:buNone/>
              <a:defRPr/>
            </a:lvl8pPr>
            <a:lvl9pPr lvl="8" algn="ctr">
              <a:spcBef>
                <a:spcPts val="400"/>
              </a:spcBef>
              <a:spcAft>
                <a:spcPts val="0"/>
              </a:spcAft>
              <a:buClr>
                <a:schemeClr val="lt1"/>
              </a:buClr>
              <a:buSzPts val="2000"/>
              <a:buFont typeface="Tahoma"/>
              <a:buNone/>
              <a:defRPr/>
            </a:lvl9pPr>
          </a:lstStyle>
          <a:p/>
        </p:txBody>
      </p:sp>
      <p:sp>
        <p:nvSpPr>
          <p:cNvPr id="81" name="Google Shape;81;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4886325" y="2295525"/>
            <a:ext cx="5334000" cy="1962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body"/>
          </p:nvPr>
        </p:nvSpPr>
        <p:spPr>
          <a:xfrm rot="5400000">
            <a:off x="885825" y="409575"/>
            <a:ext cx="5334000" cy="5734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2" name="Google Shape;22;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rot="5400000">
            <a:off x="2590800" y="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8" name="Google Shape;28;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Tahoma"/>
              <a:buNone/>
              <a:defRPr b="0" i="0" sz="3200" u="none" cap="none" strike="noStrike">
                <a:solidFill>
                  <a:schemeClr val="lt1"/>
                </a:solidFill>
                <a:latin typeface="Tahoma"/>
                <a:ea typeface="Tahoma"/>
                <a:cs typeface="Tahoma"/>
                <a:sym typeface="Tahoma"/>
              </a:defRPr>
            </a:lvl1pPr>
            <a:lvl2pPr lvl="1" marR="0" rtl="0" algn="l">
              <a:spcBef>
                <a:spcPts val="560"/>
              </a:spcBef>
              <a:spcAft>
                <a:spcPts val="0"/>
              </a:spcAft>
              <a:buClr>
                <a:schemeClr val="lt1"/>
              </a:buClr>
              <a:buSzPts val="2800"/>
              <a:buFont typeface="Tahoma"/>
              <a:buNone/>
              <a:defRPr b="0" i="0" sz="2800" u="none" cap="none" strike="noStrike">
                <a:solidFill>
                  <a:schemeClr val="lt1"/>
                </a:solidFill>
                <a:latin typeface="Tahoma"/>
                <a:ea typeface="Tahoma"/>
                <a:cs typeface="Tahoma"/>
                <a:sym typeface="Tahoma"/>
              </a:defRPr>
            </a:lvl2pPr>
            <a:lvl3pPr lvl="2" marR="0" rtl="0" algn="l">
              <a:spcBef>
                <a:spcPts val="480"/>
              </a:spcBef>
              <a:spcAft>
                <a:spcPts val="0"/>
              </a:spcAft>
              <a:buClr>
                <a:schemeClr val="lt1"/>
              </a:buClr>
              <a:buSzPts val="2400"/>
              <a:buFont typeface="Tahoma"/>
              <a:buNone/>
              <a:defRPr b="0" i="0" sz="2400" u="none" cap="none" strike="noStrike">
                <a:solidFill>
                  <a:schemeClr val="lt1"/>
                </a:solidFill>
                <a:latin typeface="Tahoma"/>
                <a:ea typeface="Tahoma"/>
                <a:cs typeface="Tahoma"/>
                <a:sym typeface="Tahoma"/>
              </a:defRPr>
            </a:lvl3pPr>
            <a:lvl4pPr lvl="3" marR="0" rtl="0" algn="l">
              <a:spcBef>
                <a:spcPts val="400"/>
              </a:spcBef>
              <a:spcAft>
                <a:spcPts val="0"/>
              </a:spcAft>
              <a:buClr>
                <a:schemeClr val="lt1"/>
              </a:buClr>
              <a:buSzPts val="2000"/>
              <a:buFont typeface="Tahoma"/>
              <a:buNone/>
              <a:defRPr b="0" i="0" sz="2000" u="none" cap="none" strike="noStrike">
                <a:solidFill>
                  <a:schemeClr val="lt1"/>
                </a:solidFill>
                <a:latin typeface="Tahoma"/>
                <a:ea typeface="Tahoma"/>
                <a:cs typeface="Tahoma"/>
                <a:sym typeface="Tahoma"/>
              </a:defRPr>
            </a:lvl4pPr>
            <a:lvl5pPr lvl="4" marR="0" rtl="0" algn="l">
              <a:spcBef>
                <a:spcPts val="400"/>
              </a:spcBef>
              <a:spcAft>
                <a:spcPts val="0"/>
              </a:spcAft>
              <a:buClr>
                <a:schemeClr val="lt1"/>
              </a:buClr>
              <a:buSzPts val="2000"/>
              <a:buFont typeface="Tahoma"/>
              <a:buNone/>
              <a:defRPr b="0" i="0" sz="2000" u="none" cap="none" strike="noStrike">
                <a:solidFill>
                  <a:schemeClr val="lt1"/>
                </a:solidFill>
                <a:latin typeface="Tahoma"/>
                <a:ea typeface="Tahoma"/>
                <a:cs typeface="Tahoma"/>
                <a:sym typeface="Tahoma"/>
              </a:defRPr>
            </a:lvl5pPr>
            <a:lvl6pPr lvl="5" marR="0" rtl="0" algn="l">
              <a:spcBef>
                <a:spcPts val="400"/>
              </a:spcBef>
              <a:spcAft>
                <a:spcPts val="0"/>
              </a:spcAft>
              <a:buClr>
                <a:schemeClr val="lt1"/>
              </a:buClr>
              <a:buSzPts val="2000"/>
              <a:buFont typeface="Tahoma"/>
              <a:buNone/>
              <a:defRPr b="0" i="0" sz="2000" u="none" cap="none" strike="noStrike">
                <a:solidFill>
                  <a:schemeClr val="lt1"/>
                </a:solidFill>
                <a:latin typeface="Tahoma"/>
                <a:ea typeface="Tahoma"/>
                <a:cs typeface="Tahoma"/>
                <a:sym typeface="Tahoma"/>
              </a:defRPr>
            </a:lvl6pPr>
            <a:lvl7pPr lvl="6" marR="0" rtl="0" algn="l">
              <a:spcBef>
                <a:spcPts val="400"/>
              </a:spcBef>
              <a:spcAft>
                <a:spcPts val="0"/>
              </a:spcAft>
              <a:buClr>
                <a:schemeClr val="lt1"/>
              </a:buClr>
              <a:buSzPts val="2000"/>
              <a:buFont typeface="Tahoma"/>
              <a:buNone/>
              <a:defRPr b="0" i="0" sz="2000" u="none" cap="none" strike="noStrike">
                <a:solidFill>
                  <a:schemeClr val="lt1"/>
                </a:solidFill>
                <a:latin typeface="Tahoma"/>
                <a:ea typeface="Tahoma"/>
                <a:cs typeface="Tahoma"/>
                <a:sym typeface="Tahoma"/>
              </a:defRPr>
            </a:lvl7pPr>
            <a:lvl8pPr lvl="7" marR="0" rtl="0" algn="l">
              <a:spcBef>
                <a:spcPts val="400"/>
              </a:spcBef>
              <a:spcAft>
                <a:spcPts val="0"/>
              </a:spcAft>
              <a:buClr>
                <a:schemeClr val="lt1"/>
              </a:buClr>
              <a:buSzPts val="2000"/>
              <a:buFont typeface="Tahoma"/>
              <a:buNone/>
              <a:defRPr b="0" i="0" sz="2000" u="none" cap="none" strike="noStrike">
                <a:solidFill>
                  <a:schemeClr val="lt1"/>
                </a:solidFill>
                <a:latin typeface="Tahoma"/>
                <a:ea typeface="Tahoma"/>
                <a:cs typeface="Tahoma"/>
                <a:sym typeface="Tahoma"/>
              </a:defRPr>
            </a:lvl8pPr>
            <a:lvl9pPr lvl="8" marR="0" rtl="0" algn="l">
              <a:spcBef>
                <a:spcPts val="400"/>
              </a:spcBef>
              <a:spcAft>
                <a:spcPts val="0"/>
              </a:spcAft>
              <a:buClr>
                <a:schemeClr val="lt1"/>
              </a:buClr>
              <a:buSzPts val="2000"/>
              <a:buFont typeface="Tahoma"/>
              <a:buNone/>
              <a:defRPr b="0" i="0" sz="2000" u="none" cap="none" strike="noStrike">
                <a:solidFill>
                  <a:schemeClr val="lt1"/>
                </a:solidFill>
                <a:latin typeface="Tahoma"/>
                <a:ea typeface="Tahoma"/>
                <a:cs typeface="Tahoma"/>
                <a:sym typeface="Tahoma"/>
              </a:defRPr>
            </a:lvl9pPr>
          </a:lstStyle>
          <a:p/>
        </p:txBody>
      </p:sp>
      <p:sp>
        <p:nvSpPr>
          <p:cNvPr id="34" name="Google Shape;34;p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Tahoma"/>
              <a:buNone/>
              <a:defRPr sz="1400"/>
            </a:lvl1pPr>
            <a:lvl2pPr indent="-228600" lvl="1" marL="914400" algn="l">
              <a:spcBef>
                <a:spcPts val="240"/>
              </a:spcBef>
              <a:spcAft>
                <a:spcPts val="0"/>
              </a:spcAft>
              <a:buClr>
                <a:schemeClr val="lt1"/>
              </a:buClr>
              <a:buSzPts val="1200"/>
              <a:buFont typeface="Tahoma"/>
              <a:buNone/>
              <a:defRPr sz="1200"/>
            </a:lvl2pPr>
            <a:lvl3pPr indent="-228600" lvl="2" marL="1371600" algn="l">
              <a:spcBef>
                <a:spcPts val="200"/>
              </a:spcBef>
              <a:spcAft>
                <a:spcPts val="0"/>
              </a:spcAft>
              <a:buClr>
                <a:schemeClr val="lt1"/>
              </a:buClr>
              <a:buSzPts val="1000"/>
              <a:buFont typeface="Tahoma"/>
              <a:buNone/>
              <a:defRPr sz="1000"/>
            </a:lvl3pPr>
            <a:lvl4pPr indent="-228600" lvl="3" marL="1828800" algn="l">
              <a:spcBef>
                <a:spcPts val="180"/>
              </a:spcBef>
              <a:spcAft>
                <a:spcPts val="0"/>
              </a:spcAft>
              <a:buClr>
                <a:schemeClr val="lt1"/>
              </a:buClr>
              <a:buSzPts val="900"/>
              <a:buFont typeface="Tahoma"/>
              <a:buNone/>
              <a:defRPr sz="900"/>
            </a:lvl4pPr>
            <a:lvl5pPr indent="-228600" lvl="4" marL="2286000" algn="l">
              <a:spcBef>
                <a:spcPts val="180"/>
              </a:spcBef>
              <a:spcAft>
                <a:spcPts val="0"/>
              </a:spcAft>
              <a:buClr>
                <a:schemeClr val="lt1"/>
              </a:buClr>
              <a:buSzPts val="900"/>
              <a:buFont typeface="Tahoma"/>
              <a:buNone/>
              <a:defRPr sz="900"/>
            </a:lvl5pPr>
            <a:lvl6pPr indent="-228600" lvl="5" marL="2743200" algn="l">
              <a:spcBef>
                <a:spcPts val="180"/>
              </a:spcBef>
              <a:spcAft>
                <a:spcPts val="0"/>
              </a:spcAft>
              <a:buClr>
                <a:schemeClr val="lt1"/>
              </a:buClr>
              <a:buSzPts val="900"/>
              <a:buFont typeface="Tahoma"/>
              <a:buNone/>
              <a:defRPr sz="900"/>
            </a:lvl6pPr>
            <a:lvl7pPr indent="-228600" lvl="6" marL="3200400" algn="l">
              <a:spcBef>
                <a:spcPts val="180"/>
              </a:spcBef>
              <a:spcAft>
                <a:spcPts val="0"/>
              </a:spcAft>
              <a:buClr>
                <a:schemeClr val="lt1"/>
              </a:buClr>
              <a:buSzPts val="900"/>
              <a:buFont typeface="Tahoma"/>
              <a:buNone/>
              <a:defRPr sz="900"/>
            </a:lvl7pPr>
            <a:lvl8pPr indent="-228600" lvl="7" marL="3657600" algn="l">
              <a:spcBef>
                <a:spcPts val="180"/>
              </a:spcBef>
              <a:spcAft>
                <a:spcPts val="0"/>
              </a:spcAft>
              <a:buClr>
                <a:schemeClr val="lt1"/>
              </a:buClr>
              <a:buSzPts val="900"/>
              <a:buFont typeface="Tahoma"/>
              <a:buNone/>
              <a:defRPr sz="900"/>
            </a:lvl8pPr>
            <a:lvl9pPr indent="-228600" lvl="8" marL="4114800" algn="l">
              <a:spcBef>
                <a:spcPts val="180"/>
              </a:spcBef>
              <a:spcAft>
                <a:spcPts val="0"/>
              </a:spcAft>
              <a:buClr>
                <a:schemeClr val="lt1"/>
              </a:buClr>
              <a:buSzPts val="900"/>
              <a:buFont typeface="Tahoma"/>
              <a:buNone/>
              <a:defRPr sz="900"/>
            </a:lvl9pPr>
          </a:lstStyle>
          <a:p/>
        </p:txBody>
      </p:sp>
      <p:sp>
        <p:nvSpPr>
          <p:cNvPr id="35" name="Google Shape;35;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lt1"/>
              </a:buClr>
              <a:buSzPts val="3200"/>
              <a:buFont typeface="Tahoma"/>
              <a:buChar char="•"/>
              <a:defRPr sz="3200"/>
            </a:lvl1pPr>
            <a:lvl2pPr indent="-406400" lvl="1" marL="914400" algn="l">
              <a:spcBef>
                <a:spcPts val="560"/>
              </a:spcBef>
              <a:spcAft>
                <a:spcPts val="0"/>
              </a:spcAft>
              <a:buClr>
                <a:schemeClr val="lt1"/>
              </a:buClr>
              <a:buSzPts val="2800"/>
              <a:buFont typeface="Tahoma"/>
              <a:buChar char="–"/>
              <a:defRPr sz="2800"/>
            </a:lvl2pPr>
            <a:lvl3pPr indent="-381000" lvl="2" marL="1371600" algn="l">
              <a:spcBef>
                <a:spcPts val="480"/>
              </a:spcBef>
              <a:spcAft>
                <a:spcPts val="0"/>
              </a:spcAft>
              <a:buClr>
                <a:schemeClr val="lt1"/>
              </a:buClr>
              <a:buSzPts val="2400"/>
              <a:buFont typeface="Tahoma"/>
              <a:buChar char="•"/>
              <a:defRPr sz="2400"/>
            </a:lvl3pPr>
            <a:lvl4pPr indent="-355600" lvl="3" marL="1828800" algn="l">
              <a:spcBef>
                <a:spcPts val="400"/>
              </a:spcBef>
              <a:spcAft>
                <a:spcPts val="0"/>
              </a:spcAft>
              <a:buClr>
                <a:schemeClr val="lt1"/>
              </a:buClr>
              <a:buSzPts val="2000"/>
              <a:buFont typeface="Tahoma"/>
              <a:buChar char="–"/>
              <a:defRPr sz="2000"/>
            </a:lvl4pPr>
            <a:lvl5pPr indent="-355600" lvl="4" marL="2286000" algn="l">
              <a:spcBef>
                <a:spcPts val="400"/>
              </a:spcBef>
              <a:spcAft>
                <a:spcPts val="0"/>
              </a:spcAft>
              <a:buClr>
                <a:schemeClr val="lt1"/>
              </a:buClr>
              <a:buSzPts val="2000"/>
              <a:buFont typeface="Tahoma"/>
              <a:buChar char="»"/>
              <a:defRPr sz="2000"/>
            </a:lvl5pPr>
            <a:lvl6pPr indent="-355600" lvl="5" marL="2743200" algn="l">
              <a:spcBef>
                <a:spcPts val="400"/>
              </a:spcBef>
              <a:spcAft>
                <a:spcPts val="0"/>
              </a:spcAft>
              <a:buClr>
                <a:schemeClr val="lt1"/>
              </a:buClr>
              <a:buSzPts val="2000"/>
              <a:buFont typeface="Tahoma"/>
              <a:buChar char="»"/>
              <a:defRPr sz="2000"/>
            </a:lvl6pPr>
            <a:lvl7pPr indent="-355600" lvl="6" marL="3200400" algn="l">
              <a:spcBef>
                <a:spcPts val="400"/>
              </a:spcBef>
              <a:spcAft>
                <a:spcPts val="0"/>
              </a:spcAft>
              <a:buClr>
                <a:schemeClr val="lt1"/>
              </a:buClr>
              <a:buSzPts val="2000"/>
              <a:buFont typeface="Tahoma"/>
              <a:buChar char="»"/>
              <a:defRPr sz="2000"/>
            </a:lvl7pPr>
            <a:lvl8pPr indent="-355600" lvl="7" marL="3657600" algn="l">
              <a:spcBef>
                <a:spcPts val="400"/>
              </a:spcBef>
              <a:spcAft>
                <a:spcPts val="0"/>
              </a:spcAft>
              <a:buClr>
                <a:schemeClr val="lt1"/>
              </a:buClr>
              <a:buSzPts val="2000"/>
              <a:buFont typeface="Tahoma"/>
              <a:buChar char="»"/>
              <a:defRPr sz="2000"/>
            </a:lvl8pPr>
            <a:lvl9pPr indent="-355600" lvl="8" marL="4114800" algn="l">
              <a:spcBef>
                <a:spcPts val="400"/>
              </a:spcBef>
              <a:spcAft>
                <a:spcPts val="0"/>
              </a:spcAft>
              <a:buClr>
                <a:schemeClr val="lt1"/>
              </a:buClr>
              <a:buSzPts val="2000"/>
              <a:buFont typeface="Tahoma"/>
              <a:buChar char="»"/>
              <a:defRPr sz="2000"/>
            </a:lvl9pPr>
          </a:lstStyle>
          <a:p/>
        </p:txBody>
      </p:sp>
      <p:sp>
        <p:nvSpPr>
          <p:cNvPr id="41" name="Google Shape;41;p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lt1"/>
              </a:buClr>
              <a:buSzPts val="1400"/>
              <a:buFont typeface="Tahoma"/>
              <a:buNone/>
              <a:defRPr sz="1400"/>
            </a:lvl1pPr>
            <a:lvl2pPr indent="-228600" lvl="1" marL="914400" algn="l">
              <a:spcBef>
                <a:spcPts val="240"/>
              </a:spcBef>
              <a:spcAft>
                <a:spcPts val="0"/>
              </a:spcAft>
              <a:buClr>
                <a:schemeClr val="lt1"/>
              </a:buClr>
              <a:buSzPts val="1200"/>
              <a:buFont typeface="Tahoma"/>
              <a:buNone/>
              <a:defRPr sz="1200"/>
            </a:lvl2pPr>
            <a:lvl3pPr indent="-228600" lvl="2" marL="1371600" algn="l">
              <a:spcBef>
                <a:spcPts val="200"/>
              </a:spcBef>
              <a:spcAft>
                <a:spcPts val="0"/>
              </a:spcAft>
              <a:buClr>
                <a:schemeClr val="lt1"/>
              </a:buClr>
              <a:buSzPts val="1000"/>
              <a:buFont typeface="Tahoma"/>
              <a:buNone/>
              <a:defRPr sz="1000"/>
            </a:lvl3pPr>
            <a:lvl4pPr indent="-228600" lvl="3" marL="1828800" algn="l">
              <a:spcBef>
                <a:spcPts val="180"/>
              </a:spcBef>
              <a:spcAft>
                <a:spcPts val="0"/>
              </a:spcAft>
              <a:buClr>
                <a:schemeClr val="lt1"/>
              </a:buClr>
              <a:buSzPts val="900"/>
              <a:buFont typeface="Tahoma"/>
              <a:buNone/>
              <a:defRPr sz="900"/>
            </a:lvl4pPr>
            <a:lvl5pPr indent="-228600" lvl="4" marL="2286000" algn="l">
              <a:spcBef>
                <a:spcPts val="180"/>
              </a:spcBef>
              <a:spcAft>
                <a:spcPts val="0"/>
              </a:spcAft>
              <a:buClr>
                <a:schemeClr val="lt1"/>
              </a:buClr>
              <a:buSzPts val="900"/>
              <a:buFont typeface="Tahoma"/>
              <a:buNone/>
              <a:defRPr sz="900"/>
            </a:lvl5pPr>
            <a:lvl6pPr indent="-228600" lvl="5" marL="2743200" algn="l">
              <a:spcBef>
                <a:spcPts val="180"/>
              </a:spcBef>
              <a:spcAft>
                <a:spcPts val="0"/>
              </a:spcAft>
              <a:buClr>
                <a:schemeClr val="lt1"/>
              </a:buClr>
              <a:buSzPts val="900"/>
              <a:buFont typeface="Tahoma"/>
              <a:buNone/>
              <a:defRPr sz="900"/>
            </a:lvl6pPr>
            <a:lvl7pPr indent="-228600" lvl="6" marL="3200400" algn="l">
              <a:spcBef>
                <a:spcPts val="180"/>
              </a:spcBef>
              <a:spcAft>
                <a:spcPts val="0"/>
              </a:spcAft>
              <a:buClr>
                <a:schemeClr val="lt1"/>
              </a:buClr>
              <a:buSzPts val="900"/>
              <a:buFont typeface="Tahoma"/>
              <a:buNone/>
              <a:defRPr sz="900"/>
            </a:lvl7pPr>
            <a:lvl8pPr indent="-228600" lvl="7" marL="3657600" algn="l">
              <a:spcBef>
                <a:spcPts val="180"/>
              </a:spcBef>
              <a:spcAft>
                <a:spcPts val="0"/>
              </a:spcAft>
              <a:buClr>
                <a:schemeClr val="lt1"/>
              </a:buClr>
              <a:buSzPts val="900"/>
              <a:buFont typeface="Tahoma"/>
              <a:buNone/>
              <a:defRPr sz="900"/>
            </a:lvl8pPr>
            <a:lvl9pPr indent="-228600" lvl="8" marL="4114800" algn="l">
              <a:spcBef>
                <a:spcPts val="180"/>
              </a:spcBef>
              <a:spcAft>
                <a:spcPts val="0"/>
              </a:spcAft>
              <a:buClr>
                <a:schemeClr val="lt1"/>
              </a:buClr>
              <a:buSzPts val="900"/>
              <a:buFont typeface="Tahoma"/>
              <a:buNone/>
              <a:defRPr sz="900"/>
            </a:lvl9pPr>
          </a:lstStyle>
          <a:p/>
        </p:txBody>
      </p:sp>
      <p:sp>
        <p:nvSpPr>
          <p:cNvPr id="42" name="Google Shape;42;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Tahoma"/>
              <a:buNone/>
              <a:defRPr b="1" sz="2400"/>
            </a:lvl1pPr>
            <a:lvl2pPr indent="-228600" lvl="1" marL="914400" algn="l">
              <a:spcBef>
                <a:spcPts val="400"/>
              </a:spcBef>
              <a:spcAft>
                <a:spcPts val="0"/>
              </a:spcAft>
              <a:buClr>
                <a:schemeClr val="lt1"/>
              </a:buClr>
              <a:buSzPts val="2000"/>
              <a:buFont typeface="Tahoma"/>
              <a:buNone/>
              <a:defRPr b="1" sz="2000"/>
            </a:lvl2pPr>
            <a:lvl3pPr indent="-228600" lvl="2" marL="1371600" algn="l">
              <a:spcBef>
                <a:spcPts val="360"/>
              </a:spcBef>
              <a:spcAft>
                <a:spcPts val="0"/>
              </a:spcAft>
              <a:buClr>
                <a:schemeClr val="lt1"/>
              </a:buClr>
              <a:buSzPts val="1800"/>
              <a:buFont typeface="Tahoma"/>
              <a:buNone/>
              <a:defRPr b="1" sz="1800"/>
            </a:lvl3pPr>
            <a:lvl4pPr indent="-228600" lvl="3" marL="1828800" algn="l">
              <a:spcBef>
                <a:spcPts val="320"/>
              </a:spcBef>
              <a:spcAft>
                <a:spcPts val="0"/>
              </a:spcAft>
              <a:buClr>
                <a:schemeClr val="lt1"/>
              </a:buClr>
              <a:buSzPts val="1600"/>
              <a:buFont typeface="Tahoma"/>
              <a:buNone/>
              <a:defRPr b="1" sz="1600"/>
            </a:lvl4pPr>
            <a:lvl5pPr indent="-228600" lvl="4" marL="2286000" algn="l">
              <a:spcBef>
                <a:spcPts val="320"/>
              </a:spcBef>
              <a:spcAft>
                <a:spcPts val="0"/>
              </a:spcAft>
              <a:buClr>
                <a:schemeClr val="lt1"/>
              </a:buClr>
              <a:buSzPts val="1600"/>
              <a:buFont typeface="Tahoma"/>
              <a:buNone/>
              <a:defRPr b="1" sz="1600"/>
            </a:lvl5pPr>
            <a:lvl6pPr indent="-228600" lvl="5" marL="2743200" algn="l">
              <a:spcBef>
                <a:spcPts val="320"/>
              </a:spcBef>
              <a:spcAft>
                <a:spcPts val="0"/>
              </a:spcAft>
              <a:buClr>
                <a:schemeClr val="lt1"/>
              </a:buClr>
              <a:buSzPts val="1600"/>
              <a:buFont typeface="Tahoma"/>
              <a:buNone/>
              <a:defRPr b="1" sz="1600"/>
            </a:lvl6pPr>
            <a:lvl7pPr indent="-228600" lvl="6" marL="3200400" algn="l">
              <a:spcBef>
                <a:spcPts val="320"/>
              </a:spcBef>
              <a:spcAft>
                <a:spcPts val="0"/>
              </a:spcAft>
              <a:buClr>
                <a:schemeClr val="lt1"/>
              </a:buClr>
              <a:buSzPts val="1600"/>
              <a:buFont typeface="Tahoma"/>
              <a:buNone/>
              <a:defRPr b="1" sz="1600"/>
            </a:lvl7pPr>
            <a:lvl8pPr indent="-228600" lvl="7" marL="3657600" algn="l">
              <a:spcBef>
                <a:spcPts val="320"/>
              </a:spcBef>
              <a:spcAft>
                <a:spcPts val="0"/>
              </a:spcAft>
              <a:buClr>
                <a:schemeClr val="lt1"/>
              </a:buClr>
              <a:buSzPts val="1600"/>
              <a:buFont typeface="Tahoma"/>
              <a:buNone/>
              <a:defRPr b="1" sz="1600"/>
            </a:lvl8pPr>
            <a:lvl9pPr indent="-228600" lvl="8" marL="4114800" algn="l">
              <a:spcBef>
                <a:spcPts val="320"/>
              </a:spcBef>
              <a:spcAft>
                <a:spcPts val="0"/>
              </a:spcAft>
              <a:buClr>
                <a:schemeClr val="lt1"/>
              </a:buClr>
              <a:buSzPts val="1600"/>
              <a:buFont typeface="Tahoma"/>
              <a:buNone/>
              <a:defRPr b="1" sz="1600"/>
            </a:lvl9pPr>
          </a:lstStyle>
          <a:p/>
        </p:txBody>
      </p:sp>
      <p:sp>
        <p:nvSpPr>
          <p:cNvPr id="53" name="Google Shape;53;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Tahoma"/>
              <a:buChar char="•"/>
              <a:defRPr sz="2400"/>
            </a:lvl1pPr>
            <a:lvl2pPr indent="-355600" lvl="1" marL="914400" algn="l">
              <a:spcBef>
                <a:spcPts val="400"/>
              </a:spcBef>
              <a:spcAft>
                <a:spcPts val="0"/>
              </a:spcAft>
              <a:buClr>
                <a:schemeClr val="lt1"/>
              </a:buClr>
              <a:buSzPts val="2000"/>
              <a:buFont typeface="Tahoma"/>
              <a:buChar char="–"/>
              <a:defRPr sz="2000"/>
            </a:lvl2pPr>
            <a:lvl3pPr indent="-342900" lvl="2" marL="1371600" algn="l">
              <a:spcBef>
                <a:spcPts val="360"/>
              </a:spcBef>
              <a:spcAft>
                <a:spcPts val="0"/>
              </a:spcAft>
              <a:buClr>
                <a:schemeClr val="lt1"/>
              </a:buClr>
              <a:buSzPts val="1800"/>
              <a:buFont typeface="Tahoma"/>
              <a:buChar char="•"/>
              <a:defRPr sz="1800"/>
            </a:lvl3pPr>
            <a:lvl4pPr indent="-330200" lvl="3" marL="1828800" algn="l">
              <a:spcBef>
                <a:spcPts val="320"/>
              </a:spcBef>
              <a:spcAft>
                <a:spcPts val="0"/>
              </a:spcAft>
              <a:buClr>
                <a:schemeClr val="lt1"/>
              </a:buClr>
              <a:buSzPts val="1600"/>
              <a:buFont typeface="Tahoma"/>
              <a:buChar char="–"/>
              <a:defRPr sz="1600"/>
            </a:lvl4pPr>
            <a:lvl5pPr indent="-330200" lvl="4" marL="2286000" algn="l">
              <a:spcBef>
                <a:spcPts val="320"/>
              </a:spcBef>
              <a:spcAft>
                <a:spcPts val="0"/>
              </a:spcAft>
              <a:buClr>
                <a:schemeClr val="lt1"/>
              </a:buClr>
              <a:buSzPts val="1600"/>
              <a:buFont typeface="Tahoma"/>
              <a:buChar char="»"/>
              <a:defRPr sz="1600"/>
            </a:lvl5pPr>
            <a:lvl6pPr indent="-330200" lvl="5" marL="2743200" algn="l">
              <a:spcBef>
                <a:spcPts val="320"/>
              </a:spcBef>
              <a:spcAft>
                <a:spcPts val="0"/>
              </a:spcAft>
              <a:buClr>
                <a:schemeClr val="lt1"/>
              </a:buClr>
              <a:buSzPts val="1600"/>
              <a:buFont typeface="Tahoma"/>
              <a:buChar char="»"/>
              <a:defRPr sz="1600"/>
            </a:lvl6pPr>
            <a:lvl7pPr indent="-330200" lvl="6" marL="3200400" algn="l">
              <a:spcBef>
                <a:spcPts val="320"/>
              </a:spcBef>
              <a:spcAft>
                <a:spcPts val="0"/>
              </a:spcAft>
              <a:buClr>
                <a:schemeClr val="lt1"/>
              </a:buClr>
              <a:buSzPts val="1600"/>
              <a:buFont typeface="Tahoma"/>
              <a:buChar char="»"/>
              <a:defRPr sz="1600"/>
            </a:lvl7pPr>
            <a:lvl8pPr indent="-330200" lvl="7" marL="3657600" algn="l">
              <a:spcBef>
                <a:spcPts val="320"/>
              </a:spcBef>
              <a:spcAft>
                <a:spcPts val="0"/>
              </a:spcAft>
              <a:buClr>
                <a:schemeClr val="lt1"/>
              </a:buClr>
              <a:buSzPts val="1600"/>
              <a:buFont typeface="Tahoma"/>
              <a:buChar char="»"/>
              <a:defRPr sz="1600"/>
            </a:lvl8pPr>
            <a:lvl9pPr indent="-330200" lvl="8" marL="4114800" algn="l">
              <a:spcBef>
                <a:spcPts val="320"/>
              </a:spcBef>
              <a:spcAft>
                <a:spcPts val="0"/>
              </a:spcAft>
              <a:buClr>
                <a:schemeClr val="lt1"/>
              </a:buClr>
              <a:buSzPts val="1600"/>
              <a:buFont typeface="Tahoma"/>
              <a:buChar char="»"/>
              <a:defRPr sz="1600"/>
            </a:lvl9pPr>
          </a:lstStyle>
          <a:p/>
        </p:txBody>
      </p:sp>
      <p:sp>
        <p:nvSpPr>
          <p:cNvPr id="54" name="Google Shape;54;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lt1"/>
              </a:buClr>
              <a:buSzPts val="2400"/>
              <a:buFont typeface="Tahoma"/>
              <a:buNone/>
              <a:defRPr b="1" sz="2400"/>
            </a:lvl1pPr>
            <a:lvl2pPr indent="-228600" lvl="1" marL="914400" algn="l">
              <a:spcBef>
                <a:spcPts val="400"/>
              </a:spcBef>
              <a:spcAft>
                <a:spcPts val="0"/>
              </a:spcAft>
              <a:buClr>
                <a:schemeClr val="lt1"/>
              </a:buClr>
              <a:buSzPts val="2000"/>
              <a:buFont typeface="Tahoma"/>
              <a:buNone/>
              <a:defRPr b="1" sz="2000"/>
            </a:lvl2pPr>
            <a:lvl3pPr indent="-228600" lvl="2" marL="1371600" algn="l">
              <a:spcBef>
                <a:spcPts val="360"/>
              </a:spcBef>
              <a:spcAft>
                <a:spcPts val="0"/>
              </a:spcAft>
              <a:buClr>
                <a:schemeClr val="lt1"/>
              </a:buClr>
              <a:buSzPts val="1800"/>
              <a:buFont typeface="Tahoma"/>
              <a:buNone/>
              <a:defRPr b="1" sz="1800"/>
            </a:lvl3pPr>
            <a:lvl4pPr indent="-228600" lvl="3" marL="1828800" algn="l">
              <a:spcBef>
                <a:spcPts val="320"/>
              </a:spcBef>
              <a:spcAft>
                <a:spcPts val="0"/>
              </a:spcAft>
              <a:buClr>
                <a:schemeClr val="lt1"/>
              </a:buClr>
              <a:buSzPts val="1600"/>
              <a:buFont typeface="Tahoma"/>
              <a:buNone/>
              <a:defRPr b="1" sz="1600"/>
            </a:lvl4pPr>
            <a:lvl5pPr indent="-228600" lvl="4" marL="2286000" algn="l">
              <a:spcBef>
                <a:spcPts val="320"/>
              </a:spcBef>
              <a:spcAft>
                <a:spcPts val="0"/>
              </a:spcAft>
              <a:buClr>
                <a:schemeClr val="lt1"/>
              </a:buClr>
              <a:buSzPts val="1600"/>
              <a:buFont typeface="Tahoma"/>
              <a:buNone/>
              <a:defRPr b="1" sz="1600"/>
            </a:lvl5pPr>
            <a:lvl6pPr indent="-228600" lvl="5" marL="2743200" algn="l">
              <a:spcBef>
                <a:spcPts val="320"/>
              </a:spcBef>
              <a:spcAft>
                <a:spcPts val="0"/>
              </a:spcAft>
              <a:buClr>
                <a:schemeClr val="lt1"/>
              </a:buClr>
              <a:buSzPts val="1600"/>
              <a:buFont typeface="Tahoma"/>
              <a:buNone/>
              <a:defRPr b="1" sz="1600"/>
            </a:lvl6pPr>
            <a:lvl7pPr indent="-228600" lvl="6" marL="3200400" algn="l">
              <a:spcBef>
                <a:spcPts val="320"/>
              </a:spcBef>
              <a:spcAft>
                <a:spcPts val="0"/>
              </a:spcAft>
              <a:buClr>
                <a:schemeClr val="lt1"/>
              </a:buClr>
              <a:buSzPts val="1600"/>
              <a:buFont typeface="Tahoma"/>
              <a:buNone/>
              <a:defRPr b="1" sz="1600"/>
            </a:lvl7pPr>
            <a:lvl8pPr indent="-228600" lvl="7" marL="3657600" algn="l">
              <a:spcBef>
                <a:spcPts val="320"/>
              </a:spcBef>
              <a:spcAft>
                <a:spcPts val="0"/>
              </a:spcAft>
              <a:buClr>
                <a:schemeClr val="lt1"/>
              </a:buClr>
              <a:buSzPts val="1600"/>
              <a:buFont typeface="Tahoma"/>
              <a:buNone/>
              <a:defRPr b="1" sz="1600"/>
            </a:lvl8pPr>
            <a:lvl9pPr indent="-228600" lvl="8" marL="4114800" algn="l">
              <a:spcBef>
                <a:spcPts val="320"/>
              </a:spcBef>
              <a:spcAft>
                <a:spcPts val="0"/>
              </a:spcAft>
              <a:buClr>
                <a:schemeClr val="lt1"/>
              </a:buClr>
              <a:buSzPts val="1600"/>
              <a:buFont typeface="Tahoma"/>
              <a:buNone/>
              <a:defRPr b="1" sz="1600"/>
            </a:lvl9pPr>
          </a:lstStyle>
          <a:p/>
        </p:txBody>
      </p:sp>
      <p:sp>
        <p:nvSpPr>
          <p:cNvPr id="55" name="Google Shape;55;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lt1"/>
              </a:buClr>
              <a:buSzPts val="2400"/>
              <a:buFont typeface="Tahoma"/>
              <a:buChar char="•"/>
              <a:defRPr sz="2400"/>
            </a:lvl1pPr>
            <a:lvl2pPr indent="-355600" lvl="1" marL="914400" algn="l">
              <a:spcBef>
                <a:spcPts val="400"/>
              </a:spcBef>
              <a:spcAft>
                <a:spcPts val="0"/>
              </a:spcAft>
              <a:buClr>
                <a:schemeClr val="lt1"/>
              </a:buClr>
              <a:buSzPts val="2000"/>
              <a:buFont typeface="Tahoma"/>
              <a:buChar char="–"/>
              <a:defRPr sz="2000"/>
            </a:lvl2pPr>
            <a:lvl3pPr indent="-342900" lvl="2" marL="1371600" algn="l">
              <a:spcBef>
                <a:spcPts val="360"/>
              </a:spcBef>
              <a:spcAft>
                <a:spcPts val="0"/>
              </a:spcAft>
              <a:buClr>
                <a:schemeClr val="lt1"/>
              </a:buClr>
              <a:buSzPts val="1800"/>
              <a:buFont typeface="Tahoma"/>
              <a:buChar char="•"/>
              <a:defRPr sz="1800"/>
            </a:lvl3pPr>
            <a:lvl4pPr indent="-330200" lvl="3" marL="1828800" algn="l">
              <a:spcBef>
                <a:spcPts val="320"/>
              </a:spcBef>
              <a:spcAft>
                <a:spcPts val="0"/>
              </a:spcAft>
              <a:buClr>
                <a:schemeClr val="lt1"/>
              </a:buClr>
              <a:buSzPts val="1600"/>
              <a:buFont typeface="Tahoma"/>
              <a:buChar char="–"/>
              <a:defRPr sz="1600"/>
            </a:lvl4pPr>
            <a:lvl5pPr indent="-330200" lvl="4" marL="2286000" algn="l">
              <a:spcBef>
                <a:spcPts val="320"/>
              </a:spcBef>
              <a:spcAft>
                <a:spcPts val="0"/>
              </a:spcAft>
              <a:buClr>
                <a:schemeClr val="lt1"/>
              </a:buClr>
              <a:buSzPts val="1600"/>
              <a:buFont typeface="Tahoma"/>
              <a:buChar char="»"/>
              <a:defRPr sz="1600"/>
            </a:lvl5pPr>
            <a:lvl6pPr indent="-330200" lvl="5" marL="2743200" algn="l">
              <a:spcBef>
                <a:spcPts val="320"/>
              </a:spcBef>
              <a:spcAft>
                <a:spcPts val="0"/>
              </a:spcAft>
              <a:buClr>
                <a:schemeClr val="lt1"/>
              </a:buClr>
              <a:buSzPts val="1600"/>
              <a:buFont typeface="Tahoma"/>
              <a:buChar char="»"/>
              <a:defRPr sz="1600"/>
            </a:lvl6pPr>
            <a:lvl7pPr indent="-330200" lvl="6" marL="3200400" algn="l">
              <a:spcBef>
                <a:spcPts val="320"/>
              </a:spcBef>
              <a:spcAft>
                <a:spcPts val="0"/>
              </a:spcAft>
              <a:buClr>
                <a:schemeClr val="lt1"/>
              </a:buClr>
              <a:buSzPts val="1600"/>
              <a:buFont typeface="Tahoma"/>
              <a:buChar char="»"/>
              <a:defRPr sz="1600"/>
            </a:lvl7pPr>
            <a:lvl8pPr indent="-330200" lvl="7" marL="3657600" algn="l">
              <a:spcBef>
                <a:spcPts val="320"/>
              </a:spcBef>
              <a:spcAft>
                <a:spcPts val="0"/>
              </a:spcAft>
              <a:buClr>
                <a:schemeClr val="lt1"/>
              </a:buClr>
              <a:buSzPts val="1600"/>
              <a:buFont typeface="Tahoma"/>
              <a:buChar char="»"/>
              <a:defRPr sz="1600"/>
            </a:lvl8pPr>
            <a:lvl9pPr indent="-330200" lvl="8" marL="4114800" algn="l">
              <a:spcBef>
                <a:spcPts val="320"/>
              </a:spcBef>
              <a:spcAft>
                <a:spcPts val="0"/>
              </a:spcAft>
              <a:buClr>
                <a:schemeClr val="lt1"/>
              </a:buClr>
              <a:buSzPts val="1600"/>
              <a:buFont typeface="Tahoma"/>
              <a:buChar char="»"/>
              <a:defRPr sz="1600"/>
            </a:lvl9pPr>
          </a:lstStyle>
          <a:p/>
        </p:txBody>
      </p:sp>
      <p:sp>
        <p:nvSpPr>
          <p:cNvPr id="56" name="Google Shape;56;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txBox="1"/>
          <p:nvPr>
            <p:ph idx="1" type="body"/>
          </p:nvPr>
        </p:nvSpPr>
        <p:spPr>
          <a:xfrm>
            <a:off x="762000" y="18288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Tahoma"/>
              <a:buChar char="•"/>
              <a:defRPr sz="2800"/>
            </a:lvl1pPr>
            <a:lvl2pPr indent="-381000" lvl="1" marL="914400" algn="l">
              <a:spcBef>
                <a:spcPts val="480"/>
              </a:spcBef>
              <a:spcAft>
                <a:spcPts val="0"/>
              </a:spcAft>
              <a:buClr>
                <a:schemeClr val="lt1"/>
              </a:buClr>
              <a:buSzPts val="2400"/>
              <a:buFont typeface="Tahoma"/>
              <a:buChar char="–"/>
              <a:defRPr sz="2400"/>
            </a:lvl2pPr>
            <a:lvl3pPr indent="-355600" lvl="2" marL="1371600" algn="l">
              <a:spcBef>
                <a:spcPts val="400"/>
              </a:spcBef>
              <a:spcAft>
                <a:spcPts val="0"/>
              </a:spcAft>
              <a:buClr>
                <a:schemeClr val="lt1"/>
              </a:buClr>
              <a:buSzPts val="2000"/>
              <a:buFont typeface="Tahoma"/>
              <a:buChar char="•"/>
              <a:defRPr sz="2000"/>
            </a:lvl3pPr>
            <a:lvl4pPr indent="-342900" lvl="3" marL="1828800" algn="l">
              <a:spcBef>
                <a:spcPts val="360"/>
              </a:spcBef>
              <a:spcAft>
                <a:spcPts val="0"/>
              </a:spcAft>
              <a:buClr>
                <a:schemeClr val="lt1"/>
              </a:buClr>
              <a:buSzPts val="1800"/>
              <a:buFont typeface="Tahoma"/>
              <a:buChar char="–"/>
              <a:defRPr sz="1800"/>
            </a:lvl4pPr>
            <a:lvl5pPr indent="-342900" lvl="4" marL="2286000" algn="l">
              <a:spcBef>
                <a:spcPts val="360"/>
              </a:spcBef>
              <a:spcAft>
                <a:spcPts val="0"/>
              </a:spcAft>
              <a:buClr>
                <a:schemeClr val="lt1"/>
              </a:buClr>
              <a:buSzPts val="1800"/>
              <a:buFont typeface="Tahoma"/>
              <a:buChar char="»"/>
              <a:defRPr sz="1800"/>
            </a:lvl5pPr>
            <a:lvl6pPr indent="-342900" lvl="5" marL="2743200" algn="l">
              <a:spcBef>
                <a:spcPts val="360"/>
              </a:spcBef>
              <a:spcAft>
                <a:spcPts val="0"/>
              </a:spcAft>
              <a:buClr>
                <a:schemeClr val="lt1"/>
              </a:buClr>
              <a:buSzPts val="1800"/>
              <a:buFont typeface="Tahoma"/>
              <a:buChar char="»"/>
              <a:defRPr sz="1800"/>
            </a:lvl6pPr>
            <a:lvl7pPr indent="-342900" lvl="6" marL="3200400" algn="l">
              <a:spcBef>
                <a:spcPts val="360"/>
              </a:spcBef>
              <a:spcAft>
                <a:spcPts val="0"/>
              </a:spcAft>
              <a:buClr>
                <a:schemeClr val="lt1"/>
              </a:buClr>
              <a:buSzPts val="1800"/>
              <a:buFont typeface="Tahoma"/>
              <a:buChar char="»"/>
              <a:defRPr sz="1800"/>
            </a:lvl7pPr>
            <a:lvl8pPr indent="-342900" lvl="7" marL="3657600" algn="l">
              <a:spcBef>
                <a:spcPts val="360"/>
              </a:spcBef>
              <a:spcAft>
                <a:spcPts val="0"/>
              </a:spcAft>
              <a:buClr>
                <a:schemeClr val="lt1"/>
              </a:buClr>
              <a:buSzPts val="1800"/>
              <a:buFont typeface="Tahoma"/>
              <a:buChar char="»"/>
              <a:defRPr sz="1800"/>
            </a:lvl8pPr>
            <a:lvl9pPr indent="-342900" lvl="8" marL="4114800" algn="l">
              <a:spcBef>
                <a:spcPts val="360"/>
              </a:spcBef>
              <a:spcAft>
                <a:spcPts val="0"/>
              </a:spcAft>
              <a:buClr>
                <a:schemeClr val="lt1"/>
              </a:buClr>
              <a:buSzPts val="1800"/>
              <a:buFont typeface="Tahoma"/>
              <a:buChar char="»"/>
              <a:defRPr sz="1800"/>
            </a:lvl9pPr>
          </a:lstStyle>
          <a:p/>
        </p:txBody>
      </p:sp>
      <p:sp>
        <p:nvSpPr>
          <p:cNvPr id="62" name="Google Shape;62;p9"/>
          <p:cNvSpPr txBox="1"/>
          <p:nvPr>
            <p:ph idx="2" type="body"/>
          </p:nvPr>
        </p:nvSpPr>
        <p:spPr>
          <a:xfrm>
            <a:off x="4724400" y="18288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lt1"/>
              </a:buClr>
              <a:buSzPts val="2800"/>
              <a:buFont typeface="Tahoma"/>
              <a:buChar char="•"/>
              <a:defRPr sz="2800"/>
            </a:lvl1pPr>
            <a:lvl2pPr indent="-381000" lvl="1" marL="914400" algn="l">
              <a:spcBef>
                <a:spcPts val="480"/>
              </a:spcBef>
              <a:spcAft>
                <a:spcPts val="0"/>
              </a:spcAft>
              <a:buClr>
                <a:schemeClr val="lt1"/>
              </a:buClr>
              <a:buSzPts val="2400"/>
              <a:buFont typeface="Tahoma"/>
              <a:buChar char="–"/>
              <a:defRPr sz="2400"/>
            </a:lvl2pPr>
            <a:lvl3pPr indent="-355600" lvl="2" marL="1371600" algn="l">
              <a:spcBef>
                <a:spcPts val="400"/>
              </a:spcBef>
              <a:spcAft>
                <a:spcPts val="0"/>
              </a:spcAft>
              <a:buClr>
                <a:schemeClr val="lt1"/>
              </a:buClr>
              <a:buSzPts val="2000"/>
              <a:buFont typeface="Tahoma"/>
              <a:buChar char="•"/>
              <a:defRPr sz="2000"/>
            </a:lvl3pPr>
            <a:lvl4pPr indent="-342900" lvl="3" marL="1828800" algn="l">
              <a:spcBef>
                <a:spcPts val="360"/>
              </a:spcBef>
              <a:spcAft>
                <a:spcPts val="0"/>
              </a:spcAft>
              <a:buClr>
                <a:schemeClr val="lt1"/>
              </a:buClr>
              <a:buSzPts val="1800"/>
              <a:buFont typeface="Tahoma"/>
              <a:buChar char="–"/>
              <a:defRPr sz="1800"/>
            </a:lvl4pPr>
            <a:lvl5pPr indent="-342900" lvl="4" marL="2286000" algn="l">
              <a:spcBef>
                <a:spcPts val="360"/>
              </a:spcBef>
              <a:spcAft>
                <a:spcPts val="0"/>
              </a:spcAft>
              <a:buClr>
                <a:schemeClr val="lt1"/>
              </a:buClr>
              <a:buSzPts val="1800"/>
              <a:buFont typeface="Tahoma"/>
              <a:buChar char="»"/>
              <a:defRPr sz="1800"/>
            </a:lvl5pPr>
            <a:lvl6pPr indent="-342900" lvl="5" marL="2743200" algn="l">
              <a:spcBef>
                <a:spcPts val="360"/>
              </a:spcBef>
              <a:spcAft>
                <a:spcPts val="0"/>
              </a:spcAft>
              <a:buClr>
                <a:schemeClr val="lt1"/>
              </a:buClr>
              <a:buSzPts val="1800"/>
              <a:buFont typeface="Tahoma"/>
              <a:buChar char="»"/>
              <a:defRPr sz="1800"/>
            </a:lvl6pPr>
            <a:lvl7pPr indent="-342900" lvl="6" marL="3200400" algn="l">
              <a:spcBef>
                <a:spcPts val="360"/>
              </a:spcBef>
              <a:spcAft>
                <a:spcPts val="0"/>
              </a:spcAft>
              <a:buClr>
                <a:schemeClr val="lt1"/>
              </a:buClr>
              <a:buSzPts val="1800"/>
              <a:buFont typeface="Tahoma"/>
              <a:buChar char="»"/>
              <a:defRPr sz="1800"/>
            </a:lvl7pPr>
            <a:lvl8pPr indent="-342900" lvl="7" marL="3657600" algn="l">
              <a:spcBef>
                <a:spcPts val="360"/>
              </a:spcBef>
              <a:spcAft>
                <a:spcPts val="0"/>
              </a:spcAft>
              <a:buClr>
                <a:schemeClr val="lt1"/>
              </a:buClr>
              <a:buSzPts val="1800"/>
              <a:buFont typeface="Tahoma"/>
              <a:buChar char="»"/>
              <a:defRPr sz="1800"/>
            </a:lvl8pPr>
            <a:lvl9pPr indent="-342900" lvl="8" marL="4114800" algn="l">
              <a:spcBef>
                <a:spcPts val="360"/>
              </a:spcBef>
              <a:spcAft>
                <a:spcPts val="0"/>
              </a:spcAft>
              <a:buClr>
                <a:schemeClr val="lt1"/>
              </a:buClr>
              <a:buSzPts val="1800"/>
              <a:buFont typeface="Tahoma"/>
              <a:buChar char="»"/>
              <a:defRPr sz="1800"/>
            </a:lvl9pPr>
          </a:lstStyle>
          <a:p/>
        </p:txBody>
      </p:sp>
      <p:sp>
        <p:nvSpPr>
          <p:cNvPr id="63" name="Google Shape;63;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lt1"/>
              </a:buClr>
              <a:buSzPts val="2000"/>
              <a:buFont typeface="Tahoma"/>
              <a:buNone/>
              <a:defRPr sz="2000"/>
            </a:lvl1pPr>
            <a:lvl2pPr indent="-228600" lvl="1" marL="914400" algn="l">
              <a:spcBef>
                <a:spcPts val="360"/>
              </a:spcBef>
              <a:spcAft>
                <a:spcPts val="0"/>
              </a:spcAft>
              <a:buClr>
                <a:schemeClr val="lt1"/>
              </a:buClr>
              <a:buSzPts val="1800"/>
              <a:buFont typeface="Tahoma"/>
              <a:buNone/>
              <a:defRPr sz="1800"/>
            </a:lvl2pPr>
            <a:lvl3pPr indent="-228600" lvl="2" marL="1371600" algn="l">
              <a:spcBef>
                <a:spcPts val="320"/>
              </a:spcBef>
              <a:spcAft>
                <a:spcPts val="0"/>
              </a:spcAft>
              <a:buClr>
                <a:schemeClr val="lt1"/>
              </a:buClr>
              <a:buSzPts val="1600"/>
              <a:buFont typeface="Tahoma"/>
              <a:buNone/>
              <a:defRPr sz="1600"/>
            </a:lvl3pPr>
            <a:lvl4pPr indent="-228600" lvl="3" marL="1828800" algn="l">
              <a:spcBef>
                <a:spcPts val="280"/>
              </a:spcBef>
              <a:spcAft>
                <a:spcPts val="0"/>
              </a:spcAft>
              <a:buClr>
                <a:schemeClr val="lt1"/>
              </a:buClr>
              <a:buSzPts val="1400"/>
              <a:buFont typeface="Tahoma"/>
              <a:buNone/>
              <a:defRPr sz="1400"/>
            </a:lvl4pPr>
            <a:lvl5pPr indent="-228600" lvl="4" marL="2286000" algn="l">
              <a:spcBef>
                <a:spcPts val="280"/>
              </a:spcBef>
              <a:spcAft>
                <a:spcPts val="0"/>
              </a:spcAft>
              <a:buClr>
                <a:schemeClr val="lt1"/>
              </a:buClr>
              <a:buSzPts val="1400"/>
              <a:buFont typeface="Tahoma"/>
              <a:buNone/>
              <a:defRPr sz="1400"/>
            </a:lvl5pPr>
            <a:lvl6pPr indent="-228600" lvl="5" marL="2743200" algn="l">
              <a:spcBef>
                <a:spcPts val="280"/>
              </a:spcBef>
              <a:spcAft>
                <a:spcPts val="0"/>
              </a:spcAft>
              <a:buClr>
                <a:schemeClr val="lt1"/>
              </a:buClr>
              <a:buSzPts val="1400"/>
              <a:buFont typeface="Tahoma"/>
              <a:buNone/>
              <a:defRPr sz="1400"/>
            </a:lvl6pPr>
            <a:lvl7pPr indent="-228600" lvl="6" marL="3200400" algn="l">
              <a:spcBef>
                <a:spcPts val="280"/>
              </a:spcBef>
              <a:spcAft>
                <a:spcPts val="0"/>
              </a:spcAft>
              <a:buClr>
                <a:schemeClr val="lt1"/>
              </a:buClr>
              <a:buSzPts val="1400"/>
              <a:buFont typeface="Tahoma"/>
              <a:buNone/>
              <a:defRPr sz="1400"/>
            </a:lvl7pPr>
            <a:lvl8pPr indent="-228600" lvl="7" marL="3657600" algn="l">
              <a:spcBef>
                <a:spcPts val="280"/>
              </a:spcBef>
              <a:spcAft>
                <a:spcPts val="0"/>
              </a:spcAft>
              <a:buClr>
                <a:schemeClr val="lt1"/>
              </a:buClr>
              <a:buSzPts val="1400"/>
              <a:buFont typeface="Tahoma"/>
              <a:buNone/>
              <a:defRPr sz="1400"/>
            </a:lvl8pPr>
            <a:lvl9pPr indent="-228600" lvl="8" marL="4114800" algn="l">
              <a:spcBef>
                <a:spcPts val="280"/>
              </a:spcBef>
              <a:spcAft>
                <a:spcPts val="0"/>
              </a:spcAft>
              <a:buClr>
                <a:schemeClr val="lt1"/>
              </a:buClr>
              <a:buSzPts val="1400"/>
              <a:buFont typeface="Tahoma"/>
              <a:buNone/>
              <a:defRPr sz="1400"/>
            </a:lvl9pPr>
          </a:lstStyle>
          <a:p/>
        </p:txBody>
      </p:sp>
      <p:sp>
        <p:nvSpPr>
          <p:cNvPr id="69" name="Google Shape;69;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1pPr>
            <a:lvl2pPr indent="0" lvl="1"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2pPr>
            <a:lvl3pPr indent="0" lvl="2"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3pPr>
            <a:lvl4pPr indent="0" lvl="3"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4pPr>
            <a:lvl5pPr indent="0" lvl="4"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5pPr>
            <a:lvl6pPr indent="0" lvl="5"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6pPr>
            <a:lvl7pPr indent="0" lvl="6"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7pPr>
            <a:lvl8pPr indent="0" lvl="7"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8pPr>
            <a:lvl9pPr indent="0" lvl="8" marL="0" marR="0" algn="r">
              <a:lnSpc>
                <a:spcPct val="100000"/>
              </a:lnSpc>
              <a:spcBef>
                <a:spcPts val="0"/>
              </a:spcBef>
              <a:spcAft>
                <a:spcPts val="0"/>
              </a:spcAft>
              <a:buClr>
                <a:schemeClr val="lt1"/>
              </a:buClr>
              <a:buSzPts val="1400"/>
              <a:buFont typeface="Times"/>
              <a:buNone/>
              <a:defRPr b="0" i="0" sz="1400" u="non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11" name="Google Shape;11;p1"/>
          <p:cNvSpPr txBox="1"/>
          <p:nvPr>
            <p:ph idx="1" type="body"/>
          </p:nvPr>
        </p:nvSpPr>
        <p:spPr>
          <a:xfrm>
            <a:off x="762000" y="18288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Tahoma"/>
              <a:buChar char="•"/>
              <a:defRPr b="0" i="0" sz="3200" u="none" cap="none" strike="noStrike">
                <a:solidFill>
                  <a:schemeClr val="lt1"/>
                </a:solidFill>
                <a:latin typeface="Tahoma"/>
                <a:ea typeface="Tahoma"/>
                <a:cs typeface="Tahoma"/>
                <a:sym typeface="Tahoma"/>
              </a:defRPr>
            </a:lvl1pPr>
            <a:lvl2pPr indent="-406400" lvl="1" marL="914400" marR="0" rtl="0" algn="l">
              <a:spcBef>
                <a:spcPts val="560"/>
              </a:spcBef>
              <a:spcAft>
                <a:spcPts val="0"/>
              </a:spcAft>
              <a:buClr>
                <a:schemeClr val="lt1"/>
              </a:buClr>
              <a:buSzPts val="2800"/>
              <a:buFont typeface="Tahoma"/>
              <a:buChar char="–"/>
              <a:defRPr b="0" i="0" sz="2800" u="none" cap="none" strike="noStrike">
                <a:solidFill>
                  <a:schemeClr val="lt1"/>
                </a:solidFill>
                <a:latin typeface="Tahoma"/>
                <a:ea typeface="Tahoma"/>
                <a:cs typeface="Tahoma"/>
                <a:sym typeface="Tahoma"/>
              </a:defRPr>
            </a:lvl2pPr>
            <a:lvl3pPr indent="-381000" lvl="2" marL="1371600" marR="0" rtl="0" algn="l">
              <a:spcBef>
                <a:spcPts val="480"/>
              </a:spcBef>
              <a:spcAft>
                <a:spcPts val="0"/>
              </a:spcAft>
              <a:buClr>
                <a:schemeClr val="lt1"/>
              </a:buClr>
              <a:buSzPts val="2400"/>
              <a:buFont typeface="Tahoma"/>
              <a:buChar char="•"/>
              <a:defRPr b="0" i="0" sz="2400" u="none" cap="none" strike="noStrike">
                <a:solidFill>
                  <a:schemeClr val="lt1"/>
                </a:solidFill>
                <a:latin typeface="Tahoma"/>
                <a:ea typeface="Tahoma"/>
                <a:cs typeface="Tahoma"/>
                <a:sym typeface="Tahoma"/>
              </a:defRPr>
            </a:lvl3pPr>
            <a:lvl4pPr indent="-355600" lvl="3" marL="1828800" marR="0" rtl="0" algn="l">
              <a:spcBef>
                <a:spcPts val="400"/>
              </a:spcBef>
              <a:spcAft>
                <a:spcPts val="0"/>
              </a:spcAft>
              <a:buClr>
                <a:schemeClr val="lt1"/>
              </a:buClr>
              <a:buSzPts val="2000"/>
              <a:buFont typeface="Tahoma"/>
              <a:buChar char="–"/>
              <a:defRPr b="0" i="0" sz="2000" u="none" cap="none" strike="noStrike">
                <a:solidFill>
                  <a:schemeClr val="lt1"/>
                </a:solidFill>
                <a:latin typeface="Tahoma"/>
                <a:ea typeface="Tahoma"/>
                <a:cs typeface="Tahoma"/>
                <a:sym typeface="Tahoma"/>
              </a:defRPr>
            </a:lvl4pPr>
            <a:lvl5pPr indent="-355600" lvl="4" marL="2286000" marR="0" rtl="0" algn="l">
              <a:spcBef>
                <a:spcPts val="400"/>
              </a:spcBef>
              <a:spcAft>
                <a:spcPts val="0"/>
              </a:spcAft>
              <a:buClr>
                <a:schemeClr val="lt1"/>
              </a:buClr>
              <a:buSzPts val="2000"/>
              <a:buFont typeface="Tahoma"/>
              <a:buChar char="»"/>
              <a:defRPr b="0" i="0" sz="2000" u="none" cap="none" strike="noStrike">
                <a:solidFill>
                  <a:schemeClr val="lt1"/>
                </a:solidFill>
                <a:latin typeface="Tahoma"/>
                <a:ea typeface="Tahoma"/>
                <a:cs typeface="Tahoma"/>
                <a:sym typeface="Tahoma"/>
              </a:defRPr>
            </a:lvl5pPr>
            <a:lvl6pPr indent="-355600" lvl="5" marL="2743200" marR="0" rtl="0" algn="l">
              <a:spcBef>
                <a:spcPts val="400"/>
              </a:spcBef>
              <a:spcAft>
                <a:spcPts val="0"/>
              </a:spcAft>
              <a:buClr>
                <a:schemeClr val="lt1"/>
              </a:buClr>
              <a:buSzPts val="2000"/>
              <a:buFont typeface="Tahoma"/>
              <a:buChar char="»"/>
              <a:defRPr b="0" i="0" sz="2000" u="none" cap="none" strike="noStrike">
                <a:solidFill>
                  <a:schemeClr val="lt1"/>
                </a:solidFill>
                <a:latin typeface="Tahoma"/>
                <a:ea typeface="Tahoma"/>
                <a:cs typeface="Tahoma"/>
                <a:sym typeface="Tahoma"/>
              </a:defRPr>
            </a:lvl6pPr>
            <a:lvl7pPr indent="-355600" lvl="6" marL="3200400" marR="0" rtl="0" algn="l">
              <a:spcBef>
                <a:spcPts val="400"/>
              </a:spcBef>
              <a:spcAft>
                <a:spcPts val="0"/>
              </a:spcAft>
              <a:buClr>
                <a:schemeClr val="lt1"/>
              </a:buClr>
              <a:buSzPts val="2000"/>
              <a:buFont typeface="Tahoma"/>
              <a:buChar char="»"/>
              <a:defRPr b="0" i="0" sz="2000" u="none" cap="none" strike="noStrike">
                <a:solidFill>
                  <a:schemeClr val="lt1"/>
                </a:solidFill>
                <a:latin typeface="Tahoma"/>
                <a:ea typeface="Tahoma"/>
                <a:cs typeface="Tahoma"/>
                <a:sym typeface="Tahoma"/>
              </a:defRPr>
            </a:lvl7pPr>
            <a:lvl8pPr indent="-355600" lvl="7" marL="3657600" marR="0" rtl="0" algn="l">
              <a:spcBef>
                <a:spcPts val="400"/>
              </a:spcBef>
              <a:spcAft>
                <a:spcPts val="0"/>
              </a:spcAft>
              <a:buClr>
                <a:schemeClr val="lt1"/>
              </a:buClr>
              <a:buSzPts val="2000"/>
              <a:buFont typeface="Tahoma"/>
              <a:buChar char="»"/>
              <a:defRPr b="0" i="0" sz="2000" u="none" cap="none" strike="noStrike">
                <a:solidFill>
                  <a:schemeClr val="lt1"/>
                </a:solidFill>
                <a:latin typeface="Tahoma"/>
                <a:ea typeface="Tahoma"/>
                <a:cs typeface="Tahoma"/>
                <a:sym typeface="Tahoma"/>
              </a:defRPr>
            </a:lvl8pPr>
            <a:lvl9pPr indent="-355600" lvl="8" marL="4114800" marR="0" rtl="0" algn="l">
              <a:spcBef>
                <a:spcPts val="400"/>
              </a:spcBef>
              <a:spcAft>
                <a:spcPts val="0"/>
              </a:spcAft>
              <a:buClr>
                <a:schemeClr val="lt1"/>
              </a:buClr>
              <a:buSzPts val="2000"/>
              <a:buFont typeface="Tahoma"/>
              <a:buChar char="»"/>
              <a:defRPr b="0" i="0" sz="2000" u="none" cap="none" strike="noStrike">
                <a:solidFill>
                  <a:schemeClr val="lt1"/>
                </a:solidFill>
                <a:latin typeface="Tahoma"/>
                <a:ea typeface="Tahoma"/>
                <a:cs typeface="Tahoma"/>
                <a:sym typeface="Tahoma"/>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5400" u="none" cap="none" strike="noStrike">
                <a:solidFill>
                  <a:schemeClr val="lt1"/>
                </a:solidFill>
                <a:latin typeface="Arial"/>
                <a:ea typeface="Arial"/>
                <a:cs typeface="Arial"/>
                <a:sym typeface="Arial"/>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1pPr>
            <a:lvl2pPr indent="0" lvl="1" marL="0" marR="0" rtl="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2pPr>
            <a:lvl3pPr indent="0" lvl="2" marL="0" marR="0" rtl="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3pPr>
            <a:lvl4pPr indent="0" lvl="3" marL="0" marR="0" rtl="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4pPr>
            <a:lvl5pPr indent="0" lvl="4" marL="0" marR="0" rtl="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5pPr>
            <a:lvl6pPr indent="0" lvl="5" marL="0" marR="0" rtl="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6pPr>
            <a:lvl7pPr indent="0" lvl="6" marL="0" marR="0" rtl="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7pPr>
            <a:lvl8pPr indent="0" lvl="7" marL="0" marR="0" rtl="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8pPr>
            <a:lvl9pPr indent="0" lvl="8" marL="0" marR="0" rtl="0" algn="r">
              <a:lnSpc>
                <a:spcPct val="100000"/>
              </a:lnSpc>
              <a:spcBef>
                <a:spcPts val="0"/>
              </a:spcBef>
              <a:spcAft>
                <a:spcPts val="0"/>
              </a:spcAft>
              <a:buClr>
                <a:schemeClr val="lt1"/>
              </a:buClr>
              <a:buSzPts val="1400"/>
              <a:buFont typeface="Times"/>
              <a:buNone/>
              <a:defRPr b="0" i="0" sz="1400" u="none" cap="none" strike="noStrike">
                <a:solidFill>
                  <a:schemeClr val="lt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huffingtonpost.com/2009/01/20/president-obamas-inaugura_n_159370.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huffingtonpost.com/2009/01/20/president-obamas-inaugura_n_159370.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www.americanrhetoric.com/MovieSpeeches/moviespeechabeautifulmind.html"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youtube.com/watch?v=pYQQtxb8wv0"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www.americanrhetoric.com/speeches/mlkihaveadream.htm"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0" y="1981200"/>
            <a:ext cx="9144000" cy="121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5400" u="none">
              <a:solidFill>
                <a:schemeClr val="lt1"/>
              </a:solidFill>
              <a:latin typeface="Arial"/>
              <a:ea typeface="Arial"/>
              <a:cs typeface="Arial"/>
              <a:sym typeface="Arial"/>
            </a:endParaRPr>
          </a:p>
        </p:txBody>
      </p:sp>
      <p:pic>
        <p:nvPicPr>
          <p:cNvPr descr="meh_cat" id="89" name="Google Shape;89;p13"/>
          <p:cNvPicPr preferRelativeResize="0"/>
          <p:nvPr/>
        </p:nvPicPr>
        <p:blipFill rotWithShape="1">
          <a:blip r:embed="rId3">
            <a:alphaModFix/>
          </a:blip>
          <a:srcRect b="0" l="0" r="0" t="0"/>
          <a:stretch/>
        </p:blipFill>
        <p:spPr>
          <a:xfrm>
            <a:off x="900112" y="1887537"/>
            <a:ext cx="3692525" cy="4572000"/>
          </a:xfrm>
          <a:prstGeom prst="rect">
            <a:avLst/>
          </a:prstGeom>
          <a:noFill/>
          <a:ln>
            <a:noFill/>
          </a:ln>
        </p:spPr>
      </p:pic>
      <p:sp>
        <p:nvSpPr>
          <p:cNvPr id="90" name="Google Shape;90;p13"/>
          <p:cNvSpPr txBox="1"/>
          <p:nvPr/>
        </p:nvSpPr>
        <p:spPr>
          <a:xfrm>
            <a:off x="663575" y="712787"/>
            <a:ext cx="7796212" cy="1200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8F8FF"/>
              </a:buClr>
              <a:buSzPts val="3600"/>
              <a:buFont typeface="Arial"/>
              <a:buNone/>
            </a:pPr>
            <a:r>
              <a:rPr b="0" i="0" lang="en-US" sz="3600" u="none">
                <a:solidFill>
                  <a:srgbClr val="F8F8FF"/>
                </a:solidFill>
                <a:latin typeface="Arial"/>
                <a:ea typeface="Arial"/>
                <a:cs typeface="Arial"/>
                <a:sym typeface="Arial"/>
              </a:rPr>
              <a:t>Have you ever felt like your writing was… well…</a:t>
            </a:r>
            <a:endParaRPr/>
          </a:p>
        </p:txBody>
      </p:sp>
      <p:sp>
        <p:nvSpPr>
          <p:cNvPr id="91" name="Google Shape;91;p13"/>
          <p:cNvSpPr txBox="1"/>
          <p:nvPr/>
        </p:nvSpPr>
        <p:spPr>
          <a:xfrm>
            <a:off x="4984750" y="2655887"/>
            <a:ext cx="31877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5400" u="non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 calcmode="lin" valueType="num">
                                      <p:cBhvr additive="base">
                                        <p:cTn dur="500"/>
                                        <p:tgtEl>
                                          <p:spTgt spid="8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323850" y="404812"/>
            <a:ext cx="8372475" cy="7478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Narrow"/>
              <a:buNone/>
            </a:pPr>
            <a:r>
              <a:rPr b="0" i="0" lang="en-US" sz="2000" u="none">
                <a:solidFill>
                  <a:schemeClr val="lt1"/>
                </a:solidFill>
                <a:latin typeface="Arial Narrow"/>
                <a:ea typeface="Arial Narrow"/>
                <a:cs typeface="Arial Narrow"/>
                <a:sym typeface="Arial Narrow"/>
              </a:rPr>
              <a:t>Excerpt from: </a:t>
            </a:r>
            <a:r>
              <a:rPr b="0" i="1" lang="en-US" sz="2000" u="none">
                <a:solidFill>
                  <a:schemeClr val="lt1"/>
                </a:solidFill>
                <a:latin typeface="Arial Narrow"/>
                <a:ea typeface="Arial Narrow"/>
                <a:cs typeface="Arial Narrow"/>
                <a:sym typeface="Arial Narrow"/>
              </a:rPr>
              <a:t>The Things They Carried</a:t>
            </a:r>
            <a:r>
              <a:rPr b="0" i="0" lang="en-US" sz="2000" u="none">
                <a:solidFill>
                  <a:schemeClr val="lt1"/>
                </a:solidFill>
                <a:latin typeface="Arial Narrow"/>
                <a:ea typeface="Arial Narrow"/>
                <a:cs typeface="Arial Narrow"/>
                <a:sym typeface="Arial Narrow"/>
              </a:rPr>
              <a:t>, by Tim O’Brien</a:t>
            </a:r>
            <a:endParaRPr/>
          </a:p>
          <a:p>
            <a:pPr indent="0" lvl="0" marL="0" marR="0" rtl="0" algn="l">
              <a:lnSpc>
                <a:spcPct val="100000"/>
              </a:lnSpc>
              <a:spcBef>
                <a:spcPts val="0"/>
              </a:spcBef>
              <a:spcAft>
                <a:spcPts val="0"/>
              </a:spcAft>
              <a:buClr>
                <a:schemeClr val="lt1"/>
              </a:buClr>
              <a:buSzPts val="1100"/>
              <a:buFont typeface="Arial"/>
              <a:buNone/>
            </a:pPr>
            <a:r>
              <a:t/>
            </a:r>
            <a:endParaRPr b="0" i="0" sz="1100" u="none">
              <a:solidFill>
                <a:schemeClr val="lt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2400"/>
              <a:buFont typeface="Arial Narrow"/>
              <a:buNone/>
            </a:pPr>
            <a:r>
              <a:rPr b="0" i="0" lang="en-US" sz="2400" u="none">
                <a:solidFill>
                  <a:schemeClr val="lt1"/>
                </a:solidFill>
                <a:latin typeface="Arial Narrow"/>
                <a:ea typeface="Arial Narrow"/>
                <a:cs typeface="Arial Narrow"/>
                <a:sym typeface="Arial Narrow"/>
              </a:rPr>
              <a:t>The things they carried were largely determined by necessity…Henry Dobbins, who was a big man, carried extra rations.   Dave Jensen, who practiced field hygiene, carried a toothbrush, dental floss and several hotel-sized bars of soap.  Ted Lavender, who was scared, carried tranquilizers until he was shot in the head outside the village of Than Khe in mid-April.  By necessity…they all carried steel helmets that weighed 5 pounds including the liner and camouflage cover.   They carried the standard fatigue jackets and trousers.  On their feet they carried jungle boots – 2.1 pounds – and Dave Jensen carried three pairs of socks and a can of Dr. Scholl’s foot powder as a precaution against trench foot….Norman Bowker carried a diary.  Rat Killy carried comic books.  </a:t>
            </a:r>
            <a:endParaRPr/>
          </a:p>
          <a:p>
            <a:pPr indent="0" lvl="0" marL="0" marR="0" rtl="0" algn="ctr">
              <a:lnSpc>
                <a:spcPct val="100000"/>
              </a:lnSpc>
              <a:spcBef>
                <a:spcPts val="0"/>
              </a:spcBef>
              <a:spcAft>
                <a:spcPts val="0"/>
              </a:spcAft>
              <a:buClr>
                <a:srgbClr val="F8F8FF"/>
              </a:buClr>
              <a:buSzPts val="2400"/>
              <a:buFont typeface="Arial Narrow"/>
              <a:buNone/>
            </a:pPr>
            <a:r>
              <a:rPr b="0" i="0" lang="en-US" sz="2400" u="none">
                <a:solidFill>
                  <a:srgbClr val="F8F8FF"/>
                </a:solidFill>
                <a:latin typeface="Arial Narrow"/>
                <a:ea typeface="Arial Narrow"/>
                <a:cs typeface="Arial Narrow"/>
                <a:sym typeface="Arial Narrow"/>
              </a:rPr>
              <a:t>They carried memories</a:t>
            </a:r>
            <a:r>
              <a:rPr b="0" i="0" lang="en-US" sz="6000" u="none">
                <a:solidFill>
                  <a:schemeClr val="lt1"/>
                </a:solidFill>
                <a:latin typeface="Arial Narrow"/>
                <a:ea typeface="Arial Narrow"/>
                <a:cs typeface="Arial Narrow"/>
                <a:sym typeface="Arial Narrow"/>
              </a:rPr>
              <a:t> </a:t>
            </a:r>
            <a:endParaRPr/>
          </a:p>
          <a:p>
            <a:pPr indent="0" lvl="0" marL="0" marR="0" rtl="0" algn="ctr">
              <a:lnSpc>
                <a:spcPct val="100000"/>
              </a:lnSpc>
              <a:spcBef>
                <a:spcPts val="0"/>
              </a:spcBef>
              <a:spcAft>
                <a:spcPts val="0"/>
              </a:spcAft>
              <a:buClr>
                <a:srgbClr val="F8F8FF"/>
              </a:buClr>
              <a:buSzPts val="2400"/>
              <a:buFont typeface="Arial Narrow"/>
              <a:buNone/>
            </a:pPr>
            <a:r>
              <a:rPr b="0" i="0" lang="en-US" sz="2400" u="none">
                <a:solidFill>
                  <a:srgbClr val="F8F8FF"/>
                </a:solidFill>
                <a:latin typeface="Arial Narrow"/>
                <a:ea typeface="Arial Narrow"/>
                <a:cs typeface="Arial Narrow"/>
                <a:sym typeface="Arial Narrow"/>
              </a:rPr>
              <a:t>They carried the emotional baggage of men and women who might die at any moment. They carried the weight of the world. </a:t>
            </a:r>
            <a:br>
              <a:rPr b="0" i="0" lang="en-US" sz="2400" u="none">
                <a:solidFill>
                  <a:srgbClr val="F8F8FF"/>
                </a:solidFill>
                <a:latin typeface="Arial Narrow"/>
                <a:ea typeface="Arial Narrow"/>
                <a:cs typeface="Arial Narrow"/>
                <a:sym typeface="Arial Narrow"/>
              </a:rPr>
            </a:br>
            <a:br>
              <a:rPr b="0" i="0" lang="en-US" sz="2400" u="none">
                <a:solidFill>
                  <a:srgbClr val="F8F8FF"/>
                </a:solidFill>
                <a:latin typeface="Arial Narrow"/>
                <a:ea typeface="Arial Narrow"/>
                <a:cs typeface="Arial Narrow"/>
                <a:sym typeface="Arial Narrow"/>
              </a:rPr>
            </a:br>
            <a:r>
              <a:rPr b="0" i="0" lang="en-US" sz="2400" u="none">
                <a:solidFill>
                  <a:srgbClr val="F8F8FF"/>
                </a:solidFill>
                <a:latin typeface="Arial Narrow"/>
                <a:ea typeface="Arial Narrow"/>
                <a:cs typeface="Arial Narrow"/>
                <a:sym typeface="Arial Narrow"/>
              </a:rPr>
              <a:t>THEY CARRIED EACH OTHER </a:t>
            </a:r>
            <a:br>
              <a:rPr b="0" i="0" lang="en-US" sz="2000" u="none">
                <a:solidFill>
                  <a:srgbClr val="F8F8FF"/>
                </a:solidFill>
                <a:latin typeface="Arial"/>
                <a:ea typeface="Arial"/>
                <a:cs typeface="Arial"/>
                <a:sym typeface="Arial"/>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nvSpPr>
        <p:spPr>
          <a:xfrm>
            <a:off x="684212" y="620712"/>
            <a:ext cx="7437437"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4000"/>
              <a:buFont typeface="Bookman Old Style"/>
              <a:buNone/>
            </a:pPr>
            <a:r>
              <a:rPr b="0" i="0" lang="en-US" sz="4000" u="none">
                <a:solidFill>
                  <a:schemeClr val="lt1"/>
                </a:solidFill>
                <a:latin typeface="Bookman Old Style"/>
                <a:ea typeface="Bookman Old Style"/>
                <a:cs typeface="Bookman Old Style"/>
                <a:sym typeface="Bookman Old Style"/>
              </a:rPr>
              <a:t>Staccato sentence</a:t>
            </a:r>
            <a:endParaRPr/>
          </a:p>
        </p:txBody>
      </p:sp>
      <p:sp>
        <p:nvSpPr>
          <p:cNvPr id="155" name="Google Shape;155;p23"/>
          <p:cNvSpPr txBox="1"/>
          <p:nvPr/>
        </p:nvSpPr>
        <p:spPr>
          <a:xfrm>
            <a:off x="539750" y="1484312"/>
            <a:ext cx="7508875"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In music, staccato means “to cut short, crisply,” to create emphasis, to break a pattern to capture the audience’s attention.</a:t>
            </a:r>
            <a:endParaRPr/>
          </a:p>
          <a:p>
            <a:pPr indent="0" lvl="0" marL="0" marR="0" rtl="0" algn="l">
              <a:lnSpc>
                <a:spcPct val="100000"/>
              </a:lnSpc>
              <a:spcBef>
                <a:spcPts val="0"/>
              </a:spcBef>
              <a:spcAft>
                <a:spcPts val="0"/>
              </a:spcAft>
              <a:buClr>
                <a:schemeClr val="lt1"/>
              </a:buClr>
              <a:buSzPts val="2000"/>
              <a:buFont typeface="Arial"/>
              <a:buNone/>
            </a:pPr>
            <a:r>
              <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lt1"/>
              </a:solidFill>
              <a:latin typeface="Arial"/>
              <a:ea typeface="Arial"/>
              <a:cs typeface="Arial"/>
              <a:sym typeface="Arial"/>
            </a:endParaRPr>
          </a:p>
        </p:txBody>
      </p:sp>
      <p:sp>
        <p:nvSpPr>
          <p:cNvPr id="156" name="Google Shape;156;p23"/>
          <p:cNvSpPr txBox="1"/>
          <p:nvPr/>
        </p:nvSpPr>
        <p:spPr>
          <a:xfrm>
            <a:off x="425450" y="4797425"/>
            <a:ext cx="7508875" cy="1570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Staccato sentences have a similar purpose in writing.  </a:t>
            </a:r>
            <a:r>
              <a:rPr b="0" i="1" lang="en-US" sz="2400" u="none">
                <a:solidFill>
                  <a:schemeClr val="lt1"/>
                </a:solidFill>
                <a:latin typeface="Arial"/>
                <a:ea typeface="Arial"/>
                <a:cs typeface="Arial"/>
                <a:sym typeface="Arial"/>
              </a:rPr>
              <a:t>Short, simple, yet powerful sentences, strategically situated in a selection </a:t>
            </a:r>
            <a:r>
              <a:rPr b="0" i="1" lang="en-US" sz="2400" u="sng">
                <a:solidFill>
                  <a:schemeClr val="lt1"/>
                </a:solidFill>
                <a:latin typeface="Arial"/>
                <a:ea typeface="Arial"/>
                <a:cs typeface="Arial"/>
                <a:sym typeface="Arial"/>
              </a:rPr>
              <a:t>break patterns</a:t>
            </a:r>
            <a:r>
              <a:rPr b="0" i="0" lang="en-US" sz="2400" u="sng">
                <a:solidFill>
                  <a:schemeClr val="lt1"/>
                </a:solidFill>
                <a:latin typeface="Arial"/>
                <a:ea typeface="Arial"/>
                <a:cs typeface="Arial"/>
                <a:sym typeface="Arial"/>
              </a:rPr>
              <a:t>.</a:t>
            </a:r>
            <a:r>
              <a:rPr b="0" i="0" lang="en-US" sz="2400" u="none">
                <a:solidFill>
                  <a:schemeClr val="lt1"/>
                </a:solidFill>
                <a:latin typeface="Arial"/>
                <a:ea typeface="Arial"/>
                <a:cs typeface="Arial"/>
                <a:sym typeface="Arial"/>
              </a:rPr>
              <a:t>  When patterns are broken, we pay attention.</a:t>
            </a:r>
            <a:endParaRPr/>
          </a:p>
        </p:txBody>
      </p:sp>
      <p:sp>
        <p:nvSpPr>
          <p:cNvPr descr="Image result for dragnet" id="157" name="Google Shape;157;p23"/>
          <p:cNvSpPr txBox="1"/>
          <p:nvPr/>
        </p:nvSpPr>
        <p:spPr>
          <a:xfrm>
            <a:off x="263525" y="-4111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5400" u="none">
              <a:solidFill>
                <a:schemeClr val="lt1"/>
              </a:solidFill>
              <a:latin typeface="Arial"/>
              <a:ea typeface="Arial"/>
              <a:cs typeface="Arial"/>
              <a:sym typeface="Arial"/>
            </a:endParaRPr>
          </a:p>
        </p:txBody>
      </p:sp>
      <p:pic>
        <p:nvPicPr>
          <p:cNvPr descr="Image result for dragnet" id="158" name="Google Shape;158;p23"/>
          <p:cNvPicPr preferRelativeResize="0"/>
          <p:nvPr/>
        </p:nvPicPr>
        <p:blipFill rotWithShape="1">
          <a:blip r:embed="rId3">
            <a:alphaModFix/>
          </a:blip>
          <a:srcRect b="0" l="0" r="0" t="0"/>
          <a:stretch/>
        </p:blipFill>
        <p:spPr>
          <a:xfrm>
            <a:off x="2916237" y="2316162"/>
            <a:ext cx="3373437" cy="234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468312" y="692150"/>
            <a:ext cx="7796212" cy="4986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F"/>
              </a:buClr>
              <a:buSzPts val="2800"/>
              <a:buFont typeface="Arial"/>
              <a:buNone/>
            </a:pPr>
            <a:r>
              <a:rPr b="0" i="0" lang="en-US" sz="2800" u="none">
                <a:solidFill>
                  <a:srgbClr val="F8F8FF"/>
                </a:solidFill>
                <a:latin typeface="Arial"/>
                <a:ea typeface="Arial"/>
                <a:cs typeface="Arial"/>
                <a:sym typeface="Arial"/>
              </a:rPr>
              <a:t>Student sample:</a:t>
            </a:r>
            <a:endParaRPr/>
          </a:p>
          <a:p>
            <a:pPr indent="0" lvl="0" marL="0" marR="0" rtl="0" algn="l">
              <a:lnSpc>
                <a:spcPct val="100000"/>
              </a:lnSpc>
              <a:spcBef>
                <a:spcPts val="0"/>
              </a:spcBef>
              <a:spcAft>
                <a:spcPts val="0"/>
              </a:spcAft>
              <a:buClr>
                <a:schemeClr val="lt1"/>
              </a:buClr>
              <a:buSzPts val="2000"/>
              <a:buFont typeface="Arial"/>
              <a:buNone/>
            </a:pPr>
            <a:r>
              <a:t/>
            </a:r>
            <a:endParaRPr b="0" i="0" sz="2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The day we found out about Granddad Jim’s cancer, I sat at the foot of my parents’ bed with my mouth pressed into a thin line, trying to blink away the tears. My mother and sister bawled, my father sat stiffly against the headboard wearing the same expression as me, and my brother blinked owlishly from under his curly brown hair, looking far younger than he should. That morning I silently made breakfast. </a:t>
            </a:r>
            <a:r>
              <a:rPr b="0" i="0" lang="en-US" sz="2400" u="none">
                <a:solidFill>
                  <a:srgbClr val="F8F8FF"/>
                </a:solidFill>
                <a:latin typeface="Arial"/>
                <a:ea typeface="Arial"/>
                <a:cs typeface="Arial"/>
                <a:sym typeface="Arial"/>
              </a:rPr>
              <a:t>Everything tasted grey</a:t>
            </a:r>
            <a:r>
              <a:rPr b="0" i="0" lang="en-US" sz="2400" u="none">
                <a:solidFill>
                  <a:schemeClr val="lt1"/>
                </a:solidFill>
                <a:latin typeface="Arial"/>
                <a:ea typeface="Arial"/>
                <a:cs typeface="Arial"/>
                <a:sym typeface="Arial"/>
              </a:rPr>
              <a:t>.</a:t>
            </a:r>
            <a:endParaRPr b="0" i="0" sz="60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5400"/>
              <a:buFont typeface="Arial"/>
              <a:buNone/>
            </a:pPr>
            <a:r>
              <a:rPr b="0" i="0" lang="en-US" sz="5400" u="none">
                <a:solidFill>
                  <a:schemeClr val="lt1"/>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4294967295" type="title"/>
          </p:nvPr>
        </p:nvSpPr>
        <p:spPr>
          <a:xfrm>
            <a:off x="0" y="304800"/>
            <a:ext cx="9144000" cy="14589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Arial"/>
              <a:buNone/>
            </a:pPr>
            <a:r>
              <a:rPr b="0" i="0" lang="en-US" sz="5400" u="none" cap="none" strike="noStrike">
                <a:solidFill>
                  <a:schemeClr val="lt1"/>
                </a:solidFill>
                <a:latin typeface="Arial"/>
                <a:ea typeface="Arial"/>
                <a:cs typeface="Arial"/>
                <a:sym typeface="Arial"/>
              </a:rPr>
              <a:t>Variety in your sentences…</a:t>
            </a:r>
            <a:endParaRPr/>
          </a:p>
        </p:txBody>
      </p:sp>
      <p:sp>
        <p:nvSpPr>
          <p:cNvPr id="97" name="Google Shape;97;p14"/>
          <p:cNvSpPr txBox="1"/>
          <p:nvPr/>
        </p:nvSpPr>
        <p:spPr>
          <a:xfrm>
            <a:off x="1355725" y="3565525"/>
            <a:ext cx="60356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5400" u="none">
              <a:solidFill>
                <a:schemeClr val="lt1"/>
              </a:solidFill>
              <a:latin typeface="Arial"/>
              <a:ea typeface="Arial"/>
              <a:cs typeface="Arial"/>
              <a:sym typeface="Arial"/>
            </a:endParaRPr>
          </a:p>
        </p:txBody>
      </p:sp>
      <p:sp>
        <p:nvSpPr>
          <p:cNvPr id="98" name="Google Shape;98;p14"/>
          <p:cNvSpPr txBox="1"/>
          <p:nvPr/>
        </p:nvSpPr>
        <p:spPr>
          <a:xfrm>
            <a:off x="539750" y="2349500"/>
            <a:ext cx="8153400" cy="2259012"/>
          </a:xfrm>
          <a:prstGeom prst="rect">
            <a:avLst/>
          </a:prstGeom>
          <a:noFill/>
          <a:ln>
            <a:noFill/>
          </a:ln>
        </p:spPr>
        <p:txBody>
          <a:bodyPr anchorCtr="0" anchor="t" bIns="45700" lIns="91425" spcFirstLastPara="1" rIns="91425" wrap="square" tIns="45700">
            <a:noAutofit/>
          </a:bodyPr>
          <a:lstStyle/>
          <a:p>
            <a:pPr indent="-203200" lvl="0" marL="0" marR="0" rtl="0" algn="l">
              <a:lnSpc>
                <a:spcPct val="100000"/>
              </a:lnSpc>
              <a:spcBef>
                <a:spcPts val="0"/>
              </a:spcBef>
              <a:spcAft>
                <a:spcPts val="0"/>
              </a:spcAft>
              <a:buClr>
                <a:srgbClr val="F8F8FF"/>
              </a:buClr>
              <a:buSzPts val="3200"/>
              <a:buFont typeface="Tahoma"/>
              <a:buChar char="•"/>
            </a:pPr>
            <a:r>
              <a:rPr b="0" i="0" lang="en-US" sz="3200" u="none">
                <a:solidFill>
                  <a:srgbClr val="F8F8FF"/>
                </a:solidFill>
                <a:latin typeface="Tahoma"/>
                <a:ea typeface="Tahoma"/>
                <a:cs typeface="Tahoma"/>
                <a:sym typeface="Tahoma"/>
              </a:rPr>
              <a:t> engages your audience</a:t>
            </a:r>
            <a:endParaRPr/>
          </a:p>
          <a:p>
            <a:pPr indent="-203200" lvl="0" marL="0" marR="0" rtl="0" algn="l">
              <a:lnSpc>
                <a:spcPct val="100000"/>
              </a:lnSpc>
              <a:spcBef>
                <a:spcPts val="640"/>
              </a:spcBef>
              <a:spcAft>
                <a:spcPts val="0"/>
              </a:spcAft>
              <a:buClr>
                <a:srgbClr val="F8F8FF"/>
              </a:buClr>
              <a:buSzPts val="3200"/>
              <a:buFont typeface="Tahoma"/>
              <a:buChar char="•"/>
            </a:pPr>
            <a:r>
              <a:rPr b="0" i="0" lang="en-US" sz="3200" u="none">
                <a:solidFill>
                  <a:srgbClr val="F8F8FF"/>
                </a:solidFill>
                <a:latin typeface="Tahoma"/>
                <a:ea typeface="Tahoma"/>
                <a:cs typeface="Tahoma"/>
                <a:sym typeface="Tahoma"/>
              </a:rPr>
              <a:t> makes your writing more </a:t>
            </a:r>
            <a:r>
              <a:rPr b="0" i="0" lang="en-US" sz="3200" u="none">
                <a:solidFill>
                  <a:srgbClr val="FFFBD1"/>
                </a:solidFill>
                <a:latin typeface="Tahoma"/>
                <a:ea typeface="Tahoma"/>
                <a:cs typeface="Tahoma"/>
                <a:sym typeface="Tahoma"/>
              </a:rPr>
              <a:t>interesting</a:t>
            </a:r>
            <a:r>
              <a:rPr b="0" i="0" lang="en-US" sz="3200" u="none">
                <a:solidFill>
                  <a:srgbClr val="F8F8FF"/>
                </a:solidFill>
                <a:latin typeface="Tahoma"/>
                <a:ea typeface="Tahoma"/>
                <a:cs typeface="Tahoma"/>
                <a:sym typeface="Tahoma"/>
              </a:rPr>
              <a:t> </a:t>
            </a:r>
            <a:endParaRPr b="0" i="0" sz="1400" u="none">
              <a:solidFill>
                <a:srgbClr val="EEEEEE"/>
              </a:solidFill>
              <a:latin typeface="Tahoma"/>
              <a:ea typeface="Tahoma"/>
              <a:cs typeface="Tahoma"/>
              <a:sym typeface="Tahoma"/>
            </a:endParaRPr>
          </a:p>
          <a:p>
            <a:pPr indent="-203200" lvl="0" marL="0" marR="0" rtl="0" algn="l">
              <a:lnSpc>
                <a:spcPct val="100000"/>
              </a:lnSpc>
              <a:spcBef>
                <a:spcPts val="640"/>
              </a:spcBef>
              <a:spcAft>
                <a:spcPts val="0"/>
              </a:spcAft>
              <a:buClr>
                <a:srgbClr val="F8F8FF"/>
              </a:buClr>
              <a:buSzPts val="3200"/>
              <a:buFont typeface="Tahoma"/>
              <a:buChar char="•"/>
            </a:pPr>
            <a:r>
              <a:rPr b="0" i="0" lang="en-US" sz="3200" u="none">
                <a:solidFill>
                  <a:srgbClr val="F8F8FF"/>
                </a:solidFill>
                <a:latin typeface="Tahoma"/>
                <a:ea typeface="Tahoma"/>
                <a:cs typeface="Tahoma"/>
                <a:sym typeface="Tahoma"/>
              </a:rPr>
              <a:t> provides focus and power to your ideas and purpose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 calcmode="lin" valueType="num">
                                      <p:cBhvr additive="base">
                                        <p:cTn dur="500"/>
                                        <p:tgtEl>
                                          <p:spTgt spid="9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 calcmode="lin" valueType="num">
                                      <p:cBhvr additive="base">
                                        <p:cTn dur="500"/>
                                        <p:tgtEl>
                                          <p:spTgt spid="9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 calcmode="lin" valueType="num">
                                      <p:cBhvr additive="base">
                                        <p:cTn dur="500"/>
                                        <p:tgtEl>
                                          <p:spTgt spid="9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179387" y="423862"/>
            <a:ext cx="8640762" cy="60944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4800"/>
              <a:buFont typeface="Jacques Francois Shadow"/>
              <a:buNone/>
            </a:pPr>
            <a:r>
              <a:rPr b="0" i="0" lang="en-US" sz="4800" u="none">
                <a:solidFill>
                  <a:schemeClr val="lt1"/>
                </a:solidFill>
                <a:latin typeface="Jacques Francois Shadow"/>
                <a:ea typeface="Jacques Francois Shadow"/>
                <a:cs typeface="Jacques Francois Shadow"/>
                <a:sym typeface="Jacques Francois Shadow"/>
              </a:rPr>
              <a:t>Parallel Structure</a:t>
            </a:r>
            <a:r>
              <a:rPr b="0" i="0" lang="en-US" sz="3600" u="none">
                <a:solidFill>
                  <a:schemeClr val="lt1"/>
                </a:solidFill>
                <a:latin typeface="Jacques Francois Shadow"/>
                <a:ea typeface="Jacques Francois Shadow"/>
                <a:cs typeface="Jacques Francois Shadow"/>
                <a:sym typeface="Jacques Francois Shadow"/>
              </a:rPr>
              <a:t> </a:t>
            </a:r>
            <a:r>
              <a:rPr b="0" i="0" lang="en-US" sz="1800" u="none">
                <a:solidFill>
                  <a:schemeClr val="lt1"/>
                </a:solidFill>
                <a:latin typeface="Jacques Francois Shadow"/>
                <a:ea typeface="Jacques Francois Shadow"/>
                <a:cs typeface="Jacques Francois Shadow"/>
                <a:sym typeface="Jacques Francois Shadow"/>
              </a:rPr>
              <a:t>for</a:t>
            </a:r>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a:t>
            </a:r>
            <a:r>
              <a:rPr b="0" i="0" lang="en-US" sz="2400" u="none">
                <a:solidFill>
                  <a:schemeClr val="lt1"/>
                </a:solidFill>
                <a:latin typeface="Jacques Francois Shadow"/>
                <a:ea typeface="Jacques Francois Shadow"/>
                <a:cs typeface="Jacques Francois Shadow"/>
                <a:sym typeface="Jacques Francois Shadow"/>
              </a:rPr>
              <a:t>grace, style, rhythm and Sophistication</a:t>
            </a:r>
            <a:r>
              <a:rPr b="0" i="0" lang="en-US" sz="2400" u="non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1400"/>
              <a:buFont typeface="Arial"/>
              <a:buNone/>
            </a:pPr>
            <a:r>
              <a:t/>
            </a:r>
            <a:endParaRPr b="0" i="0" sz="14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600"/>
              <a:buFont typeface="Arial Narrow"/>
              <a:buNone/>
            </a:pPr>
            <a:r>
              <a:rPr b="0" i="0" lang="en-US" sz="3600" u="none">
                <a:solidFill>
                  <a:schemeClr val="lt1"/>
                </a:solidFill>
                <a:latin typeface="Arial Narrow"/>
                <a:ea typeface="Arial Narrow"/>
                <a:cs typeface="Arial Narrow"/>
                <a:sym typeface="Arial Narrow"/>
              </a:rPr>
              <a:t>Parallel structure means using the same pattern of words to show that two or more ideas have the same level of importance. </a:t>
            </a:r>
            <a:endParaRPr/>
          </a:p>
          <a:p>
            <a:pPr indent="0" lvl="0" marL="0" marR="0" rtl="0" algn="l">
              <a:lnSpc>
                <a:spcPct val="100000"/>
              </a:lnSpc>
              <a:spcBef>
                <a:spcPts val="0"/>
              </a:spcBef>
              <a:spcAft>
                <a:spcPts val="0"/>
              </a:spcAft>
              <a:buClr>
                <a:schemeClr val="lt1"/>
              </a:buClr>
              <a:buSzPts val="2000"/>
              <a:buFont typeface="Arial"/>
              <a:buNone/>
            </a:pPr>
            <a:r>
              <a:t/>
            </a:r>
            <a:endParaRPr b="0" i="0" sz="2000" u="none">
              <a:solidFill>
                <a:schemeClr val="lt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3600"/>
              <a:buFont typeface="Arial Narrow"/>
              <a:buNone/>
            </a:pPr>
            <a:r>
              <a:rPr b="0" i="0" lang="en-US" sz="3600" u="none">
                <a:solidFill>
                  <a:schemeClr val="lt1"/>
                </a:solidFill>
                <a:latin typeface="Arial Narrow"/>
                <a:ea typeface="Arial Narrow"/>
                <a:cs typeface="Arial Narrow"/>
                <a:sym typeface="Arial Narrow"/>
              </a:rPr>
              <a:t>This can happen at the </a:t>
            </a:r>
            <a:r>
              <a:rPr b="0" i="0" lang="en-US" sz="3600" u="none">
                <a:solidFill>
                  <a:srgbClr val="FF0000"/>
                </a:solidFill>
                <a:latin typeface="Arial Narrow"/>
                <a:ea typeface="Arial Narrow"/>
                <a:cs typeface="Arial Narrow"/>
                <a:sym typeface="Arial Narrow"/>
              </a:rPr>
              <a:t>word</a:t>
            </a:r>
            <a:r>
              <a:rPr b="0" i="0" lang="en-US" sz="3600" u="none">
                <a:solidFill>
                  <a:schemeClr val="lt1"/>
                </a:solidFill>
                <a:latin typeface="Arial Narrow"/>
                <a:ea typeface="Arial Narrow"/>
                <a:cs typeface="Arial Narrow"/>
                <a:sym typeface="Arial Narrow"/>
              </a:rPr>
              <a:t>, </a:t>
            </a:r>
            <a:r>
              <a:rPr b="0" i="0" lang="en-US" sz="3600" u="none">
                <a:solidFill>
                  <a:schemeClr val="lt2"/>
                </a:solidFill>
                <a:latin typeface="Arial Narrow"/>
                <a:ea typeface="Arial Narrow"/>
                <a:cs typeface="Arial Narrow"/>
                <a:sym typeface="Arial Narrow"/>
              </a:rPr>
              <a:t>phrase</a:t>
            </a:r>
            <a:r>
              <a:rPr b="0" i="0" lang="en-US" sz="3600" u="none">
                <a:solidFill>
                  <a:schemeClr val="lt1"/>
                </a:solidFill>
                <a:latin typeface="Arial Narrow"/>
                <a:ea typeface="Arial Narrow"/>
                <a:cs typeface="Arial Narrow"/>
                <a:sym typeface="Arial Narrow"/>
              </a:rPr>
              <a:t>, or </a:t>
            </a:r>
            <a:r>
              <a:rPr b="0" i="0" lang="en-US" sz="3600" u="none">
                <a:solidFill>
                  <a:srgbClr val="FFFBD1"/>
                </a:solidFill>
                <a:latin typeface="Arial Narrow"/>
                <a:ea typeface="Arial Narrow"/>
                <a:cs typeface="Arial Narrow"/>
                <a:sym typeface="Arial Narrow"/>
              </a:rPr>
              <a:t>clause</a:t>
            </a:r>
            <a:r>
              <a:rPr b="0" i="0" lang="en-US" sz="3600" u="none">
                <a:solidFill>
                  <a:schemeClr val="lt1"/>
                </a:solidFill>
                <a:latin typeface="Arial Narrow"/>
                <a:ea typeface="Arial Narrow"/>
                <a:cs typeface="Arial Narrow"/>
                <a:sym typeface="Arial Narrow"/>
              </a:rPr>
              <a:t> level. The usual way to join parallel structures is with the use of coordinating conjunctions such as "and" or "or."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179387" y="423862"/>
            <a:ext cx="8640762" cy="6340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4800"/>
              <a:buFont typeface="Jacques Francois Shadow"/>
              <a:buNone/>
            </a:pPr>
            <a:r>
              <a:rPr b="0" i="0" lang="en-US" sz="4800" u="none">
                <a:solidFill>
                  <a:schemeClr val="lt1"/>
                </a:solidFill>
                <a:latin typeface="Jacques Francois Shadow"/>
                <a:ea typeface="Jacques Francois Shadow"/>
                <a:cs typeface="Jacques Francois Shadow"/>
                <a:sym typeface="Jacques Francois Shadow"/>
              </a:rPr>
              <a:t>Parallel Structure</a:t>
            </a:r>
            <a:r>
              <a:rPr b="0" i="0" lang="en-US" sz="3600" u="none">
                <a:solidFill>
                  <a:schemeClr val="lt1"/>
                </a:solidFill>
                <a:latin typeface="Jacques Francois Shadow"/>
                <a:ea typeface="Jacques Francois Shadow"/>
                <a:cs typeface="Jacques Francois Shadow"/>
                <a:sym typeface="Jacques Francois Shadow"/>
              </a:rPr>
              <a:t> </a:t>
            </a:r>
            <a:r>
              <a:rPr b="0" i="0" lang="en-US" sz="1800" u="none">
                <a:solidFill>
                  <a:schemeClr val="lt1"/>
                </a:solidFill>
                <a:latin typeface="Jacques Francois Shadow"/>
                <a:ea typeface="Jacques Francois Shadow"/>
                <a:cs typeface="Jacques Francois Shadow"/>
                <a:sym typeface="Jacques Francois Shadow"/>
              </a:rPr>
              <a:t>for</a:t>
            </a:r>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 </a:t>
            </a:r>
            <a:r>
              <a:rPr b="0" i="0" lang="en-US" sz="2400" u="none">
                <a:solidFill>
                  <a:schemeClr val="lt1"/>
                </a:solidFill>
                <a:latin typeface="Jacques Francois Shadow"/>
                <a:ea typeface="Jacques Francois Shadow"/>
                <a:cs typeface="Jacques Francois Shadow"/>
                <a:sym typeface="Jacques Francois Shadow"/>
              </a:rPr>
              <a:t>grace, style, rhythm and Sophistication</a:t>
            </a:r>
            <a:r>
              <a:rPr b="0" i="0" lang="en-US" sz="2400" u="non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Clr>
                <a:schemeClr val="lt1"/>
              </a:buClr>
              <a:buSzPts val="1400"/>
              <a:buFont typeface="Arial"/>
              <a:buNone/>
            </a:pPr>
            <a:r>
              <a:t/>
            </a:r>
            <a:endParaRPr b="0" i="0" sz="14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Arial"/>
              <a:buNone/>
            </a:pPr>
            <a:r>
              <a:t/>
            </a:r>
            <a:endParaRPr b="0" i="0" sz="24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t/>
            </a:r>
            <a:endParaRPr b="0" i="0" sz="2000" u="none">
              <a:solidFill>
                <a:schemeClr val="lt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3600"/>
              <a:buFont typeface="Arial Narrow"/>
              <a:buNone/>
            </a:pPr>
            <a:r>
              <a:rPr b="0" i="0" lang="en-US" sz="3600" u="none">
                <a:solidFill>
                  <a:schemeClr val="lt1"/>
                </a:solidFill>
                <a:latin typeface="Arial Narrow"/>
                <a:ea typeface="Arial Narrow"/>
                <a:cs typeface="Arial Narrow"/>
                <a:sym typeface="Arial Narrow"/>
              </a:rPr>
              <a:t>This can happen at the </a:t>
            </a:r>
            <a:r>
              <a:rPr b="0" i="0" lang="en-US" sz="3600" u="none">
                <a:solidFill>
                  <a:srgbClr val="FF0000"/>
                </a:solidFill>
                <a:latin typeface="Arial Narrow"/>
                <a:ea typeface="Arial Narrow"/>
                <a:cs typeface="Arial Narrow"/>
                <a:sym typeface="Arial Narrow"/>
              </a:rPr>
              <a:t>word</a:t>
            </a:r>
            <a:r>
              <a:rPr b="0" i="0" lang="en-US" sz="3600" u="none">
                <a:solidFill>
                  <a:schemeClr val="lt1"/>
                </a:solidFill>
                <a:latin typeface="Arial Narrow"/>
                <a:ea typeface="Arial Narrow"/>
                <a:cs typeface="Arial Narrow"/>
                <a:sym typeface="Arial Narrow"/>
              </a:rPr>
              <a:t>, </a:t>
            </a:r>
            <a:r>
              <a:rPr b="0" i="0" lang="en-US" sz="3600" u="none">
                <a:solidFill>
                  <a:srgbClr val="A450E8"/>
                </a:solidFill>
                <a:latin typeface="Arial Narrow"/>
                <a:ea typeface="Arial Narrow"/>
                <a:cs typeface="Arial Narrow"/>
                <a:sym typeface="Arial Narrow"/>
              </a:rPr>
              <a:t>phrase</a:t>
            </a:r>
            <a:r>
              <a:rPr b="0" i="0" lang="en-US" sz="3600" u="none">
                <a:solidFill>
                  <a:schemeClr val="lt1"/>
                </a:solidFill>
                <a:latin typeface="Arial Narrow"/>
                <a:ea typeface="Arial Narrow"/>
                <a:cs typeface="Arial Narrow"/>
                <a:sym typeface="Arial Narrow"/>
              </a:rPr>
              <a:t>, or </a:t>
            </a:r>
            <a:r>
              <a:rPr b="0" i="0" lang="en-US" sz="3600" u="none">
                <a:solidFill>
                  <a:srgbClr val="FFFBD1"/>
                </a:solidFill>
                <a:latin typeface="Arial Narrow"/>
                <a:ea typeface="Arial Narrow"/>
                <a:cs typeface="Arial Narrow"/>
                <a:sym typeface="Arial Narrow"/>
              </a:rPr>
              <a:t>clause</a:t>
            </a:r>
            <a:r>
              <a:rPr b="0" i="0" lang="en-US" sz="3600" u="none">
                <a:solidFill>
                  <a:schemeClr val="lt1"/>
                </a:solidFill>
                <a:latin typeface="Arial Narrow"/>
                <a:ea typeface="Arial Narrow"/>
                <a:cs typeface="Arial Narrow"/>
                <a:sym typeface="Arial Narrow"/>
              </a:rPr>
              <a:t> level. </a:t>
            </a:r>
            <a:endParaRPr/>
          </a:p>
          <a:p>
            <a:pPr indent="0" lvl="0" marL="0" marR="0" rtl="0" algn="l">
              <a:lnSpc>
                <a:spcPct val="100000"/>
              </a:lnSpc>
              <a:spcBef>
                <a:spcPts val="0"/>
              </a:spcBef>
              <a:spcAft>
                <a:spcPts val="0"/>
              </a:spcAft>
              <a:buClr>
                <a:schemeClr val="lt1"/>
              </a:buClr>
              <a:buSzPts val="3200"/>
              <a:buFont typeface="Tahoma"/>
              <a:buNone/>
            </a:pPr>
            <a:r>
              <a:rPr b="0" i="0" lang="en-US" sz="3200" u="none">
                <a:solidFill>
                  <a:schemeClr val="lt1"/>
                </a:solidFill>
                <a:latin typeface="Tahoma"/>
                <a:ea typeface="Tahoma"/>
                <a:cs typeface="Tahoma"/>
                <a:sym typeface="Tahoma"/>
              </a:rPr>
              <a:t>A</a:t>
            </a:r>
            <a:r>
              <a:rPr b="0" i="0" lang="en-US" sz="3200" u="none">
                <a:solidFill>
                  <a:schemeClr val="lt1"/>
                </a:solidFill>
                <a:latin typeface="Arial Narrow"/>
                <a:ea typeface="Arial Narrow"/>
                <a:cs typeface="Arial Narrow"/>
                <a:sym typeface="Arial Narrow"/>
              </a:rPr>
              <a:t> </a:t>
            </a:r>
            <a:r>
              <a:rPr b="1" i="0" lang="en-US" sz="3200" u="none">
                <a:solidFill>
                  <a:schemeClr val="lt1"/>
                </a:solidFill>
                <a:latin typeface="Arial Narrow"/>
                <a:ea typeface="Arial Narrow"/>
                <a:cs typeface="Arial Narrow"/>
                <a:sym typeface="Arial Narrow"/>
              </a:rPr>
              <a:t>phrase</a:t>
            </a:r>
            <a:r>
              <a:rPr b="0" i="0" lang="en-US" sz="3200" u="none">
                <a:solidFill>
                  <a:schemeClr val="lt1"/>
                </a:solidFill>
                <a:latin typeface="Arial Narrow"/>
                <a:ea typeface="Arial Narrow"/>
                <a:cs typeface="Arial Narrow"/>
                <a:sym typeface="Arial Narrow"/>
              </a:rPr>
              <a:t> is a group of words that does NOT contain a </a:t>
            </a:r>
            <a:r>
              <a:rPr b="0" i="0" lang="en-US" sz="3200" u="none">
                <a:solidFill>
                  <a:srgbClr val="996633"/>
                </a:solidFill>
                <a:latin typeface="Arial Narrow"/>
                <a:ea typeface="Arial Narrow"/>
                <a:cs typeface="Arial Narrow"/>
                <a:sym typeface="Arial Narrow"/>
              </a:rPr>
              <a:t>subject </a:t>
            </a:r>
            <a:r>
              <a:rPr b="0" i="0" lang="en-US" sz="3200" u="none">
                <a:solidFill>
                  <a:schemeClr val="lt1"/>
                </a:solidFill>
                <a:latin typeface="Arial Narrow"/>
                <a:ea typeface="Arial Narrow"/>
                <a:cs typeface="Arial Narrow"/>
                <a:sym typeface="Arial Narrow"/>
              </a:rPr>
              <a:t>and a </a:t>
            </a:r>
            <a:r>
              <a:rPr b="0" i="0" lang="en-US" sz="3200" u="none">
                <a:solidFill>
                  <a:schemeClr val="lt2"/>
                </a:solidFill>
                <a:latin typeface="Arial Narrow"/>
                <a:ea typeface="Arial Narrow"/>
                <a:cs typeface="Arial Narrow"/>
                <a:sym typeface="Arial Narrow"/>
              </a:rPr>
              <a:t>predicate</a:t>
            </a:r>
            <a:r>
              <a:rPr b="0" i="0" lang="en-US" sz="3200" u="none">
                <a:solidFill>
                  <a:schemeClr val="lt1"/>
                </a:solidFill>
                <a:latin typeface="Arial Narrow"/>
                <a:ea typeface="Arial Narrow"/>
                <a:cs typeface="Arial Narrow"/>
                <a:sym typeface="Arial Narrow"/>
              </a:rPr>
              <a:t>, while a </a:t>
            </a:r>
            <a:r>
              <a:rPr b="1" i="0" lang="en-US" sz="3200" u="none">
                <a:solidFill>
                  <a:schemeClr val="lt1"/>
                </a:solidFill>
                <a:latin typeface="Arial Narrow"/>
                <a:ea typeface="Arial Narrow"/>
                <a:cs typeface="Arial Narrow"/>
                <a:sym typeface="Arial Narrow"/>
              </a:rPr>
              <a:t>clause</a:t>
            </a:r>
            <a:r>
              <a:rPr b="0" i="0" lang="en-US" sz="3200" u="none">
                <a:solidFill>
                  <a:schemeClr val="lt1"/>
                </a:solidFill>
                <a:latin typeface="Arial Narrow"/>
                <a:ea typeface="Arial Narrow"/>
                <a:cs typeface="Arial Narrow"/>
                <a:sym typeface="Arial Narrow"/>
              </a:rPr>
              <a:t> contains a subject and a predicate.</a:t>
            </a:r>
            <a:endParaRPr/>
          </a:p>
          <a:p>
            <a:pPr indent="0" lvl="0" marL="0" marR="0" rtl="0" algn="l">
              <a:lnSpc>
                <a:spcPct val="100000"/>
              </a:lnSpc>
              <a:spcBef>
                <a:spcPts val="0"/>
              </a:spcBef>
              <a:spcAft>
                <a:spcPts val="0"/>
              </a:spcAft>
              <a:buClr>
                <a:schemeClr val="lt1"/>
              </a:buClr>
              <a:buSzPts val="3200"/>
              <a:buFont typeface="Arial Narrow"/>
              <a:buNone/>
            </a:pPr>
            <a:r>
              <a:rPr b="0" i="0" lang="en-US" sz="3200" u="none">
                <a:solidFill>
                  <a:schemeClr val="lt1"/>
                </a:solidFill>
                <a:latin typeface="Arial Narrow"/>
                <a:ea typeface="Arial Narrow"/>
                <a:cs typeface="Arial Narrow"/>
                <a:sym typeface="Arial Narrow"/>
              </a:rPr>
              <a:t>         James ran home. </a:t>
            </a:r>
            <a:r>
              <a:rPr b="0" i="0" lang="en-US" sz="3200" u="none">
                <a:solidFill>
                  <a:srgbClr val="00B050"/>
                </a:solidFill>
                <a:latin typeface="Arial Narrow"/>
                <a:ea typeface="Arial Narrow"/>
                <a:cs typeface="Arial Narrow"/>
                <a:sym typeface="Arial Narrow"/>
              </a:rPr>
              <a:t>(independent clause)</a:t>
            </a:r>
            <a:endParaRPr/>
          </a:p>
          <a:p>
            <a:pPr indent="0" lvl="0" marL="0" marR="0" rtl="0" algn="l">
              <a:lnSpc>
                <a:spcPct val="100000"/>
              </a:lnSpc>
              <a:spcBef>
                <a:spcPts val="0"/>
              </a:spcBef>
              <a:spcAft>
                <a:spcPts val="0"/>
              </a:spcAft>
              <a:buClr>
                <a:schemeClr val="lt1"/>
              </a:buClr>
              <a:buSzPts val="3200"/>
              <a:buFont typeface="Arial Narrow"/>
              <a:buNone/>
            </a:pPr>
            <a:r>
              <a:rPr b="0" i="0" lang="en-US" sz="3200" u="none">
                <a:solidFill>
                  <a:schemeClr val="lt1"/>
                </a:solidFill>
                <a:latin typeface="Arial Narrow"/>
                <a:ea typeface="Arial Narrow"/>
                <a:cs typeface="Arial Narrow"/>
                <a:sym typeface="Arial Narrow"/>
              </a:rPr>
              <a:t>         After James ran home. </a:t>
            </a:r>
            <a:r>
              <a:rPr b="0" i="0" lang="en-US" sz="3200" u="none">
                <a:solidFill>
                  <a:srgbClr val="00B050"/>
                </a:solidFill>
                <a:latin typeface="Arial Narrow"/>
                <a:ea typeface="Arial Narrow"/>
                <a:cs typeface="Arial Narrow"/>
                <a:sym typeface="Arial Narrow"/>
              </a:rPr>
              <a:t>(dependent clause)</a:t>
            </a:r>
            <a:endParaRPr/>
          </a:p>
          <a:p>
            <a:pPr indent="0" lvl="0" marL="0" marR="0" rtl="0" algn="l">
              <a:lnSpc>
                <a:spcPct val="100000"/>
              </a:lnSpc>
              <a:spcBef>
                <a:spcPts val="0"/>
              </a:spcBef>
              <a:spcAft>
                <a:spcPts val="0"/>
              </a:spcAft>
              <a:buClr>
                <a:schemeClr val="lt1"/>
              </a:buClr>
              <a:buSzPts val="3200"/>
              <a:buFont typeface="Arial Narrow"/>
              <a:buNone/>
            </a:pPr>
            <a:r>
              <a:rPr b="0" i="0" lang="en-US" sz="3200" u="none">
                <a:solidFill>
                  <a:schemeClr val="lt1"/>
                </a:solidFill>
                <a:latin typeface="Arial Narrow"/>
                <a:ea typeface="Arial Narrow"/>
                <a:cs typeface="Arial Narrow"/>
                <a:sym typeface="Arial Narrow"/>
              </a:rPr>
              <a:t>         With the red Corvette. </a:t>
            </a:r>
            <a:r>
              <a:rPr b="0" i="0" lang="en-US" sz="3200" u="none">
                <a:solidFill>
                  <a:srgbClr val="A450E8"/>
                </a:solidFill>
                <a:latin typeface="Arial Narrow"/>
                <a:ea typeface="Arial Narrow"/>
                <a:cs typeface="Arial Narrow"/>
                <a:sym typeface="Arial Narrow"/>
              </a:rPr>
              <a:t>(phrase)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107950" y="188912"/>
            <a:ext cx="8928100" cy="6462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Jacques Francois Shadow"/>
              <a:buNone/>
            </a:pPr>
            <a:r>
              <a:rPr b="0" i="0" lang="en-US" sz="3600" u="none">
                <a:solidFill>
                  <a:schemeClr val="lt1"/>
                </a:solidFill>
                <a:latin typeface="Jacques Francois Shadow"/>
                <a:ea typeface="Jacques Francois Shadow"/>
                <a:cs typeface="Jacques Francois Shadow"/>
                <a:sym typeface="Jacques Francois Shadow"/>
              </a:rPr>
              <a:t>Parallel Structure</a:t>
            </a:r>
            <a:endParaRPr/>
          </a:p>
          <a:p>
            <a:pPr indent="0" lvl="0" marL="0" marR="0" rtl="0" algn="l">
              <a:lnSpc>
                <a:spcPct val="100000"/>
              </a:lnSpc>
              <a:spcBef>
                <a:spcPts val="0"/>
              </a:spcBef>
              <a:spcAft>
                <a:spcPts val="0"/>
              </a:spcAft>
              <a:buClr>
                <a:schemeClr val="lt1"/>
              </a:buClr>
              <a:buSzPts val="1800"/>
              <a:buFont typeface="Arial"/>
              <a:buNone/>
            </a:pPr>
            <a:r>
              <a:rPr b="0" i="1" lang="en-US" sz="1800" u="none">
                <a:solidFill>
                  <a:schemeClr val="lt1"/>
                </a:solidFill>
                <a:latin typeface="Arial"/>
                <a:ea typeface="Arial"/>
                <a:cs typeface="Arial"/>
                <a:sym typeface="Arial"/>
              </a:rPr>
              <a:t>President Barack Obama's inaugural remarks on Jan. 20, 2009, at the United States Capitol in Washington, D.C. </a:t>
            </a:r>
            <a:r>
              <a:rPr b="0" i="1" lang="en-US" sz="400" u="sng">
                <a:solidFill>
                  <a:schemeClr val="hlink"/>
                </a:solidFill>
                <a:latin typeface="Arial"/>
                <a:ea typeface="Arial"/>
                <a:cs typeface="Arial"/>
                <a:sym typeface="Arial"/>
                <a:hlinkClick r:id="rId3"/>
              </a:rPr>
              <a:t>http://www.huffingtonpost.com/2009/01/20/president-obamas-inaugura_n_159370.html</a:t>
            </a:r>
            <a:r>
              <a:rPr b="0" i="1" lang="en-US" sz="400" u="none">
                <a:solidFill>
                  <a:schemeClr val="lt1"/>
                </a:solidFill>
                <a:latin typeface="Arial"/>
                <a:ea typeface="Arial"/>
                <a:cs typeface="Arial"/>
                <a:sym typeface="Arial"/>
              </a:rPr>
              <a:t> </a:t>
            </a:r>
            <a:endParaRPr b="0" i="1" sz="18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a:solidFill>
                <a:schemeClr val="lt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2700"/>
              <a:buFont typeface="Arial Narrow"/>
              <a:buNone/>
            </a:pPr>
            <a:r>
              <a:rPr b="0" i="0" lang="en-US" sz="2700" u="none">
                <a:solidFill>
                  <a:schemeClr val="lt1"/>
                </a:solidFill>
                <a:latin typeface="Arial Narrow"/>
                <a:ea typeface="Arial Narrow"/>
                <a:cs typeface="Arial Narrow"/>
                <a:sym typeface="Arial Narrow"/>
              </a:rPr>
              <a:t>My fellow citizens:</a:t>
            </a:r>
            <a:endParaRPr/>
          </a:p>
          <a:p>
            <a:pPr indent="0" lvl="0" marL="0" marR="0" rtl="0" algn="l">
              <a:lnSpc>
                <a:spcPct val="100000"/>
              </a:lnSpc>
              <a:spcBef>
                <a:spcPts val="0"/>
              </a:spcBef>
              <a:spcAft>
                <a:spcPts val="0"/>
              </a:spcAft>
              <a:buClr>
                <a:schemeClr val="lt1"/>
              </a:buClr>
              <a:buSzPts val="2700"/>
              <a:buFont typeface="Arial Narrow"/>
              <a:buNone/>
            </a:pPr>
            <a:r>
              <a:rPr b="0" i="0" lang="en-US" sz="2700" u="none">
                <a:solidFill>
                  <a:schemeClr val="lt1"/>
                </a:solidFill>
                <a:latin typeface="Arial Narrow"/>
                <a:ea typeface="Arial Narrow"/>
                <a:cs typeface="Arial Narrow"/>
                <a:sym typeface="Arial Narrow"/>
              </a:rPr>
              <a:t>I stand here today humbled by the task before us, grateful for the trust you have bestowed, mindful of the sacrifices borne by our ancestors. I thank President Bush for his service to our nation, as well as the generosity and cooperation he has shown throughout this transition.</a:t>
            </a:r>
            <a:endParaRPr/>
          </a:p>
          <a:p>
            <a:pPr indent="0" lvl="0" marL="0" marR="0" rtl="0" algn="l">
              <a:lnSpc>
                <a:spcPct val="100000"/>
              </a:lnSpc>
              <a:spcBef>
                <a:spcPts val="0"/>
              </a:spcBef>
              <a:spcAft>
                <a:spcPts val="0"/>
              </a:spcAft>
              <a:buClr>
                <a:schemeClr val="lt1"/>
              </a:buClr>
              <a:buSzPts val="2700"/>
              <a:buFont typeface="Arial Narrow"/>
              <a:buNone/>
            </a:pPr>
            <a:r>
              <a:rPr b="0" i="0" lang="en-US" sz="2700" u="none">
                <a:solidFill>
                  <a:schemeClr val="lt1"/>
                </a:solidFill>
                <a:latin typeface="Arial Narrow"/>
                <a:ea typeface="Arial Narrow"/>
                <a:cs typeface="Arial Narrow"/>
                <a:sym typeface="Arial Narrow"/>
              </a:rPr>
              <a:t>Forty-four Americans have now taken the presidential oath. The words have been spoken during rising tides of prosperity and the still waters of peace. Yet, every so often the oath is taken amidst gathering clouds and raging storms. At these moments, America has carried on not simply because of the skill or vision of those in high office, but because We the People have remained faithful to the ideals of our forbearers, and true to our founding documents.</a:t>
            </a:r>
            <a:endParaRPr/>
          </a:p>
        </p:txBody>
      </p:sp>
      <p:sp>
        <p:nvSpPr>
          <p:cNvPr id="114" name="Google Shape;114;p17"/>
          <p:cNvSpPr txBox="1"/>
          <p:nvPr/>
        </p:nvSpPr>
        <p:spPr>
          <a:xfrm>
            <a:off x="4427537" y="4005262"/>
            <a:ext cx="40322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5400" u="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107950" y="188912"/>
            <a:ext cx="8928100" cy="6462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600"/>
              <a:buFont typeface="Jacques Francois Shadow"/>
              <a:buNone/>
            </a:pPr>
            <a:r>
              <a:rPr b="0" i="0" lang="en-US" sz="3600" u="none">
                <a:solidFill>
                  <a:schemeClr val="lt1"/>
                </a:solidFill>
                <a:latin typeface="Jacques Francois Shadow"/>
                <a:ea typeface="Jacques Francois Shadow"/>
                <a:cs typeface="Jacques Francois Shadow"/>
                <a:sym typeface="Jacques Francois Shadow"/>
              </a:rPr>
              <a:t>Parallel Structure</a:t>
            </a:r>
            <a:endParaRPr/>
          </a:p>
          <a:p>
            <a:pPr indent="0" lvl="0" marL="0" marR="0" rtl="0" algn="l">
              <a:lnSpc>
                <a:spcPct val="100000"/>
              </a:lnSpc>
              <a:spcBef>
                <a:spcPts val="0"/>
              </a:spcBef>
              <a:spcAft>
                <a:spcPts val="0"/>
              </a:spcAft>
              <a:buClr>
                <a:schemeClr val="lt1"/>
              </a:buClr>
              <a:buSzPts val="1800"/>
              <a:buFont typeface="Arial"/>
              <a:buNone/>
            </a:pPr>
            <a:r>
              <a:rPr b="0" i="1" lang="en-US" sz="1800" u="none">
                <a:solidFill>
                  <a:schemeClr val="lt1"/>
                </a:solidFill>
                <a:latin typeface="Arial"/>
                <a:ea typeface="Arial"/>
                <a:cs typeface="Arial"/>
                <a:sym typeface="Arial"/>
              </a:rPr>
              <a:t>President Barack Obama's inaugural remarks on Jan. 20, 2009, at the United States Capitol in Washington, D.C. </a:t>
            </a:r>
            <a:r>
              <a:rPr b="0" i="1" lang="en-US" sz="400" u="sng">
                <a:solidFill>
                  <a:schemeClr val="hlink"/>
                </a:solidFill>
                <a:latin typeface="Arial"/>
                <a:ea typeface="Arial"/>
                <a:cs typeface="Arial"/>
                <a:sym typeface="Arial"/>
                <a:hlinkClick r:id="rId3"/>
              </a:rPr>
              <a:t>http://www.huffingtonpost.com/2009/01/20/president-obamas-inaugura_n_159370.html</a:t>
            </a:r>
            <a:r>
              <a:rPr b="0" i="1" lang="en-US" sz="400" u="none">
                <a:solidFill>
                  <a:schemeClr val="lt1"/>
                </a:solidFill>
                <a:latin typeface="Arial"/>
                <a:ea typeface="Arial"/>
                <a:cs typeface="Arial"/>
                <a:sym typeface="Arial"/>
              </a:rPr>
              <a:t> </a:t>
            </a:r>
            <a:endParaRPr b="0" i="1" sz="1800" u="non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a:solidFill>
                <a:schemeClr val="lt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lt1"/>
              </a:buClr>
              <a:buSzPts val="2700"/>
              <a:buFont typeface="Arial Narrow"/>
              <a:buNone/>
            </a:pPr>
            <a:r>
              <a:rPr b="0" i="0" lang="en-US" sz="2700" u="none">
                <a:solidFill>
                  <a:schemeClr val="lt1"/>
                </a:solidFill>
                <a:latin typeface="Arial Narrow"/>
                <a:ea typeface="Arial Narrow"/>
                <a:cs typeface="Arial Narrow"/>
                <a:sym typeface="Arial Narrow"/>
              </a:rPr>
              <a:t>My fellow citizens:</a:t>
            </a:r>
            <a:endParaRPr/>
          </a:p>
          <a:p>
            <a:pPr indent="0" lvl="0" marL="0" marR="0" rtl="0" algn="l">
              <a:lnSpc>
                <a:spcPct val="100000"/>
              </a:lnSpc>
              <a:spcBef>
                <a:spcPts val="0"/>
              </a:spcBef>
              <a:spcAft>
                <a:spcPts val="0"/>
              </a:spcAft>
              <a:buClr>
                <a:schemeClr val="lt1"/>
              </a:buClr>
              <a:buSzPts val="2700"/>
              <a:buFont typeface="Arial Narrow"/>
              <a:buNone/>
            </a:pPr>
            <a:r>
              <a:rPr b="0" i="0" lang="en-US" sz="2700" u="none">
                <a:solidFill>
                  <a:schemeClr val="lt1"/>
                </a:solidFill>
                <a:latin typeface="Arial Narrow"/>
                <a:ea typeface="Arial Narrow"/>
                <a:cs typeface="Arial Narrow"/>
                <a:sym typeface="Arial Narrow"/>
              </a:rPr>
              <a:t>I stand here today </a:t>
            </a:r>
            <a:r>
              <a:rPr b="0" i="0" lang="en-US" sz="2700" u="none">
                <a:solidFill>
                  <a:schemeClr val="lt2"/>
                </a:solidFill>
                <a:latin typeface="Arial Narrow"/>
                <a:ea typeface="Arial Narrow"/>
                <a:cs typeface="Arial Narrow"/>
                <a:sym typeface="Arial Narrow"/>
              </a:rPr>
              <a:t>humbled by the task before us, grateful for the trust you have bestowed, mindful of the sacrifices borne by our ancestors</a:t>
            </a:r>
            <a:r>
              <a:rPr b="0" i="0" lang="en-US" sz="2700" u="none">
                <a:solidFill>
                  <a:schemeClr val="lt1"/>
                </a:solidFill>
                <a:latin typeface="Arial Narrow"/>
                <a:ea typeface="Arial Narrow"/>
                <a:cs typeface="Arial Narrow"/>
                <a:sym typeface="Arial Narrow"/>
              </a:rPr>
              <a:t>. I thank President Bush for his service to our nation, as well as the </a:t>
            </a:r>
            <a:r>
              <a:rPr b="0" i="0" lang="en-US" sz="2700" u="none">
                <a:solidFill>
                  <a:srgbClr val="E6E6E6"/>
                </a:solidFill>
                <a:latin typeface="Arial Narrow"/>
                <a:ea typeface="Arial Narrow"/>
                <a:cs typeface="Arial Narrow"/>
                <a:sym typeface="Arial Narrow"/>
              </a:rPr>
              <a:t>generosity and cooperation </a:t>
            </a:r>
            <a:r>
              <a:rPr b="0" i="0" lang="en-US" sz="2700" u="none">
                <a:solidFill>
                  <a:schemeClr val="lt1"/>
                </a:solidFill>
                <a:latin typeface="Arial Narrow"/>
                <a:ea typeface="Arial Narrow"/>
                <a:cs typeface="Arial Narrow"/>
                <a:sym typeface="Arial Narrow"/>
              </a:rPr>
              <a:t>he has shown throughout this transition.</a:t>
            </a:r>
            <a:endParaRPr/>
          </a:p>
          <a:p>
            <a:pPr indent="0" lvl="0" marL="0" marR="0" rtl="0" algn="l">
              <a:lnSpc>
                <a:spcPct val="100000"/>
              </a:lnSpc>
              <a:spcBef>
                <a:spcPts val="0"/>
              </a:spcBef>
              <a:spcAft>
                <a:spcPts val="0"/>
              </a:spcAft>
              <a:buClr>
                <a:schemeClr val="lt1"/>
              </a:buClr>
              <a:buSzPts val="2700"/>
              <a:buFont typeface="Arial Narrow"/>
              <a:buNone/>
            </a:pPr>
            <a:r>
              <a:rPr b="0" i="0" lang="en-US" sz="2700" u="none">
                <a:solidFill>
                  <a:schemeClr val="lt1"/>
                </a:solidFill>
                <a:latin typeface="Arial Narrow"/>
                <a:ea typeface="Arial Narrow"/>
                <a:cs typeface="Arial Narrow"/>
                <a:sym typeface="Arial Narrow"/>
              </a:rPr>
              <a:t>Forty-four Americans have now taken the presidential oath. The words have been spoken </a:t>
            </a:r>
            <a:r>
              <a:rPr b="0" i="0" lang="en-US" sz="2700" u="none">
                <a:solidFill>
                  <a:srgbClr val="FF0000"/>
                </a:solidFill>
                <a:latin typeface="Arial Narrow"/>
                <a:ea typeface="Arial Narrow"/>
                <a:cs typeface="Arial Narrow"/>
                <a:sym typeface="Arial Narrow"/>
              </a:rPr>
              <a:t>during rising tides of prosperity and the still waters of peace.</a:t>
            </a:r>
            <a:r>
              <a:rPr b="0" i="0" lang="en-US" sz="2700" u="none">
                <a:solidFill>
                  <a:schemeClr val="lt1"/>
                </a:solidFill>
                <a:latin typeface="Arial Narrow"/>
                <a:ea typeface="Arial Narrow"/>
                <a:cs typeface="Arial Narrow"/>
                <a:sym typeface="Arial Narrow"/>
              </a:rPr>
              <a:t> Yet, every so often the oath is taken amidst </a:t>
            </a:r>
            <a:r>
              <a:rPr b="0" i="0" lang="en-US" sz="2700" u="none">
                <a:solidFill>
                  <a:srgbClr val="A95BE9"/>
                </a:solidFill>
                <a:latin typeface="Arial Narrow"/>
                <a:ea typeface="Arial Narrow"/>
                <a:cs typeface="Arial Narrow"/>
                <a:sym typeface="Arial Narrow"/>
              </a:rPr>
              <a:t>gathering clouds and raging storms</a:t>
            </a:r>
            <a:r>
              <a:rPr b="0" i="0" lang="en-US" sz="2700" u="none">
                <a:solidFill>
                  <a:schemeClr val="lt1"/>
                </a:solidFill>
                <a:latin typeface="Arial Narrow"/>
                <a:ea typeface="Arial Narrow"/>
                <a:cs typeface="Arial Narrow"/>
                <a:sym typeface="Arial Narrow"/>
              </a:rPr>
              <a:t>. At these moments, America has carried on not simply because of the </a:t>
            </a:r>
            <a:r>
              <a:rPr b="0" i="0" lang="en-US" sz="2700" u="none">
                <a:solidFill>
                  <a:srgbClr val="FFFBD1"/>
                </a:solidFill>
                <a:latin typeface="Arial Narrow"/>
                <a:ea typeface="Arial Narrow"/>
                <a:cs typeface="Arial Narrow"/>
                <a:sym typeface="Arial Narrow"/>
              </a:rPr>
              <a:t>skill or vision </a:t>
            </a:r>
            <a:r>
              <a:rPr b="0" i="0" lang="en-US" sz="2700" u="none">
                <a:solidFill>
                  <a:schemeClr val="lt1"/>
                </a:solidFill>
                <a:latin typeface="Arial Narrow"/>
                <a:ea typeface="Arial Narrow"/>
                <a:cs typeface="Arial Narrow"/>
                <a:sym typeface="Arial Narrow"/>
              </a:rPr>
              <a:t>of those in high office, but because We the People have remained </a:t>
            </a:r>
            <a:r>
              <a:rPr b="0" i="0" lang="en-US" sz="2700" u="none">
                <a:solidFill>
                  <a:schemeClr val="lt2"/>
                </a:solidFill>
                <a:latin typeface="Arial Narrow"/>
                <a:ea typeface="Arial Narrow"/>
                <a:cs typeface="Arial Narrow"/>
                <a:sym typeface="Arial Narrow"/>
              </a:rPr>
              <a:t>faithful to the ideals of our forbearers, and true to our founding documents</a:t>
            </a:r>
            <a:r>
              <a:rPr b="0" i="0" lang="en-US" sz="2700" u="none">
                <a:solidFill>
                  <a:schemeClr val="lt1"/>
                </a:solidFill>
                <a:latin typeface="Arial Narrow"/>
                <a:ea typeface="Arial Narrow"/>
                <a:cs typeface="Arial Narrow"/>
                <a:sym typeface="Arial Narrow"/>
              </a:rPr>
              <a:t>.</a:t>
            </a:r>
            <a:endParaRPr/>
          </a:p>
        </p:txBody>
      </p:sp>
      <p:sp>
        <p:nvSpPr>
          <p:cNvPr id="120" name="Google Shape;120;p18"/>
          <p:cNvSpPr txBox="1"/>
          <p:nvPr/>
        </p:nvSpPr>
        <p:spPr>
          <a:xfrm>
            <a:off x="4427537" y="4005262"/>
            <a:ext cx="40322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5400" u="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179387" y="381000"/>
            <a:ext cx="8640762"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4800"/>
              <a:buFont typeface="Jacques Francois Shadow"/>
              <a:buNone/>
            </a:pPr>
            <a:r>
              <a:rPr b="0" i="0" lang="en-US" sz="4800" u="none">
                <a:solidFill>
                  <a:schemeClr val="lt1"/>
                </a:solidFill>
                <a:latin typeface="Jacques Francois Shadow"/>
                <a:ea typeface="Jacques Francois Shadow"/>
                <a:cs typeface="Jacques Francois Shadow"/>
                <a:sym typeface="Jacques Francois Shadow"/>
              </a:rPr>
              <a:t>Parallel Structure</a:t>
            </a:r>
            <a:endParaRPr/>
          </a:p>
        </p:txBody>
      </p:sp>
      <p:sp>
        <p:nvSpPr>
          <p:cNvPr id="126" name="Google Shape;126;p19"/>
          <p:cNvSpPr txBox="1"/>
          <p:nvPr/>
        </p:nvSpPr>
        <p:spPr>
          <a:xfrm>
            <a:off x="4427537" y="4005262"/>
            <a:ext cx="40322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5400" u="none">
              <a:solidFill>
                <a:schemeClr val="lt1"/>
              </a:solidFill>
              <a:latin typeface="Arial"/>
              <a:ea typeface="Arial"/>
              <a:cs typeface="Arial"/>
              <a:sym typeface="Arial"/>
            </a:endParaRPr>
          </a:p>
        </p:txBody>
      </p:sp>
      <p:sp>
        <p:nvSpPr>
          <p:cNvPr id="127" name="Google Shape;127;p19"/>
          <p:cNvSpPr txBox="1"/>
          <p:nvPr/>
        </p:nvSpPr>
        <p:spPr>
          <a:xfrm>
            <a:off x="323850" y="1087437"/>
            <a:ext cx="6234112" cy="5886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Excerpt from: John Nash, </a:t>
            </a:r>
            <a:r>
              <a:rPr b="1" i="0" lang="en-US" sz="2400" u="sng">
                <a:solidFill>
                  <a:schemeClr val="hlink"/>
                </a:solidFill>
                <a:latin typeface="Arial"/>
                <a:ea typeface="Arial"/>
                <a:cs typeface="Arial"/>
                <a:sym typeface="Arial"/>
                <a:hlinkClick r:id="rId3"/>
              </a:rPr>
              <a:t>Nobel Prize Acceptance Speech</a:t>
            </a:r>
            <a:r>
              <a:rPr b="1" i="0" lang="en-US" sz="2400" u="none">
                <a:solidFill>
                  <a:schemeClr val="lt1"/>
                </a:solidFill>
                <a:latin typeface="Arial"/>
                <a:ea typeface="Arial"/>
                <a:cs typeface="Arial"/>
                <a:sym typeface="Arial"/>
              </a:rPr>
              <a:t>:</a:t>
            </a:r>
            <a:r>
              <a:rPr b="0" i="0" lang="en-US" sz="2400" u="none">
                <a:solidFill>
                  <a:schemeClr val="lt1"/>
                </a:solidFill>
                <a:latin typeface="Arial"/>
                <a:ea typeface="Arial"/>
                <a:cs typeface="Arial"/>
                <a:sym typeface="Arial"/>
              </a:rPr>
              <a:t>  </a:t>
            </a:r>
            <a:endParaRPr b="1" i="0" sz="2400" u="none">
              <a:solidFill>
                <a:srgbClr val="F8F8FF"/>
              </a:solidFill>
              <a:latin typeface="Arial"/>
              <a:ea typeface="Arial"/>
              <a:cs typeface="Arial"/>
              <a:sym typeface="Arial"/>
            </a:endParaRPr>
          </a:p>
          <a:p>
            <a:pPr indent="0" lvl="0" marL="0" marR="0" rtl="0" algn="l">
              <a:lnSpc>
                <a:spcPct val="100000"/>
              </a:lnSpc>
              <a:spcBef>
                <a:spcPts val="1500"/>
              </a:spcBef>
              <a:spcAft>
                <a:spcPts val="0"/>
              </a:spcAft>
              <a:buClr>
                <a:srgbClr val="F8F8FF"/>
              </a:buClr>
              <a:buSzPts val="3000"/>
              <a:buFont typeface="Arial Narrow"/>
              <a:buNone/>
            </a:pPr>
            <a:r>
              <a:rPr b="0" i="0" lang="en-US" sz="3000" u="none">
                <a:solidFill>
                  <a:srgbClr val="F8F8FF"/>
                </a:solidFill>
                <a:latin typeface="Arial Narrow"/>
                <a:ea typeface="Arial Narrow"/>
                <a:cs typeface="Arial Narrow"/>
                <a:sym typeface="Arial Narrow"/>
              </a:rPr>
              <a:t>Thank you. I've always believed in </a:t>
            </a:r>
            <a:r>
              <a:rPr b="0" i="1" lang="en-US" sz="3000" u="sng">
                <a:solidFill>
                  <a:srgbClr val="F8F8FF"/>
                </a:solidFill>
                <a:latin typeface="Arial Narrow"/>
                <a:ea typeface="Arial Narrow"/>
                <a:cs typeface="Arial Narrow"/>
                <a:sym typeface="Arial Narrow"/>
              </a:rPr>
              <a:t>numbers and the equations and logics</a:t>
            </a:r>
            <a:r>
              <a:rPr b="0" i="0" lang="en-US" sz="3000" u="none">
                <a:solidFill>
                  <a:srgbClr val="F8F8FF"/>
                </a:solidFill>
                <a:latin typeface="Arial Narrow"/>
                <a:ea typeface="Arial Narrow"/>
                <a:cs typeface="Arial Narrow"/>
                <a:sym typeface="Arial Narrow"/>
              </a:rPr>
              <a:t> that lead to reason.  My quest has taken me through </a:t>
            </a:r>
            <a:r>
              <a:rPr b="0" i="1" lang="en-US" sz="3000" u="sng">
                <a:solidFill>
                  <a:srgbClr val="F8F8FF"/>
                </a:solidFill>
                <a:latin typeface="Arial Narrow"/>
                <a:ea typeface="Arial Narrow"/>
                <a:cs typeface="Arial Narrow"/>
                <a:sym typeface="Arial Narrow"/>
              </a:rPr>
              <a:t>the physical, the metaphysical, the delusional</a:t>
            </a:r>
            <a:r>
              <a:rPr b="0" i="0" lang="en-US" sz="3000" u="none">
                <a:solidFill>
                  <a:srgbClr val="F8F8FF"/>
                </a:solidFill>
                <a:latin typeface="Arial Narrow"/>
                <a:ea typeface="Arial Narrow"/>
                <a:cs typeface="Arial Narrow"/>
                <a:sym typeface="Arial Narrow"/>
              </a:rPr>
              <a:t> -- and back.  And I have made </a:t>
            </a:r>
            <a:r>
              <a:rPr b="0" i="1" lang="en-US" sz="3000" u="sng">
                <a:solidFill>
                  <a:srgbClr val="F8F8FF"/>
                </a:solidFill>
                <a:latin typeface="Arial Narrow"/>
                <a:ea typeface="Arial Narrow"/>
                <a:cs typeface="Arial Narrow"/>
                <a:sym typeface="Arial Narrow"/>
              </a:rPr>
              <a:t>the most important discovery of my career, the most important discovery of my life</a:t>
            </a:r>
            <a:r>
              <a:rPr b="0" i="0" lang="en-US" sz="3000" u="none">
                <a:solidFill>
                  <a:srgbClr val="F8F8FF"/>
                </a:solidFill>
                <a:latin typeface="Arial Narrow"/>
                <a:ea typeface="Arial Narrow"/>
                <a:cs typeface="Arial Narrow"/>
                <a:sym typeface="Arial Narrow"/>
              </a:rPr>
              <a:t>: It is only in the mysterious equations of love that any logic or reasons can be found.</a:t>
            </a:r>
            <a:endParaRPr/>
          </a:p>
          <a:p>
            <a:pPr indent="0" lvl="0" marL="0" marR="0" rtl="0" algn="l">
              <a:lnSpc>
                <a:spcPct val="100000"/>
              </a:lnSpc>
              <a:spcBef>
                <a:spcPts val="0"/>
              </a:spcBef>
              <a:spcAft>
                <a:spcPts val="0"/>
              </a:spcAft>
              <a:buNone/>
            </a:pPr>
            <a:r>
              <a:t/>
            </a:r>
            <a:endParaRPr b="0" i="0" sz="3000" u="none">
              <a:solidFill>
                <a:srgbClr val="F8F8FF"/>
              </a:solidFill>
              <a:latin typeface="Arial Narrow"/>
              <a:ea typeface="Arial Narrow"/>
              <a:cs typeface="Arial Narrow"/>
              <a:sym typeface="Arial Narrow"/>
            </a:endParaRPr>
          </a:p>
        </p:txBody>
      </p:sp>
      <p:pic>
        <p:nvPicPr>
          <p:cNvPr descr="https://jhalderm.com/pics/daily/johnnash.jpg" id="128" name="Google Shape;128;p19"/>
          <p:cNvPicPr preferRelativeResize="0"/>
          <p:nvPr/>
        </p:nvPicPr>
        <p:blipFill rotWithShape="1">
          <a:blip r:embed="rId4">
            <a:alphaModFix/>
          </a:blip>
          <a:srcRect b="0" l="0" r="0" t="0"/>
          <a:stretch/>
        </p:blipFill>
        <p:spPr>
          <a:xfrm>
            <a:off x="6557962" y="2205037"/>
            <a:ext cx="2578100" cy="422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179387" y="423862"/>
            <a:ext cx="8640762"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4800"/>
              <a:buFont typeface="Jacques Francois Shadow"/>
              <a:buNone/>
            </a:pPr>
            <a:r>
              <a:rPr b="0" i="0" lang="en-US" sz="4800" u="none">
                <a:solidFill>
                  <a:schemeClr val="lt1"/>
                </a:solidFill>
                <a:latin typeface="Jacques Francois Shadow"/>
                <a:ea typeface="Jacques Francois Shadow"/>
                <a:cs typeface="Jacques Francois Shadow"/>
                <a:sym typeface="Jacques Francois Shadow"/>
              </a:rPr>
              <a:t>Parallel Structure</a:t>
            </a:r>
            <a:r>
              <a:rPr b="0" i="0" lang="en-US" sz="3600" u="none">
                <a:solidFill>
                  <a:schemeClr val="lt1"/>
                </a:solidFill>
                <a:latin typeface="Jacques Francois Shadow"/>
                <a:ea typeface="Jacques Francois Shadow"/>
                <a:cs typeface="Jacques Francois Shadow"/>
                <a:sym typeface="Jacques Francois Shadow"/>
              </a:rPr>
              <a:t> </a:t>
            </a:r>
            <a:endParaRPr/>
          </a:p>
        </p:txBody>
      </p:sp>
      <p:sp>
        <p:nvSpPr>
          <p:cNvPr id="134" name="Google Shape;134;p20"/>
          <p:cNvSpPr txBox="1"/>
          <p:nvPr/>
        </p:nvSpPr>
        <p:spPr>
          <a:xfrm>
            <a:off x="2916237" y="5876925"/>
            <a:ext cx="381635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lgerian"/>
              <a:buNone/>
            </a:pPr>
            <a:r>
              <a:rPr b="0" i="0" lang="en-US" sz="1600" u="none">
                <a:solidFill>
                  <a:schemeClr val="lt1"/>
                </a:solidFill>
                <a:latin typeface="Algerian"/>
                <a:ea typeface="Algerian"/>
                <a:cs typeface="Algerian"/>
                <a:sym typeface="Algerian"/>
              </a:rPr>
              <a:t>“Listen”</a:t>
            </a:r>
            <a:r>
              <a:rPr b="0" i="0" lang="en-US" sz="1600" u="none">
                <a:solidFill>
                  <a:schemeClr val="lt1"/>
                </a:solidFill>
                <a:latin typeface="Arial"/>
                <a:ea typeface="Arial"/>
                <a:cs typeface="Arial"/>
                <a:sym typeface="Arial"/>
              </a:rPr>
              <a:t> for parallel </a:t>
            </a:r>
            <a:r>
              <a:rPr b="0" i="0" lang="en-US" sz="1600" u="sng">
                <a:solidFill>
                  <a:schemeClr val="hlink"/>
                </a:solidFill>
                <a:latin typeface="Arial"/>
                <a:ea typeface="Arial"/>
                <a:cs typeface="Arial"/>
                <a:sym typeface="Arial"/>
                <a:hlinkClick r:id="rId3"/>
              </a:rPr>
              <a:t>structure </a:t>
            </a:r>
            <a:endParaRPr/>
          </a:p>
        </p:txBody>
      </p:sp>
      <p:pic>
        <p:nvPicPr>
          <p:cNvPr descr="http://www.aerialnoise.com/wp-content/uploads/2011/02/surfer.jpg" id="135" name="Google Shape;135;p20"/>
          <p:cNvPicPr preferRelativeResize="0"/>
          <p:nvPr/>
        </p:nvPicPr>
        <p:blipFill rotWithShape="1">
          <a:blip r:embed="rId4">
            <a:alphaModFix/>
          </a:blip>
          <a:srcRect b="0" l="0" r="0" t="0"/>
          <a:stretch/>
        </p:blipFill>
        <p:spPr>
          <a:xfrm>
            <a:off x="1882775" y="1481137"/>
            <a:ext cx="4857750" cy="36433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nvSpPr>
        <p:spPr>
          <a:xfrm>
            <a:off x="611187" y="712787"/>
            <a:ext cx="7777162"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4400"/>
              <a:buFont typeface="Dancing Script"/>
              <a:buNone/>
            </a:pPr>
            <a:r>
              <a:rPr b="0" i="0" lang="en-US" sz="4400" u="none">
                <a:solidFill>
                  <a:schemeClr val="lt1"/>
                </a:solidFill>
                <a:latin typeface="Dancing Script"/>
                <a:ea typeface="Dancing Script"/>
                <a:cs typeface="Dancing Script"/>
                <a:sym typeface="Dancing Script"/>
              </a:rPr>
              <a:t>Repetition, </a:t>
            </a:r>
            <a:r>
              <a:rPr b="0" i="0" lang="en-US" sz="4400" u="sng">
                <a:solidFill>
                  <a:schemeClr val="lt1"/>
                </a:solidFill>
                <a:latin typeface="Dancing Script"/>
                <a:ea typeface="Dancing Script"/>
                <a:cs typeface="Dancing Script"/>
                <a:sym typeface="Dancing Script"/>
              </a:rPr>
              <a:t>for emphasis</a:t>
            </a:r>
            <a:endParaRPr/>
          </a:p>
        </p:txBody>
      </p:sp>
      <p:sp>
        <p:nvSpPr>
          <p:cNvPr id="141" name="Google Shape;141;p21"/>
          <p:cNvSpPr txBox="1"/>
          <p:nvPr/>
        </p:nvSpPr>
        <p:spPr>
          <a:xfrm>
            <a:off x="3832225" y="1425575"/>
            <a:ext cx="4700587"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5400" u="none">
              <a:solidFill>
                <a:schemeClr val="lt1"/>
              </a:solidFill>
              <a:latin typeface="Arial"/>
              <a:ea typeface="Arial"/>
              <a:cs typeface="Arial"/>
              <a:sym typeface="Arial"/>
            </a:endParaRPr>
          </a:p>
        </p:txBody>
      </p:sp>
      <p:sp>
        <p:nvSpPr>
          <p:cNvPr id="142" name="Google Shape;142;p21"/>
          <p:cNvSpPr txBox="1"/>
          <p:nvPr/>
        </p:nvSpPr>
        <p:spPr>
          <a:xfrm>
            <a:off x="879475" y="1352550"/>
            <a:ext cx="7148512"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5400" u="none">
              <a:solidFill>
                <a:schemeClr val="lt1"/>
              </a:solidFill>
              <a:latin typeface="Arial"/>
              <a:ea typeface="Arial"/>
              <a:cs typeface="Arial"/>
              <a:sym typeface="Arial"/>
            </a:endParaRPr>
          </a:p>
        </p:txBody>
      </p:sp>
      <p:sp>
        <p:nvSpPr>
          <p:cNvPr id="143" name="Google Shape;143;p21"/>
          <p:cNvSpPr txBox="1"/>
          <p:nvPr/>
        </p:nvSpPr>
        <p:spPr>
          <a:xfrm>
            <a:off x="3132137" y="2060575"/>
            <a:ext cx="6011862" cy="4340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EEEEE"/>
              </a:buClr>
              <a:buSzPts val="1800"/>
              <a:buFont typeface="Arial"/>
              <a:buNone/>
            </a:pPr>
            <a:r>
              <a:rPr b="0" i="0" lang="en-US" sz="1800" u="none">
                <a:solidFill>
                  <a:srgbClr val="EEEEEE"/>
                </a:solidFill>
                <a:latin typeface="Arial"/>
                <a:ea typeface="Arial"/>
                <a:cs typeface="Arial"/>
                <a:sym typeface="Arial"/>
              </a:rPr>
              <a:t>Excerpt from “I Have A Dream” speech – M.L. King, Jr.</a:t>
            </a:r>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And so let freedom ring from the prodigious hilltops of New Hampshire.</a:t>
            </a:r>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Let freedom ring from the mighty mountains of New York.</a:t>
            </a:r>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Let freedom ring from the heightening Alleghenies of Pennsylvania. </a:t>
            </a:r>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Let freedom ring from the snow-capped Rockies of Colorado.</a:t>
            </a:r>
            <a:endParaRPr/>
          </a:p>
          <a:p>
            <a:pPr indent="0" lvl="0" marL="0" marR="0" rtl="0" algn="l">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Let freedom ring from the curvaceous slopes of California.</a:t>
            </a:r>
            <a:endParaRPr/>
          </a:p>
          <a:p>
            <a:pPr indent="0" lvl="0" marL="0" marR="0" rtl="0" algn="l">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 	</a:t>
            </a:r>
            <a:r>
              <a:rPr b="0" i="0" lang="en-US" sz="1600" u="none">
                <a:solidFill>
                  <a:schemeClr val="lt1"/>
                </a:solidFill>
                <a:latin typeface="Arial"/>
                <a:ea typeface="Arial"/>
                <a:cs typeface="Arial"/>
                <a:sym typeface="Arial"/>
              </a:rPr>
              <a:t>Full copy of the speech can be found </a:t>
            </a:r>
            <a:r>
              <a:rPr b="0" i="0" lang="en-US" sz="1600" u="sng">
                <a:solidFill>
                  <a:schemeClr val="hlink"/>
                </a:solidFill>
                <a:latin typeface="Arial"/>
                <a:ea typeface="Arial"/>
                <a:cs typeface="Arial"/>
                <a:sym typeface="Arial"/>
                <a:hlinkClick r:id="rId3"/>
              </a:rPr>
              <a:t>here</a:t>
            </a:r>
            <a:r>
              <a:rPr b="0" i="0" lang="en-US" sz="1600" u="none">
                <a:solidFill>
                  <a:schemeClr val="lt1"/>
                </a:solidFill>
                <a:latin typeface="Arial"/>
                <a:ea typeface="Arial"/>
                <a:cs typeface="Arial"/>
                <a:sym typeface="Arial"/>
              </a:rPr>
              <a:t>.</a:t>
            </a:r>
            <a:endParaRPr/>
          </a:p>
        </p:txBody>
      </p:sp>
      <p:pic>
        <p:nvPicPr>
          <p:cNvPr descr="mlkihaveadreamgogo" id="144" name="Google Shape;144;p21"/>
          <p:cNvPicPr preferRelativeResize="0"/>
          <p:nvPr/>
        </p:nvPicPr>
        <p:blipFill rotWithShape="1">
          <a:blip r:embed="rId4">
            <a:alphaModFix/>
          </a:blip>
          <a:srcRect b="0" l="0" r="0" t="0"/>
          <a:stretch/>
        </p:blipFill>
        <p:spPr>
          <a:xfrm>
            <a:off x="395287" y="1700212"/>
            <a:ext cx="2627312" cy="388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Six Sassy Sentences">
  <a:themeElements>
    <a:clrScheme name="">
      <a:dk1>
        <a:srgbClr val="808080"/>
      </a:dk1>
      <a:lt1>
        <a:srgbClr val="FFEA18"/>
      </a:lt1>
      <a:dk2>
        <a:srgbClr val="000000"/>
      </a:dk2>
      <a:lt2>
        <a:srgbClr val="47C0F3"/>
      </a:lt2>
      <a:accent1>
        <a:srgbClr val="BBE0E3"/>
      </a:accent1>
      <a:accent2>
        <a:srgbClr val="6C18B0"/>
      </a:accent2>
      <a:accent3>
        <a:srgbClr val="AAAAAA"/>
      </a:accent3>
      <a:accent4>
        <a:srgbClr val="DAC813"/>
      </a:accent4>
      <a:accent5>
        <a:srgbClr val="DAEDEF"/>
      </a:accent5>
      <a:accent6>
        <a:srgbClr val="61159F"/>
      </a:accent6>
      <a:hlink>
        <a:srgbClr val="BB56C3"/>
      </a:hlink>
      <a:folHlink>
        <a:srgbClr val="FF945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