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334852375658121"/>
                  <c:y val="0.098975692482577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</a:rPr>
                      <a:t>two</a:t>
                    </a:r>
                    <a:endParaRPr lang="en-US" altLang="zh-CN" sz="16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12550930877273"/>
                  <c:y val="0.040489966161913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</a:rPr>
                      <a:t>three</a:t>
                    </a:r>
                    <a:endParaRPr lang="en-US" altLang="zh-CN" sz="16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13506481285767"/>
                  <c:y val="-0.041138099761056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</a:rPr>
                      <a:t>eight</a:t>
                    </a:r>
                    <a:endParaRPr lang="en-US" altLang="zh-CN" sz="16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251495386983586"/>
                  <c:y val="-0.095180849211170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</a:rPr>
                      <a:t>six</a:t>
                    </a:r>
                    <a:endParaRPr lang="en-US" altLang="zh-CN" sz="16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471498587042528"/>
                  <c:y val="-0.1001021347657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</a:rPr>
                      <a:t>seven</a:t>
                    </a:r>
                    <a:endParaRPr lang="en-US" altLang="zh-CN" sz="16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105850549575203"/>
                  <c:y val="-0.039564994737947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</a:rPr>
                      <a:t>four</a:t>
                    </a:r>
                    <a:endParaRPr lang="en-US" altLang="zh-CN" sz="16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934002041784793"/>
                  <c:y val="0.038764566089079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</a:rPr>
                      <a:t>five</a:t>
                    </a:r>
                    <a:endParaRPr lang="en-US" altLang="zh-CN" sz="16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0307478572040943"/>
                  <c:y val="0.11750437839754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>
                        <a:latin typeface="微软雅黑" panose="020B0503020204020204" charset="-122"/>
                        <a:ea typeface="微软雅黑" panose="020B0503020204020204" charset="-122"/>
                      </a:rPr>
                      <a:t>one</a:t>
                    </a:r>
                    <a:endParaRPr lang="en-US" altLang="zh-CN" sz="18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单击两下出现云，再单击一下出现单词方块，单击小人时小人跳起来；每个方块行进都需要单独单击，速度、数量可改。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左键单击</a:t>
            </a:r>
            <a:r>
              <a:rPr lang="en-US" altLang="zh-CN"/>
              <a:t>START</a:t>
            </a:r>
            <a:r>
              <a:rPr lang="zh-CN" altLang="en-US"/>
              <a:t>指针开始转，右键停止。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40" y="0"/>
            <a:ext cx="12198350" cy="4382770"/>
          </a:xfrm>
          <a:prstGeom prst="rect">
            <a:avLst/>
          </a:prstGeom>
          <a:solidFill>
            <a:srgbClr val="2E589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371340"/>
            <a:ext cx="12190730" cy="114300"/>
          </a:xfrm>
          <a:prstGeom prst="rect">
            <a:avLst/>
          </a:prstGeom>
          <a:solidFill>
            <a:srgbClr val="359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780" y="4485640"/>
            <a:ext cx="12209145" cy="2609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26670" y="4746625"/>
            <a:ext cx="12227560" cy="2118360"/>
          </a:xfrm>
          <a:prstGeom prst="rect">
            <a:avLst/>
          </a:prstGeom>
          <a:solidFill>
            <a:srgbClr val="113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奔跑小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385" y="2856865"/>
            <a:ext cx="857885" cy="1144905"/>
          </a:xfrm>
          <a:prstGeom prst="rect">
            <a:avLst/>
          </a:prstGeom>
        </p:spPr>
      </p:pic>
      <p:pic>
        <p:nvPicPr>
          <p:cNvPr id="3" name="图片 2" descr="云副本"/>
          <p:cNvPicPr>
            <a:picLocks noChangeAspect="1"/>
          </p:cNvPicPr>
          <p:nvPr/>
        </p:nvPicPr>
        <p:blipFill>
          <a:blip r:embed="rId2"/>
          <a:srcRect l="8643" t="17326" r="8399" b="20797"/>
          <a:stretch>
            <a:fillRect/>
          </a:stretch>
        </p:blipFill>
        <p:spPr>
          <a:xfrm>
            <a:off x="12392660" y="233045"/>
            <a:ext cx="1694180" cy="85153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2" name="图片 11" descr="云副本"/>
          <p:cNvPicPr>
            <a:picLocks noChangeAspect="1"/>
          </p:cNvPicPr>
          <p:nvPr/>
        </p:nvPicPr>
        <p:blipFill>
          <a:blip r:embed="rId2"/>
          <a:srcRect l="8643" t="17326" r="8399" b="20797"/>
          <a:stretch>
            <a:fillRect/>
          </a:stretch>
        </p:blipFill>
        <p:spPr>
          <a:xfrm>
            <a:off x="15673070" y="106045"/>
            <a:ext cx="1694180" cy="851535"/>
          </a:xfrm>
          <a:prstGeom prst="rect">
            <a:avLst/>
          </a:prstGeom>
          <a:effectLst>
            <a:softEdge rad="38100"/>
          </a:effectLst>
        </p:spPr>
      </p:pic>
      <p:grpSp>
        <p:nvGrpSpPr>
          <p:cNvPr id="15" name="组合 14"/>
          <p:cNvGrpSpPr/>
          <p:nvPr/>
        </p:nvGrpSpPr>
        <p:grpSpPr>
          <a:xfrm>
            <a:off x="12628245" y="3627755"/>
            <a:ext cx="1188085" cy="1224280"/>
            <a:chOff x="21429" y="5359"/>
            <a:chExt cx="1871" cy="1928"/>
          </a:xfrm>
        </p:grpSpPr>
        <p:sp>
          <p:nvSpPr>
            <p:cNvPr id="13" name="立方体 12"/>
            <p:cNvSpPr/>
            <p:nvPr/>
          </p:nvSpPr>
          <p:spPr>
            <a:xfrm>
              <a:off x="21485" y="5359"/>
              <a:ext cx="1815" cy="1928"/>
            </a:xfrm>
            <a:prstGeom prst="cube">
              <a:avLst/>
            </a:prstGeom>
            <a:solidFill>
              <a:srgbClr val="F68E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429" y="6241"/>
              <a:ext cx="153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微软雅黑" panose="020B0503020204020204" charset="-122"/>
                  <a:ea typeface="微软雅黑" panose="020B0503020204020204" charset="-122"/>
                </a:rPr>
                <a:t>school</a:t>
              </a:r>
              <a:endParaRPr lang="en-US" altLang="zh-CN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086840" y="3627755"/>
            <a:ext cx="1152525" cy="1224280"/>
            <a:chOff x="21485" y="5359"/>
            <a:chExt cx="1815" cy="1928"/>
          </a:xfrm>
        </p:grpSpPr>
        <p:sp>
          <p:nvSpPr>
            <p:cNvPr id="17" name="立方体 16"/>
            <p:cNvSpPr/>
            <p:nvPr/>
          </p:nvSpPr>
          <p:spPr>
            <a:xfrm>
              <a:off x="21485" y="5359"/>
              <a:ext cx="1815" cy="1928"/>
            </a:xfrm>
            <a:prstGeom prst="cube">
              <a:avLst/>
            </a:prstGeom>
            <a:solidFill>
              <a:srgbClr val="F68E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514" y="6241"/>
              <a:ext cx="126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微软雅黑" panose="020B0503020204020204" charset="-122"/>
                  <a:ea typeface="微软雅黑" panose="020B0503020204020204" charset="-122"/>
                </a:rPr>
                <a:t>book</a:t>
              </a:r>
              <a:endParaRPr lang="en-US" altLang="zh-CN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372080" y="3627755"/>
            <a:ext cx="1152525" cy="1224280"/>
            <a:chOff x="21485" y="5359"/>
            <a:chExt cx="1815" cy="1928"/>
          </a:xfrm>
        </p:grpSpPr>
        <p:sp>
          <p:nvSpPr>
            <p:cNvPr id="20" name="立方体 19"/>
            <p:cNvSpPr/>
            <p:nvPr/>
          </p:nvSpPr>
          <p:spPr>
            <a:xfrm>
              <a:off x="21485" y="5359"/>
              <a:ext cx="1815" cy="1928"/>
            </a:xfrm>
            <a:prstGeom prst="cube">
              <a:avLst/>
            </a:prstGeom>
            <a:solidFill>
              <a:srgbClr val="F68E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1650" y="6241"/>
              <a:ext cx="91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微软雅黑" panose="020B0503020204020204" charset="-122"/>
                  <a:ea typeface="微软雅黑" panose="020B0503020204020204" charset="-122"/>
                </a:rPr>
                <a:t>red</a:t>
              </a:r>
              <a:endParaRPr lang="en-US" altLang="zh-CN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741775" y="3627755"/>
            <a:ext cx="1152525" cy="1224280"/>
            <a:chOff x="21485" y="5359"/>
            <a:chExt cx="1815" cy="1928"/>
          </a:xfrm>
        </p:grpSpPr>
        <p:sp>
          <p:nvSpPr>
            <p:cNvPr id="23" name="立方体 22"/>
            <p:cNvSpPr/>
            <p:nvPr/>
          </p:nvSpPr>
          <p:spPr>
            <a:xfrm>
              <a:off x="21485" y="5359"/>
              <a:ext cx="1815" cy="1928"/>
            </a:xfrm>
            <a:prstGeom prst="cube">
              <a:avLst/>
            </a:prstGeom>
            <a:solidFill>
              <a:srgbClr val="F68E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514" y="6241"/>
              <a:ext cx="139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微软雅黑" panose="020B0503020204020204" charset="-122"/>
                  <a:ea typeface="微软雅黑" panose="020B0503020204020204" charset="-122"/>
                </a:rPr>
                <a:t>green</a:t>
              </a:r>
              <a:endParaRPr lang="en-US" altLang="zh-CN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repeatCount="indefinite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repeatCount="indefinite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39 -0.000790 L 0.020917 -0.165825 C 0.023901 -0.202958 0.028377 -0.223586 0.033066 -0.223586 C 0.038394 -0.223586 0.042657 -0.202958 0.045640 -0.165825 L 0.059919 -0.000790 " pathEditMode="relative" rAng="0" ptsTypes="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 descr="space-32628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5195" cy="7722235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/>
        </p:nvGraphicFramePr>
        <p:xfrm>
          <a:off x="882650" y="1047750"/>
          <a:ext cx="5657850" cy="4403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482975" y="2349500"/>
            <a:ext cx="444500" cy="1765300"/>
            <a:chOff x="13825" y="3370"/>
            <a:chExt cx="700" cy="2780"/>
          </a:xfrm>
        </p:grpSpPr>
        <p:sp>
          <p:nvSpPr>
            <p:cNvPr id="7" name="上箭头 6"/>
            <p:cNvSpPr/>
            <p:nvPr/>
          </p:nvSpPr>
          <p:spPr>
            <a:xfrm>
              <a:off x="13825" y="3370"/>
              <a:ext cx="700" cy="1390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 rot="10800000">
              <a:off x="13825" y="4760"/>
              <a:ext cx="700" cy="1390"/>
            </a:xfrm>
            <a:prstGeom prst="upArrow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3885" y="4470"/>
              <a:ext cx="560" cy="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642100" y="5676900"/>
            <a:ext cx="788035" cy="36830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 extrusionH="31750" contourW="6350"/>
        </p:spPr>
        <p:txBody>
          <a:bodyPr wrap="square" rtlCol="0">
            <a:spAutoFit/>
          </a:bodyPr>
          <a:p>
            <a:r>
              <a:rPr lang="en-US" altLang="zh-CN"/>
              <a:t>START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吴昊</dc:creator>
  <cp:lastModifiedBy>吴昊</cp:lastModifiedBy>
  <cp:revision>9</cp:revision>
  <dcterms:created xsi:type="dcterms:W3CDTF">2020-10-30T01:47:00Z</dcterms:created>
  <dcterms:modified xsi:type="dcterms:W3CDTF">2020-10-31T13:19:29Z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