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315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embeddedFontLst>
    <p:embeddedFont>
      <p:font typeface="HYXingQiuTiW" panose="02010600030101010101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KaiTi" panose="02010609060101010101" pitchFamily="49" charset="-12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及替换说明" id="{3855EBC6-7D9A-4C00-8E77-5FA7A19C84AD}">
          <p14:sldIdLst>
            <p14:sldId id="315"/>
          </p14:sldIdLst>
        </p14:section>
        <p14:section name="版本一：抢答词语" id="{ADD0078D-BB82-4509-919C-D491D65DC2A9}">
          <p14:sldIdLst>
            <p14:sldId id="262"/>
            <p14:sldId id="263"/>
            <p14:sldId id="264"/>
            <p14:sldId id="265"/>
          </p14:sldIdLst>
        </p14:section>
        <p14:section name="版本二：抢答词语并造句" id="{EA38D102-F773-42B9-A2F5-FD7D3E499862}">
          <p14:sldIdLst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2A"/>
    <a:srgbClr val="C3CD38"/>
    <a:srgbClr val="7FD7A7"/>
    <a:srgbClr val="373A24"/>
    <a:srgbClr val="61BDB6"/>
    <a:srgbClr val="E2001A"/>
    <a:srgbClr val="FF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9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7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5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4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9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11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57C3FE-86F6-43C7-A89A-DB93857A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2" y="203936"/>
            <a:ext cx="11845555" cy="64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词1">
            <a:extLst>
              <a:ext uri="{FF2B5EF4-FFF2-40B4-BE49-F238E27FC236}">
                <a16:creationId xmlns:a16="http://schemas.microsoft.com/office/drawing/2014/main" id="{D2ADB5C8-C4AD-419D-A3D0-2BF56C3BF319}"/>
              </a:ext>
            </a:extLst>
          </p:cNvPr>
          <p:cNvSpPr/>
          <p:nvPr/>
        </p:nvSpPr>
        <p:spPr>
          <a:xfrm>
            <a:off x="12336176" y="2078056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科学家</a:t>
            </a:r>
          </a:p>
        </p:txBody>
      </p:sp>
      <p:sp>
        <p:nvSpPr>
          <p:cNvPr id="42" name="词2">
            <a:extLst>
              <a:ext uri="{FF2B5EF4-FFF2-40B4-BE49-F238E27FC236}">
                <a16:creationId xmlns:a16="http://schemas.microsoft.com/office/drawing/2014/main" id="{D4797085-5BA0-4382-B270-A463CE06F3EC}"/>
              </a:ext>
            </a:extLst>
          </p:cNvPr>
          <p:cNvSpPr/>
          <p:nvPr/>
        </p:nvSpPr>
        <p:spPr>
          <a:xfrm>
            <a:off x="-1335123" y="6938024"/>
            <a:ext cx="1440000" cy="1440000"/>
          </a:xfrm>
          <a:prstGeom prst="ellipse">
            <a:avLst/>
          </a:prstGeom>
          <a:solidFill>
            <a:srgbClr val="E2001A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画家</a:t>
            </a:r>
          </a:p>
        </p:txBody>
      </p:sp>
      <p:sp>
        <p:nvSpPr>
          <p:cNvPr id="43" name="词3">
            <a:extLst>
              <a:ext uri="{FF2B5EF4-FFF2-40B4-BE49-F238E27FC236}">
                <a16:creationId xmlns:a16="http://schemas.microsoft.com/office/drawing/2014/main" id="{203A6FAC-576B-4663-931D-4B48BB5C2829}"/>
              </a:ext>
            </a:extLst>
          </p:cNvPr>
          <p:cNvSpPr/>
          <p:nvPr/>
        </p:nvSpPr>
        <p:spPr>
          <a:xfrm>
            <a:off x="2934785" y="7109985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演员</a:t>
            </a:r>
          </a:p>
        </p:txBody>
      </p:sp>
      <p:sp>
        <p:nvSpPr>
          <p:cNvPr id="47" name="词4">
            <a:extLst>
              <a:ext uri="{FF2B5EF4-FFF2-40B4-BE49-F238E27FC236}">
                <a16:creationId xmlns:a16="http://schemas.microsoft.com/office/drawing/2014/main" id="{A551BDB7-5B7A-4CE5-9AB3-24532CDC3E98}"/>
              </a:ext>
            </a:extLst>
          </p:cNvPr>
          <p:cNvSpPr/>
          <p:nvPr/>
        </p:nvSpPr>
        <p:spPr>
          <a:xfrm>
            <a:off x="-1440000" y="2078056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职员</a:t>
            </a:r>
          </a:p>
        </p:txBody>
      </p:sp>
      <p:sp>
        <p:nvSpPr>
          <p:cNvPr id="36" name="词5">
            <a:extLst>
              <a:ext uri="{FF2B5EF4-FFF2-40B4-BE49-F238E27FC236}">
                <a16:creationId xmlns:a16="http://schemas.microsoft.com/office/drawing/2014/main" id="{BC21CFCB-0E77-4928-A620-57C6F9F2D2D5}"/>
              </a:ext>
            </a:extLst>
          </p:cNvPr>
          <p:cNvSpPr/>
          <p:nvPr/>
        </p:nvSpPr>
        <p:spPr>
          <a:xfrm>
            <a:off x="7765736" y="-1520024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医生</a:t>
            </a:r>
          </a:p>
        </p:txBody>
      </p:sp>
      <p:sp>
        <p:nvSpPr>
          <p:cNvPr id="40" name="词6">
            <a:extLst>
              <a:ext uri="{FF2B5EF4-FFF2-40B4-BE49-F238E27FC236}">
                <a16:creationId xmlns:a16="http://schemas.microsoft.com/office/drawing/2014/main" id="{33BF31DC-0952-40A7-BAF2-B146F4AF9FD3}"/>
              </a:ext>
            </a:extLst>
          </p:cNvPr>
          <p:cNvSpPr/>
          <p:nvPr/>
        </p:nvSpPr>
        <p:spPr>
          <a:xfrm>
            <a:off x="12336176" y="3356992"/>
            <a:ext cx="1440000" cy="1440000"/>
          </a:xfrm>
          <a:prstGeom prst="ellipse">
            <a:avLst/>
          </a:prstGeom>
          <a:solidFill>
            <a:srgbClr val="E2001A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商人</a:t>
            </a:r>
          </a:p>
        </p:txBody>
      </p:sp>
      <p:sp>
        <p:nvSpPr>
          <p:cNvPr id="45" name="词7">
            <a:extLst>
              <a:ext uri="{FF2B5EF4-FFF2-40B4-BE49-F238E27FC236}">
                <a16:creationId xmlns:a16="http://schemas.microsoft.com/office/drawing/2014/main" id="{714590C1-BD9C-4E5A-A689-0A2EFF3D7F6D}"/>
              </a:ext>
            </a:extLst>
          </p:cNvPr>
          <p:cNvSpPr/>
          <p:nvPr/>
        </p:nvSpPr>
        <p:spPr>
          <a:xfrm>
            <a:off x="7765736" y="7056803"/>
            <a:ext cx="1440000" cy="1440000"/>
          </a:xfrm>
          <a:prstGeom prst="ellipse">
            <a:avLst/>
          </a:prstGeom>
          <a:solidFill>
            <a:srgbClr val="61BDB6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警察</a:t>
            </a:r>
          </a:p>
        </p:txBody>
      </p:sp>
      <p:sp>
        <p:nvSpPr>
          <p:cNvPr id="48" name="词8">
            <a:extLst>
              <a:ext uri="{FF2B5EF4-FFF2-40B4-BE49-F238E27FC236}">
                <a16:creationId xmlns:a16="http://schemas.microsoft.com/office/drawing/2014/main" id="{7F9FB92D-B017-4681-9A9E-479E4D29ECB9}"/>
              </a:ext>
            </a:extLst>
          </p:cNvPr>
          <p:cNvSpPr/>
          <p:nvPr/>
        </p:nvSpPr>
        <p:spPr>
          <a:xfrm>
            <a:off x="-1440000" y="3356992"/>
            <a:ext cx="1440000" cy="144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司机</a:t>
            </a:r>
          </a:p>
        </p:txBody>
      </p:sp>
      <p:sp>
        <p:nvSpPr>
          <p:cNvPr id="35" name="词9">
            <a:extLst>
              <a:ext uri="{FF2B5EF4-FFF2-40B4-BE49-F238E27FC236}">
                <a16:creationId xmlns:a16="http://schemas.microsoft.com/office/drawing/2014/main" id="{24834D26-4307-4442-AA41-74FF3D9B3DFB}"/>
              </a:ext>
            </a:extLst>
          </p:cNvPr>
          <p:cNvSpPr/>
          <p:nvPr/>
        </p:nvSpPr>
        <p:spPr>
          <a:xfrm>
            <a:off x="5339956" y="-1549784"/>
            <a:ext cx="1440000" cy="144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工人</a:t>
            </a:r>
          </a:p>
        </p:txBody>
      </p:sp>
      <p:sp>
        <p:nvSpPr>
          <p:cNvPr id="46" name="词10">
            <a:extLst>
              <a:ext uri="{FF2B5EF4-FFF2-40B4-BE49-F238E27FC236}">
                <a16:creationId xmlns:a16="http://schemas.microsoft.com/office/drawing/2014/main" id="{D8390AAC-2CFF-4AC3-8C8C-633810BA6EB3}"/>
              </a:ext>
            </a:extLst>
          </p:cNvPr>
          <p:cNvSpPr/>
          <p:nvPr/>
        </p:nvSpPr>
        <p:spPr>
          <a:xfrm>
            <a:off x="12035644" y="6777468"/>
            <a:ext cx="1440000" cy="14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经理</a:t>
            </a:r>
          </a:p>
        </p:txBody>
      </p:sp>
      <p:sp>
        <p:nvSpPr>
          <p:cNvPr id="34" name="词11">
            <a:extLst>
              <a:ext uri="{FF2B5EF4-FFF2-40B4-BE49-F238E27FC236}">
                <a16:creationId xmlns:a16="http://schemas.microsoft.com/office/drawing/2014/main" id="{43C5D29A-CE1A-4190-8EC6-6062B0BA333E}"/>
              </a:ext>
            </a:extLst>
          </p:cNvPr>
          <p:cNvSpPr/>
          <p:nvPr/>
        </p:nvSpPr>
        <p:spPr>
          <a:xfrm>
            <a:off x="2934785" y="-1520024"/>
            <a:ext cx="1440000" cy="1440000"/>
          </a:xfrm>
          <a:prstGeom prst="ellipse">
            <a:avLst/>
          </a:prstGeom>
          <a:solidFill>
            <a:srgbClr val="61BDB6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农民</a:t>
            </a:r>
          </a:p>
        </p:txBody>
      </p:sp>
      <p:sp>
        <p:nvSpPr>
          <p:cNvPr id="44" name="词12">
            <a:extLst>
              <a:ext uri="{FF2B5EF4-FFF2-40B4-BE49-F238E27FC236}">
                <a16:creationId xmlns:a16="http://schemas.microsoft.com/office/drawing/2014/main" id="{E788D00A-D839-4809-A37A-A0F85DBB7A12}"/>
              </a:ext>
            </a:extLst>
          </p:cNvPr>
          <p:cNvSpPr/>
          <p:nvPr/>
        </p:nvSpPr>
        <p:spPr>
          <a:xfrm>
            <a:off x="5339956" y="7056803"/>
            <a:ext cx="1440000" cy="1440000"/>
          </a:xfrm>
          <a:prstGeom prst="ellipse">
            <a:avLst/>
          </a:prstGeom>
          <a:solidFill>
            <a:srgbClr val="E2001A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运动员</a:t>
            </a:r>
          </a:p>
        </p:txBody>
      </p:sp>
      <p:sp>
        <p:nvSpPr>
          <p:cNvPr id="41" name="词13">
            <a:extLst>
              <a:ext uri="{FF2B5EF4-FFF2-40B4-BE49-F238E27FC236}">
                <a16:creationId xmlns:a16="http://schemas.microsoft.com/office/drawing/2014/main" id="{6D8F78A1-2CB1-4E70-B8F2-08695CDE0170}"/>
              </a:ext>
            </a:extLst>
          </p:cNvPr>
          <p:cNvSpPr/>
          <p:nvPr/>
        </p:nvSpPr>
        <p:spPr>
          <a:xfrm>
            <a:off x="11879288" y="-1440000"/>
            <a:ext cx="1440000" cy="1440000"/>
          </a:xfrm>
          <a:prstGeom prst="ellipse">
            <a:avLst/>
          </a:prstGeom>
          <a:solidFill>
            <a:srgbClr val="61BDB6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护士</a:t>
            </a:r>
          </a:p>
        </p:txBody>
      </p:sp>
      <p:sp>
        <p:nvSpPr>
          <p:cNvPr id="33" name="词14">
            <a:extLst>
              <a:ext uri="{FF2B5EF4-FFF2-40B4-BE49-F238E27FC236}">
                <a16:creationId xmlns:a16="http://schemas.microsoft.com/office/drawing/2014/main" id="{F39E13A0-F33A-4149-B754-4E35A400FCFA}"/>
              </a:ext>
            </a:extLst>
          </p:cNvPr>
          <p:cNvSpPr/>
          <p:nvPr/>
        </p:nvSpPr>
        <p:spPr>
          <a:xfrm>
            <a:off x="-1335123" y="-1494892"/>
            <a:ext cx="1440000" cy="144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老师</a:t>
            </a:r>
          </a:p>
        </p:txBody>
      </p:sp>
      <p:sp>
        <p:nvSpPr>
          <p:cNvPr id="29" name="底板">
            <a:extLst>
              <a:ext uri="{FF2B5EF4-FFF2-40B4-BE49-F238E27FC236}">
                <a16:creationId xmlns:a16="http://schemas.microsoft.com/office/drawing/2014/main" id="{1204C83F-C8DA-4AF7-80BD-5675D3FBA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跑道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12" name="起点线">
            <a:extLst>
              <a:ext uri="{FF2B5EF4-FFF2-40B4-BE49-F238E27FC236}">
                <a16:creationId xmlns:a16="http://schemas.microsoft.com/office/drawing/2014/main" id="{03C2AC4B-4F07-4F7F-A209-7434F2348C44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终点线">
            <a:extLst>
              <a:ext uri="{FF2B5EF4-FFF2-40B4-BE49-F238E27FC236}">
                <a16:creationId xmlns:a16="http://schemas.microsoft.com/office/drawing/2014/main" id="{7F7E78CA-98B7-4656-B99C-40469FA0A7DC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树">
            <a:extLst>
              <a:ext uri="{FF2B5EF4-FFF2-40B4-BE49-F238E27FC236}">
                <a16:creationId xmlns:a16="http://schemas.microsoft.com/office/drawing/2014/main" id="{BFFC68AF-4DC6-4AC2-B9E7-C59CAD09C0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7" name="黄车">
            <a:extLst>
              <a:ext uri="{FF2B5EF4-FFF2-40B4-BE49-F238E27FC236}">
                <a16:creationId xmlns:a16="http://schemas.microsoft.com/office/drawing/2014/main" id="{B17D7A9A-E03D-4337-815F-1CD21DD6E6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r="39437" b="70819"/>
          <a:stretch/>
        </p:blipFill>
        <p:spPr>
          <a:xfrm flipH="1">
            <a:off x="1199470" y="468132"/>
            <a:ext cx="792074" cy="423293"/>
          </a:xfrm>
          <a:prstGeom prst="rect">
            <a:avLst/>
          </a:prstGeom>
        </p:spPr>
      </p:pic>
      <p:pic>
        <p:nvPicPr>
          <p:cNvPr id="10" name="红车">
            <a:extLst>
              <a:ext uri="{FF2B5EF4-FFF2-40B4-BE49-F238E27FC236}">
                <a16:creationId xmlns:a16="http://schemas.microsoft.com/office/drawing/2014/main" id="{795BC1B2-98AC-4F0B-8F91-A50116BA8F1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3" r="54225" b="33526"/>
          <a:stretch/>
        </p:blipFill>
        <p:spPr>
          <a:xfrm flipH="1">
            <a:off x="1199468" y="981525"/>
            <a:ext cx="789643" cy="447964"/>
          </a:xfrm>
          <a:prstGeom prst="rect">
            <a:avLst/>
          </a:prstGeom>
        </p:spPr>
      </p:pic>
      <p:pic>
        <p:nvPicPr>
          <p:cNvPr id="11" name="蓝车">
            <a:extLst>
              <a:ext uri="{FF2B5EF4-FFF2-40B4-BE49-F238E27FC236}">
                <a16:creationId xmlns:a16="http://schemas.microsoft.com/office/drawing/2014/main" id="{AE254FA9-6759-48DA-AD37-E9578E56AB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8" t="70638" r="26760" b="181"/>
          <a:stretch/>
        </p:blipFill>
        <p:spPr>
          <a:xfrm flipH="1">
            <a:off x="1193609" y="1493539"/>
            <a:ext cx="792075" cy="423293"/>
          </a:xfrm>
          <a:prstGeom prst="rect">
            <a:avLst/>
          </a:prstGeom>
        </p:spPr>
      </p:pic>
      <p:sp>
        <p:nvSpPr>
          <p:cNvPr id="4" name="不要碰遮挡">
            <a:extLst>
              <a:ext uri="{FF2B5EF4-FFF2-40B4-BE49-F238E27FC236}">
                <a16:creationId xmlns:a16="http://schemas.microsoft.com/office/drawing/2014/main" id="{15F329B3-AFAD-429F-B8E0-C5C32AD1C491}"/>
              </a:ext>
            </a:extLst>
          </p:cNvPr>
          <p:cNvSpPr/>
          <p:nvPr/>
        </p:nvSpPr>
        <p:spPr>
          <a:xfrm>
            <a:off x="-1" y="-54892"/>
            <a:ext cx="12191999" cy="6912892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黄车触发">
            <a:extLst>
              <a:ext uri="{FF2B5EF4-FFF2-40B4-BE49-F238E27FC236}">
                <a16:creationId xmlns:a16="http://schemas.microsoft.com/office/drawing/2014/main" id="{D292B82C-3ACF-4B9D-BF3A-3D213DE79761}"/>
              </a:ext>
            </a:extLst>
          </p:cNvPr>
          <p:cNvSpPr/>
          <p:nvPr/>
        </p:nvSpPr>
        <p:spPr>
          <a:xfrm>
            <a:off x="5231904" y="4076992"/>
            <a:ext cx="360054" cy="360000"/>
          </a:xfrm>
          <a:prstGeom prst="ellipse">
            <a:avLst/>
          </a:prstGeom>
          <a:solidFill>
            <a:srgbClr val="FFE5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红车触发">
            <a:extLst>
              <a:ext uri="{FF2B5EF4-FFF2-40B4-BE49-F238E27FC236}">
                <a16:creationId xmlns:a16="http://schemas.microsoft.com/office/drawing/2014/main" id="{D8A0476B-3396-485A-AA68-D5B40DE2D923}"/>
              </a:ext>
            </a:extLst>
          </p:cNvPr>
          <p:cNvSpPr/>
          <p:nvPr/>
        </p:nvSpPr>
        <p:spPr>
          <a:xfrm>
            <a:off x="6115285" y="4076992"/>
            <a:ext cx="360054" cy="360000"/>
          </a:xfrm>
          <a:prstGeom prst="ellipse">
            <a:avLst/>
          </a:prstGeom>
          <a:solidFill>
            <a:srgbClr val="E2001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蓝车触发">
            <a:extLst>
              <a:ext uri="{FF2B5EF4-FFF2-40B4-BE49-F238E27FC236}">
                <a16:creationId xmlns:a16="http://schemas.microsoft.com/office/drawing/2014/main" id="{147EDB08-AE30-442D-ABB3-30C35317042B}"/>
              </a:ext>
            </a:extLst>
          </p:cNvPr>
          <p:cNvSpPr/>
          <p:nvPr/>
        </p:nvSpPr>
        <p:spPr>
          <a:xfrm>
            <a:off x="6998666" y="4076992"/>
            <a:ext cx="360054" cy="360000"/>
          </a:xfrm>
          <a:prstGeom prst="ellipse">
            <a:avLst/>
          </a:prstGeom>
          <a:solidFill>
            <a:srgbClr val="61BDB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开始按钮">
            <a:extLst>
              <a:ext uri="{FF2B5EF4-FFF2-40B4-BE49-F238E27FC236}">
                <a16:creationId xmlns:a16="http://schemas.microsoft.com/office/drawing/2014/main" id="{F64CDC13-76CB-475B-B320-77389E6AC2D7}"/>
              </a:ext>
            </a:extLst>
          </p:cNvPr>
          <p:cNvSpPr/>
          <p:nvPr/>
        </p:nvSpPr>
        <p:spPr>
          <a:xfrm>
            <a:off x="3620626" y="2528900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START</a:t>
            </a:r>
            <a:endParaRPr lang="zh-CN" altLang="en-US" sz="8800" b="1" dirty="0">
              <a:solidFill>
                <a:srgbClr val="373A24"/>
              </a:solidFill>
              <a:latin typeface="HYXingQiuTiW" panose="00020600040101010101" pitchFamily="18" charset="-122"/>
              <a:ea typeface="HYXingQiuTiW" panose="00020600040101010101" pitchFamily="18" charset="-122"/>
            </a:endParaRPr>
          </a:p>
        </p:txBody>
      </p:sp>
      <p:pic>
        <p:nvPicPr>
          <p:cNvPr id="5" name="Ready go音效">
            <a:hlinkClick r:id="" action="ppaction://media"/>
            <a:extLst>
              <a:ext uri="{FF2B5EF4-FFF2-40B4-BE49-F238E27FC236}">
                <a16:creationId xmlns:a16="http://schemas.microsoft.com/office/drawing/2014/main" id="{18D053B9-3282-45BE-8282-F689E34AEB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35275" y="9758363"/>
            <a:ext cx="609600" cy="609600"/>
          </a:xfrm>
          <a:prstGeom prst="rect">
            <a:avLst/>
          </a:prstGeom>
        </p:spPr>
      </p:pic>
      <p:pic>
        <p:nvPicPr>
          <p:cNvPr id="16" name="红旗子">
            <a:hlinkClick r:id="rId9" action="ppaction://hlinksldjump"/>
            <a:extLst>
              <a:ext uri="{FF2B5EF4-FFF2-40B4-BE49-F238E27FC236}">
                <a16:creationId xmlns:a16="http://schemas.microsoft.com/office/drawing/2014/main" id="{10CA2E94-D762-4030-A3A5-3254A79A66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 b="29093"/>
          <a:stretch/>
        </p:blipFill>
        <p:spPr>
          <a:xfrm>
            <a:off x="1283884" y="1988841"/>
            <a:ext cx="504056" cy="721078"/>
          </a:xfrm>
          <a:prstGeom prst="rect">
            <a:avLst/>
          </a:prstGeom>
        </p:spPr>
      </p:pic>
      <p:pic>
        <p:nvPicPr>
          <p:cNvPr id="20" name="黄旗子">
            <a:hlinkClick r:id="rId11" action="ppaction://hlinksldjump"/>
            <a:extLst>
              <a:ext uri="{FF2B5EF4-FFF2-40B4-BE49-F238E27FC236}">
                <a16:creationId xmlns:a16="http://schemas.microsoft.com/office/drawing/2014/main" id="{74613E77-C8C7-4DC0-BA86-7154019C67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 b="29093"/>
          <a:stretch/>
        </p:blipFill>
        <p:spPr>
          <a:xfrm>
            <a:off x="720240" y="1988841"/>
            <a:ext cx="504056" cy="721078"/>
          </a:xfrm>
          <a:prstGeom prst="rect">
            <a:avLst/>
          </a:prstGeom>
        </p:spPr>
      </p:pic>
      <p:pic>
        <p:nvPicPr>
          <p:cNvPr id="22" name="蓝旗子">
            <a:hlinkClick r:id="rId13" action="ppaction://hlinksldjump"/>
            <a:extLst>
              <a:ext uri="{FF2B5EF4-FFF2-40B4-BE49-F238E27FC236}">
                <a16:creationId xmlns:a16="http://schemas.microsoft.com/office/drawing/2014/main" id="{7F9C836B-5946-48D0-BCF3-8E4FFCCCBA6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8995" b="29354"/>
          <a:stretch/>
        </p:blipFill>
        <p:spPr>
          <a:xfrm>
            <a:off x="1847528" y="1988840"/>
            <a:ext cx="489437" cy="7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4713 0.0018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4713 0.00185 L 0.80625 0.1895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625 0.18959 L 0.80625 0.7368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6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4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80625 0.73681 L 0.62305 0.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305 0.8 L 0.12695 0.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5 0.8 L -0.00586 0.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8 L -0.06198 0.3530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1758 0.0018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9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758 0.00186 L 0.77083 0.2314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083 0.23148 L 0.76497 0.5553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1810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8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6497 0.55533 L 0.62435 0.64977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435 0.64977 L 0.13893 0.6497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93 0.64977 L 0.00026 0.6393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226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9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0.63936 L -0.02057 0.278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1758 0.0018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9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0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758 0.00185 L 0.71758 0.1777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758 0.17778 L 0.7181 0.48241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23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81 0.48241 L 0.61771 0.4928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71 0.49283 L 0.13932 0.4824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1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48241 L 0.02123 0.47847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122 0.47847 L 0.01523 0.2034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5" dur="1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"/>
                            </p:stCondLst>
                            <p:childTnLst>
                              <p:par>
                                <p:cTn id="13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8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8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75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8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8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75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8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8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750"/>
                            </p:stCondLst>
                            <p:childTnLst>
                              <p:par>
                                <p:cTn id="1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3750"/>
                            </p:stCondLst>
                            <p:childTnLst>
                              <p:par>
                                <p:cTn id="1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8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8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1750"/>
                            </p:stCondLst>
                            <p:childTnLst>
                              <p:par>
                                <p:cTn id="1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8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8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75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8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8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750"/>
                            </p:stCondLst>
                            <p:childTnLst>
                              <p:par>
                                <p:cTn id="1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5750"/>
                            </p:stCondLst>
                            <p:childTnLst>
                              <p:par>
                                <p:cTn id="17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8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8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3750"/>
                            </p:stCondLst>
                            <p:childTnLst>
                              <p:par>
                                <p:cTn id="18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8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8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1750"/>
                            </p:stCondLst>
                            <p:childTnLst>
                              <p:par>
                                <p:cTn id="1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8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8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9750"/>
                            </p:stCondLst>
                            <p:childTnLst>
                              <p:par>
                                <p:cTn id="19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8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8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7750"/>
                            </p:stCondLst>
                            <p:childTnLst>
                              <p:par>
                                <p:cTn id="1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5750"/>
                            </p:stCondLst>
                            <p:childTnLst>
                              <p:par>
                                <p:cTn id="2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8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8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36" grpId="0" animBg="1"/>
      <p:bldP spid="40" grpId="0" animBg="1"/>
      <p:bldP spid="45" grpId="0" animBg="1"/>
      <p:bldP spid="48" grpId="0" animBg="1"/>
      <p:bldP spid="35" grpId="0" animBg="1"/>
      <p:bldP spid="46" grpId="0" animBg="1"/>
      <p:bldP spid="34" grpId="0" animBg="1"/>
      <p:bldP spid="44" grpId="0" animBg="1"/>
      <p:bldP spid="41" grpId="0" animBg="1"/>
      <p:bldP spid="33" grpId="0" animBg="1"/>
      <p:bldP spid="14" grpId="0" animBg="1"/>
      <p:bldP spid="17" grpId="0" animBg="1"/>
      <p:bldP spid="18" grpId="0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30" name="红旗子">
            <a:extLst>
              <a:ext uri="{FF2B5EF4-FFF2-40B4-BE49-F238E27FC236}">
                <a16:creationId xmlns:a16="http://schemas.microsoft.com/office/drawing/2014/main" id="{E2DD114B-A315-4572-A5AF-7CDC8DBADB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283884" y="1988840"/>
            <a:ext cx="504056" cy="1016941"/>
          </a:xfrm>
          <a:prstGeom prst="rect">
            <a:avLst/>
          </a:prstGeom>
        </p:spPr>
      </p:pic>
      <p:pic>
        <p:nvPicPr>
          <p:cNvPr id="32" name="蓝旗子">
            <a:extLst>
              <a:ext uri="{FF2B5EF4-FFF2-40B4-BE49-F238E27FC236}">
                <a16:creationId xmlns:a16="http://schemas.microsoft.com/office/drawing/2014/main" id="{C362FD39-B2A8-4014-AF10-44AE95667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847528" y="1988840"/>
            <a:ext cx="504056" cy="1016941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3047144" y="2279230"/>
            <a:ext cx="1176648" cy="2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551078" y="1980085"/>
            <a:ext cx="504978" cy="1018800"/>
          </a:xfrm>
          <a:prstGeom prst="rect">
            <a:avLst/>
          </a:prstGeom>
        </p:spPr>
      </p:pic>
      <p:pic>
        <p:nvPicPr>
          <p:cNvPr id="32" name="蓝旗子">
            <a:extLst>
              <a:ext uri="{FF2B5EF4-FFF2-40B4-BE49-F238E27FC236}">
                <a16:creationId xmlns:a16="http://schemas.microsoft.com/office/drawing/2014/main" id="{C362FD39-B2A8-4014-AF10-44AE95667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847528" y="1988840"/>
            <a:ext cx="504056" cy="1016941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12" name="红旗子">
            <a:extLst>
              <a:ext uri="{FF2B5EF4-FFF2-40B4-BE49-F238E27FC236}">
                <a16:creationId xmlns:a16="http://schemas.microsoft.com/office/drawing/2014/main" id="{7B71FCB9-8506-4D61-BDB1-C8AFE99BB2B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3018076" y="2242047"/>
            <a:ext cx="1176648" cy="2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pic>
        <p:nvPicPr>
          <p:cNvPr id="30" name="红旗子">
            <a:extLst>
              <a:ext uri="{FF2B5EF4-FFF2-40B4-BE49-F238E27FC236}">
                <a16:creationId xmlns:a16="http://schemas.microsoft.com/office/drawing/2014/main" id="{E2DD114B-A315-4572-A5AF-7CDC8DBADB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283884" y="1988840"/>
            <a:ext cx="504056" cy="1016941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551078" y="1980085"/>
            <a:ext cx="504978" cy="1018800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13" name="蓝旗子">
            <a:extLst>
              <a:ext uri="{FF2B5EF4-FFF2-40B4-BE49-F238E27FC236}">
                <a16:creationId xmlns:a16="http://schemas.microsoft.com/office/drawing/2014/main" id="{D2B6764C-9843-47DE-80DD-189A9A9E20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2988101" y="2242047"/>
            <a:ext cx="1206623" cy="24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底板">
            <a:extLst>
              <a:ext uri="{FF2B5EF4-FFF2-40B4-BE49-F238E27FC236}">
                <a16:creationId xmlns:a16="http://schemas.microsoft.com/office/drawing/2014/main" id="{1204C83F-C8DA-4AF7-80BD-5675D3FBA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跑道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12" name="起点线">
            <a:extLst>
              <a:ext uri="{FF2B5EF4-FFF2-40B4-BE49-F238E27FC236}">
                <a16:creationId xmlns:a16="http://schemas.microsoft.com/office/drawing/2014/main" id="{03C2AC4B-4F07-4F7F-A209-7434F2348C44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终点线">
            <a:extLst>
              <a:ext uri="{FF2B5EF4-FFF2-40B4-BE49-F238E27FC236}">
                <a16:creationId xmlns:a16="http://schemas.microsoft.com/office/drawing/2014/main" id="{7F7E78CA-98B7-4656-B99C-40469FA0A7DC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树">
            <a:extLst>
              <a:ext uri="{FF2B5EF4-FFF2-40B4-BE49-F238E27FC236}">
                <a16:creationId xmlns:a16="http://schemas.microsoft.com/office/drawing/2014/main" id="{BFFC68AF-4DC6-4AC2-B9E7-C59CAD09C0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7" name="黄车">
            <a:extLst>
              <a:ext uri="{FF2B5EF4-FFF2-40B4-BE49-F238E27FC236}">
                <a16:creationId xmlns:a16="http://schemas.microsoft.com/office/drawing/2014/main" id="{B17D7A9A-E03D-4337-815F-1CD21DD6E6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r="39437" b="70819"/>
          <a:stretch/>
        </p:blipFill>
        <p:spPr>
          <a:xfrm flipH="1">
            <a:off x="1199470" y="468132"/>
            <a:ext cx="792074" cy="423293"/>
          </a:xfrm>
          <a:prstGeom prst="rect">
            <a:avLst/>
          </a:prstGeom>
        </p:spPr>
      </p:pic>
      <p:pic>
        <p:nvPicPr>
          <p:cNvPr id="10" name="红车">
            <a:extLst>
              <a:ext uri="{FF2B5EF4-FFF2-40B4-BE49-F238E27FC236}">
                <a16:creationId xmlns:a16="http://schemas.microsoft.com/office/drawing/2014/main" id="{795BC1B2-98AC-4F0B-8F91-A50116BA8F1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3" r="54225" b="33526"/>
          <a:stretch/>
        </p:blipFill>
        <p:spPr>
          <a:xfrm flipH="1">
            <a:off x="1199468" y="981525"/>
            <a:ext cx="789643" cy="447964"/>
          </a:xfrm>
          <a:prstGeom prst="rect">
            <a:avLst/>
          </a:prstGeom>
        </p:spPr>
      </p:pic>
      <p:pic>
        <p:nvPicPr>
          <p:cNvPr id="11" name="蓝车">
            <a:extLst>
              <a:ext uri="{FF2B5EF4-FFF2-40B4-BE49-F238E27FC236}">
                <a16:creationId xmlns:a16="http://schemas.microsoft.com/office/drawing/2014/main" id="{AE254FA9-6759-48DA-AD37-E9578E56AB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8" t="70638" r="26760" b="181"/>
          <a:stretch/>
        </p:blipFill>
        <p:spPr>
          <a:xfrm flipH="1">
            <a:off x="1193609" y="1493539"/>
            <a:ext cx="792075" cy="423293"/>
          </a:xfrm>
          <a:prstGeom prst="rect">
            <a:avLst/>
          </a:prstGeom>
        </p:spPr>
      </p:pic>
      <p:sp>
        <p:nvSpPr>
          <p:cNvPr id="4" name="不要碰遮挡">
            <a:extLst>
              <a:ext uri="{FF2B5EF4-FFF2-40B4-BE49-F238E27FC236}">
                <a16:creationId xmlns:a16="http://schemas.microsoft.com/office/drawing/2014/main" id="{15F329B3-AFAD-429F-B8E0-C5C32AD1C491}"/>
              </a:ext>
            </a:extLst>
          </p:cNvPr>
          <p:cNvSpPr/>
          <p:nvPr/>
        </p:nvSpPr>
        <p:spPr>
          <a:xfrm>
            <a:off x="-1" y="-54892"/>
            <a:ext cx="12191999" cy="6912892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黄车触发">
            <a:extLst>
              <a:ext uri="{FF2B5EF4-FFF2-40B4-BE49-F238E27FC236}">
                <a16:creationId xmlns:a16="http://schemas.microsoft.com/office/drawing/2014/main" id="{D292B82C-3ACF-4B9D-BF3A-3D213DE79761}"/>
              </a:ext>
            </a:extLst>
          </p:cNvPr>
          <p:cNvSpPr/>
          <p:nvPr/>
        </p:nvSpPr>
        <p:spPr>
          <a:xfrm>
            <a:off x="8982922" y="2407978"/>
            <a:ext cx="360054" cy="360000"/>
          </a:xfrm>
          <a:prstGeom prst="ellipse">
            <a:avLst/>
          </a:prstGeom>
          <a:solidFill>
            <a:srgbClr val="FFE5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红车触发">
            <a:extLst>
              <a:ext uri="{FF2B5EF4-FFF2-40B4-BE49-F238E27FC236}">
                <a16:creationId xmlns:a16="http://schemas.microsoft.com/office/drawing/2014/main" id="{D8A0476B-3396-485A-AA68-D5B40DE2D923}"/>
              </a:ext>
            </a:extLst>
          </p:cNvPr>
          <p:cNvSpPr/>
          <p:nvPr/>
        </p:nvSpPr>
        <p:spPr>
          <a:xfrm>
            <a:off x="8982922" y="2965085"/>
            <a:ext cx="360054" cy="360000"/>
          </a:xfrm>
          <a:prstGeom prst="ellipse">
            <a:avLst/>
          </a:prstGeom>
          <a:solidFill>
            <a:srgbClr val="E2001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蓝车触发">
            <a:extLst>
              <a:ext uri="{FF2B5EF4-FFF2-40B4-BE49-F238E27FC236}">
                <a16:creationId xmlns:a16="http://schemas.microsoft.com/office/drawing/2014/main" id="{147EDB08-AE30-442D-ABB3-30C35317042B}"/>
              </a:ext>
            </a:extLst>
          </p:cNvPr>
          <p:cNvSpPr/>
          <p:nvPr/>
        </p:nvSpPr>
        <p:spPr>
          <a:xfrm>
            <a:off x="8982922" y="3496638"/>
            <a:ext cx="360054" cy="360000"/>
          </a:xfrm>
          <a:prstGeom prst="ellipse">
            <a:avLst/>
          </a:prstGeom>
          <a:solidFill>
            <a:srgbClr val="61BDB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开始按钮">
            <a:extLst>
              <a:ext uri="{FF2B5EF4-FFF2-40B4-BE49-F238E27FC236}">
                <a16:creationId xmlns:a16="http://schemas.microsoft.com/office/drawing/2014/main" id="{F64CDC13-76CB-475B-B320-77389E6AC2D7}"/>
              </a:ext>
            </a:extLst>
          </p:cNvPr>
          <p:cNvSpPr/>
          <p:nvPr/>
        </p:nvSpPr>
        <p:spPr>
          <a:xfrm>
            <a:off x="2753295" y="2528900"/>
            <a:ext cx="5854968" cy="1910406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START</a:t>
            </a:r>
            <a:endParaRPr lang="zh-CN" altLang="en-US" sz="8800" b="1" dirty="0">
              <a:solidFill>
                <a:srgbClr val="373A24"/>
              </a:solidFill>
              <a:latin typeface="HYXingQiuTiW" panose="00020600040101010101" pitchFamily="18" charset="-122"/>
              <a:ea typeface="HYXingQiuTiW" panose="00020600040101010101" pitchFamily="18" charset="-122"/>
            </a:endParaRPr>
          </a:p>
        </p:txBody>
      </p:sp>
      <p:pic>
        <p:nvPicPr>
          <p:cNvPr id="5" name="Ready go音效">
            <a:hlinkClick r:id="" action="ppaction://media"/>
            <a:extLst>
              <a:ext uri="{FF2B5EF4-FFF2-40B4-BE49-F238E27FC236}">
                <a16:creationId xmlns:a16="http://schemas.microsoft.com/office/drawing/2014/main" id="{18D053B9-3282-45BE-8282-F689E34AEB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78543" y="7191908"/>
            <a:ext cx="609600" cy="609600"/>
          </a:xfrm>
          <a:prstGeom prst="rect">
            <a:avLst/>
          </a:prstGeom>
        </p:spPr>
      </p:pic>
      <p:pic>
        <p:nvPicPr>
          <p:cNvPr id="16" name="红旗子">
            <a:hlinkClick r:id="rId9" action="ppaction://hlinksldjump"/>
            <a:extLst>
              <a:ext uri="{FF2B5EF4-FFF2-40B4-BE49-F238E27FC236}">
                <a16:creationId xmlns:a16="http://schemas.microsoft.com/office/drawing/2014/main" id="{10CA2E94-D762-4030-A3A5-3254A79A66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 b="29093"/>
          <a:stretch/>
        </p:blipFill>
        <p:spPr>
          <a:xfrm>
            <a:off x="1283884" y="1988841"/>
            <a:ext cx="504056" cy="721078"/>
          </a:xfrm>
          <a:prstGeom prst="rect">
            <a:avLst/>
          </a:prstGeom>
        </p:spPr>
      </p:pic>
      <p:pic>
        <p:nvPicPr>
          <p:cNvPr id="20" name="黄旗子">
            <a:hlinkClick r:id="rId11" action="ppaction://hlinksldjump"/>
            <a:extLst>
              <a:ext uri="{FF2B5EF4-FFF2-40B4-BE49-F238E27FC236}">
                <a16:creationId xmlns:a16="http://schemas.microsoft.com/office/drawing/2014/main" id="{74613E77-C8C7-4DC0-BA86-7154019C67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 b="29093"/>
          <a:stretch/>
        </p:blipFill>
        <p:spPr>
          <a:xfrm>
            <a:off x="720240" y="1988841"/>
            <a:ext cx="504056" cy="721078"/>
          </a:xfrm>
          <a:prstGeom prst="rect">
            <a:avLst/>
          </a:prstGeom>
        </p:spPr>
      </p:pic>
      <p:pic>
        <p:nvPicPr>
          <p:cNvPr id="22" name="蓝旗子">
            <a:hlinkClick r:id="rId13" action="ppaction://hlinksldjump"/>
            <a:extLst>
              <a:ext uri="{FF2B5EF4-FFF2-40B4-BE49-F238E27FC236}">
                <a16:creationId xmlns:a16="http://schemas.microsoft.com/office/drawing/2014/main" id="{7F9C836B-5946-48D0-BCF3-8E4FFCCCBA6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8995" b="29354"/>
          <a:stretch/>
        </p:blipFill>
        <p:spPr>
          <a:xfrm>
            <a:off x="1847528" y="1988840"/>
            <a:ext cx="489437" cy="718425"/>
          </a:xfrm>
          <a:prstGeom prst="rect">
            <a:avLst/>
          </a:prstGeom>
        </p:spPr>
      </p:pic>
      <p:pic>
        <p:nvPicPr>
          <p:cNvPr id="21" name="下一页">
            <a:extLst>
              <a:ext uri="{FF2B5EF4-FFF2-40B4-BE49-F238E27FC236}">
                <a16:creationId xmlns:a16="http://schemas.microsoft.com/office/drawing/2014/main" id="{DDD0FA60-39C1-4243-AE39-13185B73C9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75758" y="3908451"/>
            <a:ext cx="774382" cy="654487"/>
          </a:xfrm>
          <a:prstGeom prst="rect">
            <a:avLst/>
          </a:prstGeom>
        </p:spPr>
      </p:pic>
      <p:sp>
        <p:nvSpPr>
          <p:cNvPr id="50" name="题1">
            <a:extLst>
              <a:ext uri="{FF2B5EF4-FFF2-40B4-BE49-F238E27FC236}">
                <a16:creationId xmlns:a16="http://schemas.microsoft.com/office/drawing/2014/main" id="{2E4D8F60-1A70-457A-BE67-976EB1F3C3F5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特别</a:t>
            </a:r>
          </a:p>
        </p:txBody>
      </p:sp>
      <p:sp>
        <p:nvSpPr>
          <p:cNvPr id="51" name="题2">
            <a:extLst>
              <a:ext uri="{FF2B5EF4-FFF2-40B4-BE49-F238E27FC236}">
                <a16:creationId xmlns:a16="http://schemas.microsoft.com/office/drawing/2014/main" id="{93F6E703-CC41-4AFF-8363-617C8719F9A3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厉害</a:t>
            </a:r>
          </a:p>
        </p:txBody>
      </p:sp>
      <p:sp>
        <p:nvSpPr>
          <p:cNvPr id="52" name="题3">
            <a:extLst>
              <a:ext uri="{FF2B5EF4-FFF2-40B4-BE49-F238E27FC236}">
                <a16:creationId xmlns:a16="http://schemas.microsoft.com/office/drawing/2014/main" id="{5E68496C-7A2C-4520-95FD-4FFF043FBB87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准备</a:t>
            </a:r>
          </a:p>
        </p:txBody>
      </p:sp>
      <p:sp>
        <p:nvSpPr>
          <p:cNvPr id="53" name="题4">
            <a:extLst>
              <a:ext uri="{FF2B5EF4-FFF2-40B4-BE49-F238E27FC236}">
                <a16:creationId xmlns:a16="http://schemas.microsoft.com/office/drawing/2014/main" id="{4E59B4D0-7DD1-492C-BF52-15C32E19E1B1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</a:t>
            </a:r>
            <a:r>
              <a:rPr lang="en-US" altLang="zh-CN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感兴趣</a:t>
            </a:r>
          </a:p>
        </p:txBody>
      </p:sp>
      <p:sp>
        <p:nvSpPr>
          <p:cNvPr id="54" name="题5">
            <a:extLst>
              <a:ext uri="{FF2B5EF4-FFF2-40B4-BE49-F238E27FC236}">
                <a16:creationId xmlns:a16="http://schemas.microsoft.com/office/drawing/2014/main" id="{DC810218-0AF3-4B68-BBD4-A2D70655E15E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一样</a:t>
            </a:r>
          </a:p>
        </p:txBody>
      </p:sp>
      <p:sp>
        <p:nvSpPr>
          <p:cNvPr id="55" name="题6">
            <a:extLst>
              <a:ext uri="{FF2B5EF4-FFF2-40B4-BE49-F238E27FC236}">
                <a16:creationId xmlns:a16="http://schemas.microsoft.com/office/drawing/2014/main" id="{3A812B33-3573-4674-969B-2FE44B903425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参加</a:t>
            </a:r>
          </a:p>
        </p:txBody>
      </p:sp>
      <p:sp>
        <p:nvSpPr>
          <p:cNvPr id="56" name="题7">
            <a:extLst>
              <a:ext uri="{FF2B5EF4-FFF2-40B4-BE49-F238E27FC236}">
                <a16:creationId xmlns:a16="http://schemas.microsoft.com/office/drawing/2014/main" id="{A314E9AD-C5E8-4222-B7EF-72B9F5605D54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帮助</a:t>
            </a:r>
          </a:p>
        </p:txBody>
      </p:sp>
      <p:sp>
        <p:nvSpPr>
          <p:cNvPr id="57" name="题8">
            <a:extLst>
              <a:ext uri="{FF2B5EF4-FFF2-40B4-BE49-F238E27FC236}">
                <a16:creationId xmlns:a16="http://schemas.microsoft.com/office/drawing/2014/main" id="{0ACA62F9-D946-4E49-A3D8-F28E326180C8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努力</a:t>
            </a:r>
          </a:p>
        </p:txBody>
      </p:sp>
      <p:sp>
        <p:nvSpPr>
          <p:cNvPr id="58" name="题9">
            <a:extLst>
              <a:ext uri="{FF2B5EF4-FFF2-40B4-BE49-F238E27FC236}">
                <a16:creationId xmlns:a16="http://schemas.microsoft.com/office/drawing/2014/main" id="{420C7F03-48AF-48B9-ACAC-69B284E10CE5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结束</a:t>
            </a:r>
          </a:p>
        </p:txBody>
      </p:sp>
      <p:sp>
        <p:nvSpPr>
          <p:cNvPr id="59" name="题10">
            <a:extLst>
              <a:ext uri="{FF2B5EF4-FFF2-40B4-BE49-F238E27FC236}">
                <a16:creationId xmlns:a16="http://schemas.microsoft.com/office/drawing/2014/main" id="{AD7FB7ED-47F1-42E0-AB6A-7F94E5F2B786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讨厌</a:t>
            </a:r>
          </a:p>
        </p:txBody>
      </p:sp>
      <p:sp>
        <p:nvSpPr>
          <p:cNvPr id="60" name="题11">
            <a:extLst>
              <a:ext uri="{FF2B5EF4-FFF2-40B4-BE49-F238E27FC236}">
                <a16:creationId xmlns:a16="http://schemas.microsoft.com/office/drawing/2014/main" id="{F1B3AC0C-6CFF-4D4F-87BE-6860BB9ADCB4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复习</a:t>
            </a:r>
          </a:p>
        </p:txBody>
      </p:sp>
      <p:sp>
        <p:nvSpPr>
          <p:cNvPr id="61" name="题12">
            <a:extLst>
              <a:ext uri="{FF2B5EF4-FFF2-40B4-BE49-F238E27FC236}">
                <a16:creationId xmlns:a16="http://schemas.microsoft.com/office/drawing/2014/main" id="{615E8C26-8A7D-4EAA-A335-6FC18E19D4CE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照相</a:t>
            </a:r>
          </a:p>
        </p:txBody>
      </p:sp>
      <p:sp>
        <p:nvSpPr>
          <p:cNvPr id="62" name="题13">
            <a:extLst>
              <a:ext uri="{FF2B5EF4-FFF2-40B4-BE49-F238E27FC236}">
                <a16:creationId xmlns:a16="http://schemas.microsoft.com/office/drawing/2014/main" id="{31E1636D-ABAE-4DE1-982E-BEE2C197EBFD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年轻</a:t>
            </a:r>
          </a:p>
        </p:txBody>
      </p:sp>
      <p:sp>
        <p:nvSpPr>
          <p:cNvPr id="63" name="题14">
            <a:extLst>
              <a:ext uri="{FF2B5EF4-FFF2-40B4-BE49-F238E27FC236}">
                <a16:creationId xmlns:a16="http://schemas.microsoft.com/office/drawing/2014/main" id="{BC71D190-E4F7-4949-A5A5-64E166EA2BFE}"/>
              </a:ext>
            </a:extLst>
          </p:cNvPr>
          <p:cNvSpPr/>
          <p:nvPr/>
        </p:nvSpPr>
        <p:spPr>
          <a:xfrm>
            <a:off x="2693637" y="2418693"/>
            <a:ext cx="5914626" cy="2020613"/>
          </a:xfrm>
          <a:prstGeom prst="roundRect">
            <a:avLst>
              <a:gd name="adj" fmla="val 12067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多么</a:t>
            </a:r>
          </a:p>
        </p:txBody>
      </p:sp>
    </p:spTree>
    <p:extLst>
      <p:ext uri="{BB962C8B-B14F-4D97-AF65-F5344CB8AC3E}">
        <p14:creationId xmlns:p14="http://schemas.microsoft.com/office/powerpoint/2010/main" val="7460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4713 0.0018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4713 0.00185 L 0.80625 0.189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625 0.18959 L 0.80625 0.7368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6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80625 0.73681 L 0.62305 0.8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305 0.8 L 0.12695 0.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5 0.8 L -0.00586 0.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6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8 L -0.06198 0.3530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1758 0.0018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9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7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758 0.00186 L 0.77083 0.2314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083 0.23148 L 0.76497 0.55533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1810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8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6497 0.55533 L 0.62435 0.6497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435 0.64977 L 0.13893 0.6497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93 0.64977 L 0.00026 0.6393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226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9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0.63936 L -0.02057 0.27825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3997 -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97 -4.07407E-6 L 0.71758 0.0018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0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758 0.00185 L 0.71758 0.1777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758 0.17778 L 0.7181 0.48241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2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81 0.48241 L 0.61771 0.49283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71 0.49283 L 0.13932 0.4824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1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48241 L 0.02123 0.47847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1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122 0.47847 L 0.01523 0.2034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6" presetClass="exit" presetSubtype="37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" grpId="0" animBg="1"/>
      <p:bldP spid="2" grpId="1" animBg="1"/>
      <p:bldP spid="50" grpId="0" animBg="1"/>
      <p:bldP spid="50" grpId="3" animBg="1"/>
      <p:bldP spid="51" grpId="0" animBg="1"/>
      <p:bldP spid="51" grpId="3" animBg="1"/>
      <p:bldP spid="52" grpId="0" animBg="1"/>
      <p:bldP spid="52" grpId="3" animBg="1"/>
      <p:bldP spid="53" grpId="0" animBg="1"/>
      <p:bldP spid="53" grpId="3" animBg="1"/>
      <p:bldP spid="54" grpId="0" animBg="1"/>
      <p:bldP spid="54" grpId="3" animBg="1"/>
      <p:bldP spid="55" grpId="0" animBg="1"/>
      <p:bldP spid="55" grpId="3" animBg="1"/>
      <p:bldP spid="56" grpId="0" animBg="1"/>
      <p:bldP spid="56" grpId="3" animBg="1"/>
      <p:bldP spid="57" grpId="0" animBg="1"/>
      <p:bldP spid="57" grpId="3" animBg="1"/>
      <p:bldP spid="58" grpId="0" animBg="1"/>
      <p:bldP spid="58" grpId="3" animBg="1"/>
      <p:bldP spid="59" grpId="0" animBg="1"/>
      <p:bldP spid="59" grpId="3" animBg="1"/>
      <p:bldP spid="60" grpId="0" animBg="1"/>
      <p:bldP spid="60" grpId="3" animBg="1"/>
      <p:bldP spid="61" grpId="0" animBg="1"/>
      <p:bldP spid="61" grpId="3" animBg="1"/>
      <p:bldP spid="62" grpId="0" animBg="1"/>
      <p:bldP spid="62" grpId="3" animBg="1"/>
      <p:bldP spid="63" grpId="0" animBg="1"/>
      <p:bldP spid="6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30" name="红旗子">
            <a:extLst>
              <a:ext uri="{FF2B5EF4-FFF2-40B4-BE49-F238E27FC236}">
                <a16:creationId xmlns:a16="http://schemas.microsoft.com/office/drawing/2014/main" id="{E2DD114B-A315-4572-A5AF-7CDC8DBADB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283884" y="1988840"/>
            <a:ext cx="504056" cy="1016941"/>
          </a:xfrm>
          <a:prstGeom prst="rect">
            <a:avLst/>
          </a:prstGeom>
        </p:spPr>
      </p:pic>
      <p:pic>
        <p:nvPicPr>
          <p:cNvPr id="32" name="蓝旗子">
            <a:extLst>
              <a:ext uri="{FF2B5EF4-FFF2-40B4-BE49-F238E27FC236}">
                <a16:creationId xmlns:a16="http://schemas.microsoft.com/office/drawing/2014/main" id="{C362FD39-B2A8-4014-AF10-44AE95667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847528" y="1988840"/>
            <a:ext cx="504056" cy="1016941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3047144" y="2279230"/>
            <a:ext cx="1176648" cy="2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551078" y="1980085"/>
            <a:ext cx="504978" cy="1018800"/>
          </a:xfrm>
          <a:prstGeom prst="rect">
            <a:avLst/>
          </a:prstGeom>
        </p:spPr>
      </p:pic>
      <p:pic>
        <p:nvPicPr>
          <p:cNvPr id="32" name="蓝旗子">
            <a:extLst>
              <a:ext uri="{FF2B5EF4-FFF2-40B4-BE49-F238E27FC236}">
                <a16:creationId xmlns:a16="http://schemas.microsoft.com/office/drawing/2014/main" id="{C362FD39-B2A8-4014-AF10-44AE95667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847528" y="1988840"/>
            <a:ext cx="504056" cy="1016941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12" name="红旗子">
            <a:extLst>
              <a:ext uri="{FF2B5EF4-FFF2-40B4-BE49-F238E27FC236}">
                <a16:creationId xmlns:a16="http://schemas.microsoft.com/office/drawing/2014/main" id="{7B71FCB9-8506-4D61-BDB1-C8AFE99BB2B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3018076" y="2242047"/>
            <a:ext cx="1176648" cy="2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底板">
            <a:extLst>
              <a:ext uri="{FF2B5EF4-FFF2-40B4-BE49-F238E27FC236}">
                <a16:creationId xmlns:a16="http://schemas.microsoft.com/office/drawing/2014/main" id="{F30E7706-0549-4C25-8DED-46EF3540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842249 w 12192000"/>
              <a:gd name="connsiteY0" fmla="*/ 2281064 h 6858000"/>
              <a:gd name="connsiteX1" fmla="*/ 2459596 w 12192000"/>
              <a:gd name="connsiteY1" fmla="*/ 2663717 h 6858000"/>
              <a:gd name="connsiteX2" fmla="*/ 2459596 w 12192000"/>
              <a:gd name="connsiteY2" fmla="*/ 4194283 h 6858000"/>
              <a:gd name="connsiteX3" fmla="*/ 2842249 w 12192000"/>
              <a:gd name="connsiteY3" fmla="*/ 4576936 h 6858000"/>
              <a:gd name="connsiteX4" fmla="*/ 9349751 w 12192000"/>
              <a:gd name="connsiteY4" fmla="*/ 4576936 h 6858000"/>
              <a:gd name="connsiteX5" fmla="*/ 9732404 w 12192000"/>
              <a:gd name="connsiteY5" fmla="*/ 4194283 h 6858000"/>
              <a:gd name="connsiteX6" fmla="*/ 9732404 w 12192000"/>
              <a:gd name="connsiteY6" fmla="*/ 2663717 h 6858000"/>
              <a:gd name="connsiteX7" fmla="*/ 9349751 w 12192000"/>
              <a:gd name="connsiteY7" fmla="*/ 2281064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842249" y="2281064"/>
                </a:moveTo>
                <a:cubicBezTo>
                  <a:pt x="2630916" y="2281064"/>
                  <a:pt x="2459596" y="2452384"/>
                  <a:pt x="2459596" y="2663717"/>
                </a:cubicBezTo>
                <a:lnTo>
                  <a:pt x="2459596" y="4194283"/>
                </a:lnTo>
                <a:cubicBezTo>
                  <a:pt x="2459596" y="4405616"/>
                  <a:pt x="2630916" y="4576936"/>
                  <a:pt x="2842249" y="4576936"/>
                </a:cubicBezTo>
                <a:lnTo>
                  <a:pt x="9349751" y="4576936"/>
                </a:lnTo>
                <a:cubicBezTo>
                  <a:pt x="9561084" y="4576936"/>
                  <a:pt x="9732404" y="4405616"/>
                  <a:pt x="9732404" y="4194283"/>
                </a:cubicBezTo>
                <a:lnTo>
                  <a:pt x="9732404" y="2663717"/>
                </a:lnTo>
                <a:cubicBezTo>
                  <a:pt x="9732404" y="2452384"/>
                  <a:pt x="9561084" y="2281064"/>
                  <a:pt x="9349751" y="22810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D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674005-A465-4273-9275-EF46457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6888" y="279016"/>
            <a:ext cx="13776176" cy="6299968"/>
          </a:xfrm>
          <a:prstGeom prst="rect">
            <a:avLst/>
          </a:prstGeom>
        </p:spPr>
      </p:pic>
      <p:pic>
        <p:nvPicPr>
          <p:cNvPr id="30" name="红旗子">
            <a:extLst>
              <a:ext uri="{FF2B5EF4-FFF2-40B4-BE49-F238E27FC236}">
                <a16:creationId xmlns:a16="http://schemas.microsoft.com/office/drawing/2014/main" id="{E2DD114B-A315-4572-A5AF-7CDC8DBADB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1283884" y="1988840"/>
            <a:ext cx="504056" cy="1016941"/>
          </a:xfrm>
          <a:prstGeom prst="rect">
            <a:avLst/>
          </a:prstGeom>
        </p:spPr>
      </p:pic>
      <p:pic>
        <p:nvPicPr>
          <p:cNvPr id="31" name="黄旗子">
            <a:extLst>
              <a:ext uri="{FF2B5EF4-FFF2-40B4-BE49-F238E27FC236}">
                <a16:creationId xmlns:a16="http://schemas.microsoft.com/office/drawing/2014/main" id="{35D085A4-F3E7-4521-91D7-19AA537E38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551078" y="1980085"/>
            <a:ext cx="504978" cy="1018800"/>
          </a:xfrm>
          <a:prstGeom prst="rect">
            <a:avLst/>
          </a:prstGeom>
        </p:spPr>
      </p:pic>
      <p:cxnSp>
        <p:nvCxnSpPr>
          <p:cNvPr id="34" name="起点线">
            <a:extLst>
              <a:ext uri="{FF2B5EF4-FFF2-40B4-BE49-F238E27FC236}">
                <a16:creationId xmlns:a16="http://schemas.microsoft.com/office/drawing/2014/main" id="{39BEAB60-65E5-40DF-963F-1A9944EC54B9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0" cy="1575421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终点线">
            <a:extLst>
              <a:ext uri="{FF2B5EF4-FFF2-40B4-BE49-F238E27FC236}">
                <a16:creationId xmlns:a16="http://schemas.microsoft.com/office/drawing/2014/main" id="{A0D14069-03B1-40B0-BC21-14D830BD2009}"/>
              </a:ext>
            </a:extLst>
          </p:cNvPr>
          <p:cNvCxnSpPr>
            <a:cxnSpLocks/>
          </p:cNvCxnSpPr>
          <p:nvPr/>
        </p:nvCxnSpPr>
        <p:spPr>
          <a:xfrm rot="16200000">
            <a:off x="1289376" y="2258959"/>
            <a:ext cx="0" cy="162000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树">
            <a:extLst>
              <a:ext uri="{FF2B5EF4-FFF2-40B4-BE49-F238E27FC236}">
                <a16:creationId xmlns:a16="http://schemas.microsoft.com/office/drawing/2014/main" id="{A2A8C7C3-E759-4B02-94F8-B9453218F3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2" r="22230"/>
          <a:stretch/>
        </p:blipFill>
        <p:spPr>
          <a:xfrm>
            <a:off x="1847528" y="1556792"/>
            <a:ext cx="864096" cy="1242365"/>
          </a:xfrm>
          <a:prstGeom prst="rect">
            <a:avLst/>
          </a:prstGeom>
        </p:spPr>
      </p:pic>
      <p:sp>
        <p:nvSpPr>
          <p:cNvPr id="36" name="太棒了">
            <a:extLst>
              <a:ext uri="{FF2B5EF4-FFF2-40B4-BE49-F238E27FC236}">
                <a16:creationId xmlns:a16="http://schemas.microsoft.com/office/drawing/2014/main" id="{0FDAFA49-86F6-4C7E-9B5D-2DAADE13A422}"/>
              </a:ext>
            </a:extLst>
          </p:cNvPr>
          <p:cNvSpPr/>
          <p:nvPr/>
        </p:nvSpPr>
        <p:spPr>
          <a:xfrm>
            <a:off x="4313604" y="2762926"/>
            <a:ext cx="4950748" cy="1332148"/>
          </a:xfrm>
          <a:prstGeom prst="roundRect">
            <a:avLst>
              <a:gd name="adj" fmla="val 50000"/>
            </a:avLst>
          </a:prstGeom>
          <a:solidFill>
            <a:srgbClr val="7FD7A7"/>
          </a:solidFill>
          <a:ln>
            <a:noFill/>
          </a:ln>
          <a:scene3d>
            <a:camera prst="orthographicFront"/>
            <a:lightRig rig="contrasting" dir="t"/>
          </a:scene3d>
          <a:sp3d contourW="12700" prstMaterial="clear">
            <a:bevelT w="508000" h="508000"/>
            <a:contourClr>
              <a:srgbClr val="FFE5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rgbClr val="373A24"/>
                </a:solidFill>
                <a:latin typeface="HYXingQiuTiW" panose="00020600040101010101" pitchFamily="18" charset="-122"/>
                <a:ea typeface="HYXingQiuTiW" panose="00020600040101010101" pitchFamily="18" charset="-122"/>
              </a:rPr>
              <a:t>你们太棒了</a:t>
            </a:r>
          </a:p>
        </p:txBody>
      </p:sp>
      <p:pic>
        <p:nvPicPr>
          <p:cNvPr id="2" name="恭喜成功2">
            <a:hlinkClick r:id="" action="ppaction://media"/>
            <a:extLst>
              <a:ext uri="{FF2B5EF4-FFF2-40B4-BE49-F238E27FC236}">
                <a16:creationId xmlns:a16="http://schemas.microsoft.com/office/drawing/2014/main" id="{80838271-5C0C-48B0-8606-4642B37FB9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8375" y="8321675"/>
            <a:ext cx="609600" cy="609600"/>
          </a:xfrm>
          <a:prstGeom prst="rect">
            <a:avLst/>
          </a:prstGeom>
        </p:spPr>
      </p:pic>
      <p:pic>
        <p:nvPicPr>
          <p:cNvPr id="13" name="蓝旗子">
            <a:extLst>
              <a:ext uri="{FF2B5EF4-FFF2-40B4-BE49-F238E27FC236}">
                <a16:creationId xmlns:a16="http://schemas.microsoft.com/office/drawing/2014/main" id="{D2B6764C-9843-47DE-80DD-189A9A9E20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7557"/>
          <a:stretch/>
        </p:blipFill>
        <p:spPr>
          <a:xfrm>
            <a:off x="2988101" y="2242047"/>
            <a:ext cx="1206623" cy="24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6" grpId="0" animBg="1"/>
      <p:bldP spid="36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58</Words>
  <Application>Microsoft Office PowerPoint</Application>
  <PresentationFormat>宽屏</PresentationFormat>
  <Paragraphs>36</Paragraphs>
  <Slides>9</Slides>
  <Notes>0</Notes>
  <HiddenSlides>0</HiddenSlides>
  <MMClips>8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 Light</vt:lpstr>
      <vt:lpstr>KaiTi</vt:lpstr>
      <vt:lpstr>Calibri</vt:lpstr>
      <vt:lpstr>Arial</vt:lpstr>
      <vt:lpstr>HYXingQiuTiW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Soda Soda</cp:lastModifiedBy>
  <cp:revision>65</cp:revision>
  <dcterms:modified xsi:type="dcterms:W3CDTF">2020-10-30T07:03:22Z</dcterms:modified>
</cp:coreProperties>
</file>