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1" r:id="rId2"/>
    <p:sldId id="276" r:id="rId3"/>
    <p:sldId id="272" r:id="rId4"/>
    <p:sldId id="273" r:id="rId5"/>
    <p:sldId id="274" r:id="rId6"/>
    <p:sldId id="275" r:id="rId7"/>
    <p:sldId id="277" r:id="rId8"/>
  </p:sldIdLst>
  <p:sldSz cx="12192000" cy="6858000"/>
  <p:notesSz cx="6858000" cy="9144000"/>
  <p:embeddedFontLst>
    <p:embeddedFont>
      <p:font typeface="HYTangMeiRenW" panose="02010600030101010101" charset="-122"/>
      <p:regular r:id="rId9"/>
    </p:embeddedFont>
    <p:embeddedFont>
      <p:font typeface="Aharoni" panose="02010803020104030203" pitchFamily="2" charset="-79"/>
      <p:bold r:id="rId10"/>
    </p:embeddedFont>
    <p:embeddedFont>
      <p:font typeface="KaiTi" panose="02010609060101010101" pitchFamily="49" charset="-122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使用及替换说明" id="{11D09BCD-5DAC-485F-830C-2BB0906AA349}">
          <p14:sldIdLst/>
        </p14:section>
        <p14:section name="游戏" id="{2CD8B3BB-91DF-4924-90ED-50E9481CF2FE}">
          <p14:sldIdLst>
            <p14:sldId id="271"/>
            <p14:sldId id="276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DBA"/>
    <a:srgbClr val="F9A584"/>
    <a:srgbClr val="4CDCFF"/>
    <a:srgbClr val="E1F9FF"/>
    <a:srgbClr val="FDDCCF"/>
    <a:srgbClr val="FFFCB7"/>
    <a:srgbClr val="FFFFC1"/>
    <a:srgbClr val="FFFDCD"/>
    <a:srgbClr val="FFEE31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ED22-7882-4DBC-9760-73FBE0CCA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4A5B2-B383-4078-861C-BBDDD521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F6E0C-202D-4D3C-A25A-2D0196FB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4A66B-DBD8-449B-963A-3BE8C8AE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5CCBF-B363-44D5-9907-2E51B4B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0AEA-86DD-44C9-A014-3E5DB5B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884FEF-F8D9-4D93-B3DA-90806B56C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BF511-9851-4CA4-92AD-B0EC7992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4FC1D-B92E-495E-98EE-CC90F5C1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E4E01-1AEA-4B2A-A91A-4957DC37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5F9D79-B224-41BC-9CB6-5D5368DE7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34E1E-FD0A-4FFF-983F-B49ECF72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15639-A499-4EC2-AE4A-8DCD0E56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F53EF-6DB9-4AD8-819E-1E397D4A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41453-118A-49E1-AE9F-E3E6AB20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24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0A76-D8A7-46F4-92BB-60A509AA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07FEF-EA8E-49BA-9BA4-0E3FDAF7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EC63-5461-42E7-970A-916F35E4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104C4-2E00-4424-99DF-F430F1BE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3E45E-5EC1-42C4-91D8-713818F8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5440-5B3A-475E-AC40-A30AA321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BE88B-B0DA-4033-B5B2-C4B8B394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F7FF7-74EE-401F-B236-A4C56667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0A4E5-A5C6-4230-BD1C-2FC2E8B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B140E-1F18-469A-9968-4E30A336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1DE3-B00C-442D-9532-862E750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77F8-6165-4A4D-92AD-B5996B325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28B7E-5E3D-4274-90FE-B2D7C8A0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0DDC6-D43D-436D-9E28-0644542A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D3EBD-A2A2-4004-8831-B2E06AA7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83FE-D9FE-42FF-ADE8-E53A57BC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73776-D8C5-47B8-A7B5-1DCFC51F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A96F3-785D-4FD1-AB65-4957E9D4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5AAB6-866C-4030-B1DD-49D49878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CF06C-BD08-4FB0-932C-32FBB4E32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407BE-F88C-4F8D-8B88-A6235099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B06A2-A597-43FC-8285-004D05C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D180FA-D586-4A31-8598-764672BC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816FE-91F1-4416-9609-0AA6FB9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0A12-9445-49E6-8D19-96B4135E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0311EF-9757-4755-A703-9781C547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7ED86-1BF2-4E8B-89AC-76BEA98F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46808-2A93-40DB-9BDE-5811A8DF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2EFE3-7FBF-46C0-B4E7-15469005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6CFF5-3FD6-40BB-9985-27A26776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387EF-DEA8-45B9-B60E-BA06BC22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97030-F41E-4384-91F5-45B6EF077A64}"/>
              </a:ext>
            </a:extLst>
          </p:cNvPr>
          <p:cNvSpPr/>
          <p:nvPr userDrawn="1"/>
        </p:nvSpPr>
        <p:spPr>
          <a:xfrm>
            <a:off x="0" y="4653136"/>
            <a:ext cx="12192000" cy="2204864"/>
          </a:xfrm>
          <a:prstGeom prst="rect">
            <a:avLst/>
          </a:prstGeom>
          <a:solidFill>
            <a:srgbClr val="FF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6E0276-D29F-4F93-ABC8-6DD097FD9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365" t="34599" r="3706" b="274"/>
          <a:stretch/>
        </p:blipFill>
        <p:spPr>
          <a:xfrm>
            <a:off x="0" y="0"/>
            <a:ext cx="12192000" cy="48063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2F239E-3152-4D5F-9875-416087F802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1" r="55906" b="29584"/>
          <a:stretch/>
        </p:blipFill>
        <p:spPr>
          <a:xfrm>
            <a:off x="0" y="0"/>
            <a:ext cx="4655840" cy="4778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4062EC-8958-4B65-B5E3-A49B335EF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2" t="24801" r="1115" b="29584"/>
          <a:stretch/>
        </p:blipFill>
        <p:spPr>
          <a:xfrm>
            <a:off x="7295456" y="0"/>
            <a:ext cx="4896544" cy="47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B939-0B91-42C2-9E66-967CB8E3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614A9-C3DB-4F92-BB32-049C6C27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AEB60-CDE4-422C-8D2E-6EB5B2BD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247EB-29C7-470A-A3A3-514D29AF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9147D-CEA3-4427-9DD3-D93B668B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A152C-4521-4714-A3E1-BDB38757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AAE4-73BF-48B3-939A-F85DFD43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2584C1-E285-432B-B503-98ACCD182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31F08-E883-42F1-85AB-FC026422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70214-2D5A-4FF9-8588-10FC9F77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1BD80-54CC-4A28-9D25-B9A23B66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314A8-722A-4926-AEBC-D1E33AEA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87425-3D78-4588-8DE6-88CFDC2F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E1CBE-2046-4028-A1EC-2E23974B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6758C-A4C8-47CE-AC10-EA26E2501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01EF6-323A-4097-B9CD-DF899231E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065DC-87C1-4184-9232-4F46F947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4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4" y="421695"/>
            <a:ext cx="4766064" cy="35833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HYTangMeiRenW" panose="00020600040101010101" pitchFamily="18" charset="-122"/>
                <a:ea typeface="HYTangMeiRenW" panose="00020600040101010101" pitchFamily="18" charset="-122"/>
              </a:rPr>
              <a:t>选词填空</a:t>
            </a:r>
            <a:endParaRPr lang="en-US" altLang="zh-CN" sz="8000" dirty="0">
              <a:solidFill>
                <a:schemeClr val="tx1">
                  <a:lumMod val="65000"/>
                  <a:lumOff val="35000"/>
                </a:schemeClr>
              </a:solidFill>
              <a:latin typeface="HYTangMeiRenW" panose="00020600040101010101" pitchFamily="18" charset="-122"/>
              <a:ea typeface="HYTangMeiRenW" panose="00020600040101010101" pitchFamily="18" charset="-122"/>
            </a:endParaRPr>
          </a:p>
          <a:p>
            <a:pPr algn="ctr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TangMeiRenW" panose="00020600040101010101" pitchFamily="18" charset="-122"/>
                <a:ea typeface="HYTangMeiRenW" panose="00020600040101010101" pitchFamily="18" charset="-122"/>
              </a:rPr>
              <a:t>（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TangMeiRenW" panose="00020600040101010101" pitchFamily="18" charset="-122"/>
                <a:ea typeface="HYTangMeiRenW" panose="00020600040101010101" pitchFamily="18" charset="-122"/>
              </a:rPr>
              <a:t>5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TangMeiRenW" panose="00020600040101010101" pitchFamily="18" charset="-122"/>
                <a:ea typeface="HYTangMeiRenW" panose="00020600040101010101" pitchFamily="18" charset="-122"/>
              </a:rPr>
              <a:t>个词）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BB90C0-C1C4-4668-A596-0C0D2BB190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2" t="10101" r="38587" b="10101"/>
          <a:stretch/>
        </p:blipFill>
        <p:spPr>
          <a:xfrm flipV="1">
            <a:off x="8636260" y="332656"/>
            <a:ext cx="1073676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1999AE-B37E-4198-8982-5976821572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3" t="9052" r="10106" b="11150"/>
          <a:stretch/>
        </p:blipFill>
        <p:spPr>
          <a:xfrm>
            <a:off x="10106054" y="332656"/>
            <a:ext cx="1073676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52B010-2C75-4ED5-8EA4-1A9C8E1145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3" t="9052" r="10106" b="11150"/>
          <a:stretch/>
        </p:blipFill>
        <p:spPr>
          <a:xfrm>
            <a:off x="7889756" y="3572656"/>
            <a:ext cx="1073676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9E4582-43FB-43A8-94D4-70FAD3276D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3" t="9052" r="67996" b="11150"/>
          <a:stretch/>
        </p:blipFill>
        <p:spPr>
          <a:xfrm>
            <a:off x="9264352" y="3572656"/>
            <a:ext cx="1073676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D9E875-04E4-4217-96BA-8F4B0D290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2" t="10101" r="38587" b="10101"/>
          <a:stretch/>
        </p:blipFill>
        <p:spPr>
          <a:xfrm flipV="1">
            <a:off x="10638948" y="3572656"/>
            <a:ext cx="1073676" cy="28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256" y="550645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9889" y="2504973"/>
            <a:ext cx="1615580" cy="1140051"/>
          </a:xfrm>
          <a:prstGeom prst="rect">
            <a:avLst/>
          </a:prstGeom>
        </p:spPr>
      </p:pic>
      <p:sp>
        <p:nvSpPr>
          <p:cNvPr id="58" name="矩形: 圆角 57">
            <a:hlinkClick r:id="rId8" action="ppaction://hlinksldjump"/>
            <a:extLst>
              <a:ext uri="{FF2B5EF4-FFF2-40B4-BE49-F238E27FC236}">
                <a16:creationId xmlns:a16="http://schemas.microsoft.com/office/drawing/2014/main" id="{F95553B9-53CA-4386-91F5-833C56160994}"/>
              </a:ext>
            </a:extLst>
          </p:cNvPr>
          <p:cNvSpPr/>
          <p:nvPr/>
        </p:nvSpPr>
        <p:spPr>
          <a:xfrm>
            <a:off x="157273" y="135900"/>
            <a:ext cx="1683163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GO</a:t>
            </a:r>
            <a:endParaRPr lang="zh-CN" altLang="en-US" sz="48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35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0339 -0.735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36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1.85185E-6 C -2.70833E-6 0.03541 0.0017 0.06643 0.00378 0.06805 C 0.0056 0.07083 0.00703 0.0537 0.00729 0.03241 C 0.00729 0.01157 0.0056 -0.00834 0.00391 -0.00972 C 0.003 -0.00972 0.00222 -0.00718 0.00157 1.85185E-6 C 0.00091 0.00995 0.00039 0.02546 0.00039 0.04398 C 0.00039 0.0537 0.00039 0.06366 0.00078 0.07222 C 0.0013 0.09051 0.00248 0.10324 0.00378 0.10486 C 0.00547 0.10764 0.00664 0.09213 0.00664 0.07384 C 0.00677 0.0537 0.00547 0.03657 0.00378 0.03403 C 0.00313 0.03403 0.00235 0.03657 0.00183 0.04259 C 0.00104 0.05254 0.00052 0.06805 0.00052 0.08356 C 0.00052 0.09213 0.00078 0.10069 0.00104 0.10926 C 0.00157 0.12477 0.00261 0.1375 0.00378 0.13889 C 0.00534 0.14051 0.00638 0.12616 0.00638 0.10926 C 0.00638 0.09213 0.00534 0.07639 0.00378 0.075 C 0.00313 0.07384 0.00248 0.07639 0.00196 0.08241 C 0.0013 0.09051 0.00104 0.10324 0.00104 0.11921 C 0.00104 0.12616 0.00104 0.13449 0.00117 0.14166 C 0.0017 0.15602 0.00261 0.16736 0.00378 0.16875 C 0.00495 0.16875 0.00612 0.15764 0.00612 0.14166 C 0.00612 0.12616 0.00495 0.1118 0.00378 0.11065 C 0.00326 0.11065 0.00261 0.11342 0.00222 0.11782 C 0.00157 0.12477 0.00117 0.1375 0.00117 0.15023 C 0.00117 0.15764 0.0013 0.16458 0.00157 0.17014 C 0.00196 0.18449 0.00274 0.19444 0.00378 0.19444 C 0.00482 0.1956 0.00586 0.18588 0.00586 0.17176 C 0.00599 0.15764 0.00482 0.14467 0.00378 0.14305 C 0.00326 0.14305 0.00261 0.14467 0.00235 0.15023 C 0.0017 0.15602 0.00157 0.16736 0.00157 0.1787 C 0.00157 0.18588 0.00157 0.19143 0.0017 0.19699 C 0.00222 0.20972 0.00274 0.21829 0.00378 0.21991 C 0.00482 0.21991 0.0056 0.21134 0.0056 0.19861 C 0.0056 0.18588 0.00482 0.1743 0.00378 0.17291 C 0.00326 0.17291 0.00274 0.1743 0.00248 0.1787 C 0.00196 0.18449 0.0017 0.19444 0.0017 0.20555 C 0.0017 0.21134 0.0017 0.21574 0.00183 0.22129 C 0.00222 0.23241 0.003 0.23958 0.00378 0.24097 C 0.00469 0.24259 0.00547 0.23403 0.00547 0.22129 C 0.00547 0.21134 0.00469 0.2 0.00378 0.2 C 0.00326 0.19861 0.00274 0.20116 0.00261 0.20416 C 0.00222 0.20972 0.00183 0.21829 0.00183 0.22847 C 0.00183 0.23403 0.00196 0.23842 0.00222 0.24259 C 0.00235 0.25254 0.003 0.25972 0.00378 0.26111 C 0.00456 0.2625 0.00534 0.25393 0.00534 0.24398 C 0.00534 0.23241 0.00456 0.2243 0.00378 0.22268 C 0.00326 0.22268 0.003 0.2243 0.00261 0.22847 C 0.00222 0.23241 0.00196 0.23958 0.00196 0.24954 C 0.00196 0.25393 0.00222 0.2581 0.00222 0.2625 C 0.00248 0.27083 0.00313 0.27801 0.00378 0.27801 C 0.00443 0.2794 0.00495 0.27222 0.00495 0.2625 C 0.00495 0.25393 0.00443 0.24537 0.00378 0.24537 C 0.00326 0.24398 0.003 0.24537 0.00261 0.24815 C 0.00235 0.25393 0.00222 0.26111 0.00222 0.26782 C 0.00222 0.27222 0.00222 0.27639 0.00235 0.2794 C 0.00261 0.28796 0.00313 0.29352 0.00378 0.29514 C 0.00443 0.29514 0.00482 0.28796 0.00482 0.28079 C 0.00482 0.27222 0.00443 0.26389 0.00378 0.26389 C 0.00326 0.26389 0.00313 0.26528 0.00274 0.26782 C 0.00248 0.27083 0.00235 0.27801 0.00235 0.28495 C 0.00235 0.28796 0.00235 0.29236 0.00248 0.29514 C 0.00261 0.30347 0.00326 0.30764 0.00378 0.30949 C 0.00443 0.30949 0.00482 0.30347 0.00482 0.29653 C 0.00482 0.28796 0.00443 0.28241 0.00378 0.28079 C 0.00339 0.28079 0.00313 0.28241 0.003 0.28495 C 0.00261 0.28796 0.00248 0.29352 0.00248 0.30092 C 0.00248 0.30347 0.00248 0.30625 0.00261 0.30949 " pathEditMode="relative" rAng="0" ptsTypes="AAAAAAAAAAAAAAAAAAAAAAAAAAAAAAAAAAAAAAAAAAAAAAAAAAAAAAAAAAAAAAAAAAA">
                                      <p:cBhvr>
                                        <p:cTn id="1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4" y="421695"/>
            <a:ext cx="4766064" cy="3583369"/>
          </a:xfrm>
          <a:prstGeom prst="wedgeRoundRectCallout">
            <a:avLst>
              <a:gd name="adj1" fmla="val -55700"/>
              <a:gd name="adj2" fmla="val 3420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月月在</a:t>
            </a:r>
            <a:r>
              <a:rPr lang="en-US" altLang="zh-CN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小狗洗澡。</a:t>
            </a:r>
          </a:p>
        </p:txBody>
      </p:sp>
      <p:grpSp>
        <p:nvGrpSpPr>
          <p:cNvPr id="33" name="词语1">
            <a:extLst>
              <a:ext uri="{FF2B5EF4-FFF2-40B4-BE49-F238E27FC236}">
                <a16:creationId xmlns:a16="http://schemas.microsoft.com/office/drawing/2014/main" id="{E4AECE63-B807-4198-8229-790067D27625}"/>
              </a:ext>
            </a:extLst>
          </p:cNvPr>
          <p:cNvGrpSpPr/>
          <p:nvPr/>
        </p:nvGrpSpPr>
        <p:grpSpPr>
          <a:xfrm>
            <a:off x="8636260" y="332656"/>
            <a:ext cx="1073676" cy="2880000"/>
            <a:chOff x="8826301" y="332656"/>
            <a:chExt cx="1073676" cy="288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BB90C0-C1C4-4668-A596-0C0D2BB1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8826301" y="332656"/>
              <a:ext cx="1073676" cy="2880000"/>
            </a:xfrm>
            <a:prstGeom prst="rect">
              <a:avLst/>
            </a:prstGeom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F242D6-8B53-4EFB-A513-650E59E5E808}"/>
                </a:ext>
              </a:extLst>
            </p:cNvPr>
            <p:cNvSpPr/>
            <p:nvPr/>
          </p:nvSpPr>
          <p:spPr>
            <a:xfrm>
              <a:off x="9067941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给</a:t>
              </a:r>
            </a:p>
          </p:txBody>
        </p:sp>
      </p:grpSp>
      <p:grpSp>
        <p:nvGrpSpPr>
          <p:cNvPr id="34" name="词语2">
            <a:extLst>
              <a:ext uri="{FF2B5EF4-FFF2-40B4-BE49-F238E27FC236}">
                <a16:creationId xmlns:a16="http://schemas.microsoft.com/office/drawing/2014/main" id="{86772A1F-6755-4D65-AF20-4AC370A47DE8}"/>
              </a:ext>
            </a:extLst>
          </p:cNvPr>
          <p:cNvGrpSpPr/>
          <p:nvPr/>
        </p:nvGrpSpPr>
        <p:grpSpPr>
          <a:xfrm>
            <a:off x="10106054" y="332656"/>
            <a:ext cx="1073676" cy="2880000"/>
            <a:chOff x="10106054" y="332656"/>
            <a:chExt cx="1073676" cy="288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21999AE-B37E-4198-8982-597682157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10106054" y="332656"/>
              <a:ext cx="1073676" cy="2880000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CAA10E-4C5F-4237-B85C-6FF3C54D74D4}"/>
                </a:ext>
              </a:extLst>
            </p:cNvPr>
            <p:cNvSpPr/>
            <p:nvPr/>
          </p:nvSpPr>
          <p:spPr>
            <a:xfrm>
              <a:off x="10344472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进来</a:t>
              </a:r>
            </a:p>
          </p:txBody>
        </p:sp>
      </p:grpSp>
      <p:grpSp>
        <p:nvGrpSpPr>
          <p:cNvPr id="37" name="词语3">
            <a:extLst>
              <a:ext uri="{FF2B5EF4-FFF2-40B4-BE49-F238E27FC236}">
                <a16:creationId xmlns:a16="http://schemas.microsoft.com/office/drawing/2014/main" id="{C147EC64-A7C8-47AD-B04C-EEE7ED912588}"/>
              </a:ext>
            </a:extLst>
          </p:cNvPr>
          <p:cNvGrpSpPr/>
          <p:nvPr/>
        </p:nvGrpSpPr>
        <p:grpSpPr>
          <a:xfrm>
            <a:off x="7889756" y="3572656"/>
            <a:ext cx="1073676" cy="2880000"/>
            <a:chOff x="8079442" y="3572656"/>
            <a:chExt cx="1073676" cy="28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52B010-2C75-4ED5-8EA4-1A9C8E114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8079442" y="3572656"/>
              <a:ext cx="1073676" cy="2880000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AD02C29-9C0B-46E8-8D89-2CF730373A67}"/>
                </a:ext>
              </a:extLst>
            </p:cNvPr>
            <p:cNvSpPr/>
            <p:nvPr/>
          </p:nvSpPr>
          <p:spPr>
            <a:xfrm>
              <a:off x="8328248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果汁</a:t>
              </a:r>
            </a:p>
          </p:txBody>
        </p:sp>
      </p:grpSp>
      <p:grpSp>
        <p:nvGrpSpPr>
          <p:cNvPr id="36" name="词语4">
            <a:extLst>
              <a:ext uri="{FF2B5EF4-FFF2-40B4-BE49-F238E27FC236}">
                <a16:creationId xmlns:a16="http://schemas.microsoft.com/office/drawing/2014/main" id="{4BDC3E56-F82D-4B30-BD32-13DD0BF15C67}"/>
              </a:ext>
            </a:extLst>
          </p:cNvPr>
          <p:cNvGrpSpPr/>
          <p:nvPr/>
        </p:nvGrpSpPr>
        <p:grpSpPr>
          <a:xfrm>
            <a:off x="9264352" y="3572656"/>
            <a:ext cx="1073676" cy="2880000"/>
            <a:chOff x="9359195" y="3572656"/>
            <a:chExt cx="1073676" cy="288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9E4582-43FB-43A8-94D4-70FAD327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3" t="9052" r="67996" b="11150"/>
            <a:stretch/>
          </p:blipFill>
          <p:spPr>
            <a:xfrm>
              <a:off x="9359195" y="3572656"/>
              <a:ext cx="1073676" cy="288000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000354C-018D-4168-80E5-EBF766920DB9}"/>
                </a:ext>
              </a:extLst>
            </p:cNvPr>
            <p:cNvSpPr/>
            <p:nvPr/>
          </p:nvSpPr>
          <p:spPr>
            <a:xfrm>
              <a:off x="9578441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关上</a:t>
              </a:r>
            </a:p>
          </p:txBody>
        </p:sp>
      </p:grpSp>
      <p:grpSp>
        <p:nvGrpSpPr>
          <p:cNvPr id="35" name="词语5">
            <a:extLst>
              <a:ext uri="{FF2B5EF4-FFF2-40B4-BE49-F238E27FC236}">
                <a16:creationId xmlns:a16="http://schemas.microsoft.com/office/drawing/2014/main" id="{7C02A29B-5E58-4328-8A8C-3D3433BC868A}"/>
              </a:ext>
            </a:extLst>
          </p:cNvPr>
          <p:cNvGrpSpPr/>
          <p:nvPr/>
        </p:nvGrpSpPr>
        <p:grpSpPr>
          <a:xfrm>
            <a:off x="10638948" y="3572656"/>
            <a:ext cx="1073676" cy="2880000"/>
            <a:chOff x="10638948" y="3572656"/>
            <a:chExt cx="1073676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D9E875-04E4-4217-96BA-8F4B0D29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10638948" y="3572656"/>
              <a:ext cx="1073676" cy="2880000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F2C4130-D9BC-411A-A931-1B193DDD87D5}"/>
                </a:ext>
              </a:extLst>
            </p:cNvPr>
            <p:cNvSpPr/>
            <p:nvPr/>
          </p:nvSpPr>
          <p:spPr>
            <a:xfrm>
              <a:off x="10914092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还有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256" y="550645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9889" y="2504973"/>
            <a:ext cx="1615580" cy="1140051"/>
          </a:xfrm>
          <a:prstGeom prst="rect">
            <a:avLst/>
          </a:prstGeom>
        </p:spPr>
      </p:pic>
      <p:pic>
        <p:nvPicPr>
          <p:cNvPr id="53" name="图片 52" descr="卡通人物&#10;&#10;描述已自动生成">
            <a:extLst>
              <a:ext uri="{FF2B5EF4-FFF2-40B4-BE49-F238E27FC236}">
                <a16:creationId xmlns:a16="http://schemas.microsoft.com/office/drawing/2014/main" id="{C57E7EF4-B0F6-4D05-B6C9-F0597D1381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4836" r="55828" b="63474"/>
          <a:stretch/>
        </p:blipFill>
        <p:spPr>
          <a:xfrm>
            <a:off x="5202853" y="1482801"/>
            <a:ext cx="893147" cy="675278"/>
          </a:xfrm>
          <a:prstGeom prst="rect">
            <a:avLst/>
          </a:prstGeom>
        </p:spPr>
      </p:pic>
      <p:sp>
        <p:nvSpPr>
          <p:cNvPr id="23" name="矩形: 圆角 22">
            <a:hlinkClick r:id="rId10" action="ppaction://hlinksldjump"/>
            <a:extLst>
              <a:ext uri="{FF2B5EF4-FFF2-40B4-BE49-F238E27FC236}">
                <a16:creationId xmlns:a16="http://schemas.microsoft.com/office/drawing/2014/main" id="{3B071788-8236-461D-8239-E53B53321964}"/>
              </a:ext>
            </a:extLst>
          </p:cNvPr>
          <p:cNvSpPr/>
          <p:nvPr/>
        </p:nvSpPr>
        <p:spPr>
          <a:xfrm>
            <a:off x="145985" y="177321"/>
            <a:ext cx="1939962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NEXT</a:t>
            </a:r>
            <a:endParaRPr lang="zh-CN" altLang="en-US" sz="44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40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0339 -0.735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36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1.85185E-6 C -2.70833E-6 0.03541 0.0017 0.06643 0.00378 0.06805 C 0.0056 0.07083 0.00703 0.0537 0.00729 0.03241 C 0.00729 0.01157 0.0056 -0.00834 0.00391 -0.00972 C 0.003 -0.00972 0.00222 -0.00718 0.00157 1.85185E-6 C 0.00091 0.00995 0.00039 0.02546 0.00039 0.04398 C 0.00039 0.0537 0.00039 0.06366 0.00078 0.07222 C 0.0013 0.09051 0.00248 0.10324 0.00378 0.10486 C 0.00547 0.10764 0.00664 0.09213 0.00664 0.07384 C 0.00677 0.0537 0.00547 0.03657 0.00378 0.03403 C 0.00313 0.03403 0.00235 0.03657 0.00183 0.04259 C 0.00104 0.05254 0.00052 0.06805 0.00052 0.08356 C 0.00052 0.09213 0.00078 0.10069 0.00104 0.10926 C 0.00157 0.12477 0.00261 0.1375 0.00378 0.13889 C 0.00534 0.14051 0.00638 0.12616 0.00638 0.10926 C 0.00638 0.09213 0.00534 0.07639 0.00378 0.075 C 0.00313 0.07384 0.00248 0.07639 0.00196 0.08241 C 0.0013 0.09051 0.00104 0.10324 0.00104 0.11921 C 0.00104 0.12616 0.00104 0.13449 0.00117 0.14166 C 0.0017 0.15602 0.00261 0.16736 0.00378 0.16875 C 0.00495 0.16875 0.00612 0.15764 0.00612 0.14166 C 0.00612 0.12616 0.00495 0.1118 0.00378 0.11065 C 0.00326 0.11065 0.00261 0.11342 0.00222 0.11782 C 0.00157 0.12477 0.00117 0.1375 0.00117 0.15023 C 0.00117 0.15764 0.0013 0.16458 0.00157 0.17014 C 0.00196 0.18449 0.00274 0.19444 0.00378 0.19444 C 0.00482 0.1956 0.00586 0.18588 0.00586 0.17176 C 0.00599 0.15764 0.00482 0.14467 0.00378 0.14305 C 0.00326 0.14305 0.00261 0.14467 0.00235 0.15023 C 0.0017 0.15602 0.00157 0.16736 0.00157 0.1787 C 0.00157 0.18588 0.00157 0.19143 0.0017 0.19699 C 0.00222 0.20972 0.00274 0.21829 0.00378 0.21991 C 0.00482 0.21991 0.0056 0.21134 0.0056 0.19861 C 0.0056 0.18588 0.00482 0.1743 0.00378 0.17291 C 0.00326 0.17291 0.00274 0.1743 0.00248 0.1787 C 0.00196 0.18449 0.0017 0.19444 0.0017 0.20555 C 0.0017 0.21134 0.0017 0.21574 0.00183 0.22129 C 0.00222 0.23241 0.003 0.23958 0.00378 0.24097 C 0.00469 0.24259 0.00547 0.23403 0.00547 0.22129 C 0.00547 0.21134 0.00469 0.2 0.00378 0.2 C 0.00326 0.19861 0.00274 0.20116 0.00261 0.20416 C 0.00222 0.20972 0.00183 0.21829 0.00183 0.22847 C 0.00183 0.23403 0.00196 0.23842 0.00222 0.24259 C 0.00235 0.25254 0.003 0.25972 0.00378 0.26111 C 0.00456 0.2625 0.00534 0.25393 0.00534 0.24398 C 0.00534 0.23241 0.00456 0.2243 0.00378 0.22268 C 0.00326 0.22268 0.003 0.2243 0.00261 0.22847 C 0.00222 0.23241 0.00196 0.23958 0.00196 0.24954 C 0.00196 0.25393 0.00222 0.2581 0.00222 0.2625 C 0.00248 0.27083 0.00313 0.27801 0.00378 0.27801 C 0.00443 0.2794 0.00495 0.27222 0.00495 0.2625 C 0.00495 0.25393 0.00443 0.24537 0.00378 0.24537 C 0.00326 0.24398 0.003 0.24537 0.00261 0.24815 C 0.00235 0.25393 0.00222 0.26111 0.00222 0.26782 C 0.00222 0.27222 0.00222 0.27639 0.00235 0.2794 C 0.00261 0.28796 0.00313 0.29352 0.00378 0.29514 C 0.00443 0.29514 0.00482 0.28796 0.00482 0.28079 C 0.00482 0.27222 0.00443 0.26389 0.00378 0.26389 C 0.00326 0.26389 0.00313 0.26528 0.00274 0.26782 C 0.00248 0.27083 0.00235 0.27801 0.00235 0.28495 C 0.00235 0.28796 0.00235 0.29236 0.00248 0.29514 C 0.00261 0.30347 0.00326 0.30764 0.00378 0.30949 C 0.00443 0.30949 0.00482 0.30347 0.00482 0.29653 C 0.00482 0.28796 0.00443 0.28241 0.00378 0.28079 C 0.00339 0.28079 0.00313 0.28241 0.003 0.28495 C 0.00261 0.28796 0.00248 0.29352 0.00248 0.30092 C 0.00248 0.30347 0.00248 0.30625 0.00261 0.30949 " pathEditMode="relative" rAng="0" ptsTypes="AAAAAAAAAAAAAAAAAAAAAAAAAAAAAAAAAAAAAAAAAAAAAAAAAAAAAAAAAAAAAAAAAAA">
                                      <p:cBhvr>
                                        <p:cTn id="1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3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4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4844 -0.34815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1740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3" y="421695"/>
            <a:ext cx="5297107" cy="3583369"/>
          </a:xfrm>
          <a:prstGeom prst="wedgeRoundRectCallout">
            <a:avLst>
              <a:gd name="adj1" fmla="val -55700"/>
              <a:gd name="adj2" fmla="val 3420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我们今天吃鱼，</a:t>
            </a:r>
            <a:r>
              <a:rPr lang="en-US" altLang="zh-CN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米饭和菜，</a:t>
            </a:r>
          </a:p>
        </p:txBody>
      </p:sp>
      <p:grpSp>
        <p:nvGrpSpPr>
          <p:cNvPr id="33" name="词语1">
            <a:extLst>
              <a:ext uri="{FF2B5EF4-FFF2-40B4-BE49-F238E27FC236}">
                <a16:creationId xmlns:a16="http://schemas.microsoft.com/office/drawing/2014/main" id="{E4AECE63-B807-4198-8229-790067D27625}"/>
              </a:ext>
            </a:extLst>
          </p:cNvPr>
          <p:cNvGrpSpPr/>
          <p:nvPr/>
        </p:nvGrpSpPr>
        <p:grpSpPr>
          <a:xfrm>
            <a:off x="8636260" y="332656"/>
            <a:ext cx="1073676" cy="2880000"/>
            <a:chOff x="8826301" y="332656"/>
            <a:chExt cx="1073676" cy="288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BB90C0-C1C4-4668-A596-0C0D2BB1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8826301" y="332656"/>
              <a:ext cx="1073676" cy="2880000"/>
            </a:xfrm>
            <a:prstGeom prst="rect">
              <a:avLst/>
            </a:prstGeom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F242D6-8B53-4EFB-A513-650E59E5E808}"/>
                </a:ext>
              </a:extLst>
            </p:cNvPr>
            <p:cNvSpPr/>
            <p:nvPr/>
          </p:nvSpPr>
          <p:spPr>
            <a:xfrm>
              <a:off x="9067941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给</a:t>
              </a:r>
            </a:p>
          </p:txBody>
        </p:sp>
      </p:grpSp>
      <p:grpSp>
        <p:nvGrpSpPr>
          <p:cNvPr id="34" name="词语2">
            <a:extLst>
              <a:ext uri="{FF2B5EF4-FFF2-40B4-BE49-F238E27FC236}">
                <a16:creationId xmlns:a16="http://schemas.microsoft.com/office/drawing/2014/main" id="{86772A1F-6755-4D65-AF20-4AC370A47DE8}"/>
              </a:ext>
            </a:extLst>
          </p:cNvPr>
          <p:cNvGrpSpPr/>
          <p:nvPr/>
        </p:nvGrpSpPr>
        <p:grpSpPr>
          <a:xfrm>
            <a:off x="10106054" y="332656"/>
            <a:ext cx="1073676" cy="2880000"/>
            <a:chOff x="10106054" y="332656"/>
            <a:chExt cx="1073676" cy="288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21999AE-B37E-4198-8982-597682157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10106054" y="332656"/>
              <a:ext cx="1073676" cy="2880000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CAA10E-4C5F-4237-B85C-6FF3C54D74D4}"/>
                </a:ext>
              </a:extLst>
            </p:cNvPr>
            <p:cNvSpPr/>
            <p:nvPr/>
          </p:nvSpPr>
          <p:spPr>
            <a:xfrm>
              <a:off x="10344472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进来</a:t>
              </a:r>
            </a:p>
          </p:txBody>
        </p:sp>
      </p:grpSp>
      <p:grpSp>
        <p:nvGrpSpPr>
          <p:cNvPr id="37" name="词语3">
            <a:extLst>
              <a:ext uri="{FF2B5EF4-FFF2-40B4-BE49-F238E27FC236}">
                <a16:creationId xmlns:a16="http://schemas.microsoft.com/office/drawing/2014/main" id="{C147EC64-A7C8-47AD-B04C-EEE7ED912588}"/>
              </a:ext>
            </a:extLst>
          </p:cNvPr>
          <p:cNvGrpSpPr/>
          <p:nvPr/>
        </p:nvGrpSpPr>
        <p:grpSpPr>
          <a:xfrm>
            <a:off x="7889756" y="3572656"/>
            <a:ext cx="1073676" cy="2880000"/>
            <a:chOff x="8079442" y="3572656"/>
            <a:chExt cx="1073676" cy="28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52B010-2C75-4ED5-8EA4-1A9C8E114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8079442" y="3572656"/>
              <a:ext cx="1073676" cy="2880000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AD02C29-9C0B-46E8-8D89-2CF730373A67}"/>
                </a:ext>
              </a:extLst>
            </p:cNvPr>
            <p:cNvSpPr/>
            <p:nvPr/>
          </p:nvSpPr>
          <p:spPr>
            <a:xfrm>
              <a:off x="8328248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果汁</a:t>
              </a:r>
            </a:p>
          </p:txBody>
        </p:sp>
      </p:grpSp>
      <p:grpSp>
        <p:nvGrpSpPr>
          <p:cNvPr id="36" name="词语4">
            <a:extLst>
              <a:ext uri="{FF2B5EF4-FFF2-40B4-BE49-F238E27FC236}">
                <a16:creationId xmlns:a16="http://schemas.microsoft.com/office/drawing/2014/main" id="{4BDC3E56-F82D-4B30-BD32-13DD0BF15C67}"/>
              </a:ext>
            </a:extLst>
          </p:cNvPr>
          <p:cNvGrpSpPr/>
          <p:nvPr/>
        </p:nvGrpSpPr>
        <p:grpSpPr>
          <a:xfrm>
            <a:off x="9264352" y="3572656"/>
            <a:ext cx="1073676" cy="2880000"/>
            <a:chOff x="9359195" y="3572656"/>
            <a:chExt cx="1073676" cy="288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9E4582-43FB-43A8-94D4-70FAD327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3" t="9052" r="67996" b="11150"/>
            <a:stretch/>
          </p:blipFill>
          <p:spPr>
            <a:xfrm>
              <a:off x="9359195" y="3572656"/>
              <a:ext cx="1073676" cy="288000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000354C-018D-4168-80E5-EBF766920DB9}"/>
                </a:ext>
              </a:extLst>
            </p:cNvPr>
            <p:cNvSpPr/>
            <p:nvPr/>
          </p:nvSpPr>
          <p:spPr>
            <a:xfrm>
              <a:off x="9578441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关上</a:t>
              </a:r>
            </a:p>
          </p:txBody>
        </p:sp>
      </p:grpSp>
      <p:grpSp>
        <p:nvGrpSpPr>
          <p:cNvPr id="35" name="词语5">
            <a:extLst>
              <a:ext uri="{FF2B5EF4-FFF2-40B4-BE49-F238E27FC236}">
                <a16:creationId xmlns:a16="http://schemas.microsoft.com/office/drawing/2014/main" id="{7C02A29B-5E58-4328-8A8C-3D3433BC868A}"/>
              </a:ext>
            </a:extLst>
          </p:cNvPr>
          <p:cNvGrpSpPr/>
          <p:nvPr/>
        </p:nvGrpSpPr>
        <p:grpSpPr>
          <a:xfrm>
            <a:off x="10638948" y="3572656"/>
            <a:ext cx="1073676" cy="2880000"/>
            <a:chOff x="10638948" y="3572656"/>
            <a:chExt cx="1073676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D9E875-04E4-4217-96BA-8F4B0D29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10638948" y="3572656"/>
              <a:ext cx="1073676" cy="2880000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F2C4130-D9BC-411A-A931-1B193DDD87D5}"/>
                </a:ext>
              </a:extLst>
            </p:cNvPr>
            <p:cNvSpPr/>
            <p:nvPr/>
          </p:nvSpPr>
          <p:spPr>
            <a:xfrm>
              <a:off x="10914092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还有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307" y="3763621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1940" y="5717949"/>
            <a:ext cx="1615580" cy="1140051"/>
          </a:xfrm>
          <a:prstGeom prst="rect">
            <a:avLst/>
          </a:prstGeom>
        </p:spPr>
      </p:pic>
      <p:pic>
        <p:nvPicPr>
          <p:cNvPr id="53" name="图片 52" descr="卡通人物&#10;&#10;描述已自动生成">
            <a:extLst>
              <a:ext uri="{FF2B5EF4-FFF2-40B4-BE49-F238E27FC236}">
                <a16:creationId xmlns:a16="http://schemas.microsoft.com/office/drawing/2014/main" id="{C57E7EF4-B0F6-4D05-B6C9-F0597D1381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4836" r="55828" b="63474"/>
          <a:stretch/>
        </p:blipFill>
        <p:spPr>
          <a:xfrm>
            <a:off x="3192221" y="2753722"/>
            <a:ext cx="893147" cy="675278"/>
          </a:xfrm>
          <a:prstGeom prst="rect">
            <a:avLst/>
          </a:prstGeom>
        </p:spPr>
      </p:pic>
      <p:sp>
        <p:nvSpPr>
          <p:cNvPr id="24" name="矩形: 圆角 23">
            <a:hlinkClick r:id="rId10" action="ppaction://hlinksldjump"/>
            <a:extLst>
              <a:ext uri="{FF2B5EF4-FFF2-40B4-BE49-F238E27FC236}">
                <a16:creationId xmlns:a16="http://schemas.microsoft.com/office/drawing/2014/main" id="{0394BC2B-B2EE-4BAE-A84C-194876FA24F9}"/>
              </a:ext>
            </a:extLst>
          </p:cNvPr>
          <p:cNvSpPr/>
          <p:nvPr/>
        </p:nvSpPr>
        <p:spPr>
          <a:xfrm>
            <a:off x="145985" y="177321"/>
            <a:ext cx="1939962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NEXT</a:t>
            </a:r>
            <a:endParaRPr lang="zh-CN" altLang="en-US" sz="44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5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4844 -0.348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1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9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1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66589 -0.2629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85" y="-1310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3.33333E-6 C -4.16667E-6 0.03541 0.0017 0.06643 0.00378 0.06805 C 0.0056 0.07083 0.00704 0.0537 0.0073 0.0324 C 0.0073 0.01157 0.0056 -0.00834 0.00391 -0.00973 C 0.003 -0.00973 0.00222 -0.00718 0.00157 3.33333E-6 C 0.00092 0.00995 0.00039 0.02546 0.00039 0.04398 C 0.00039 0.0537 0.00039 0.06365 0.00079 0.07222 C 0.00131 0.09051 0.00248 0.10324 0.00378 0.10486 C 0.00547 0.10764 0.00664 0.09213 0.00664 0.07384 C 0.00678 0.0537 0.00547 0.03657 0.00378 0.03402 C 0.00313 0.03402 0.00235 0.03657 0.00183 0.04259 C 0.00105 0.05254 0.00053 0.06805 0.00053 0.08356 C 0.00053 0.09213 0.00079 0.10069 0.00105 0.10926 C 0.00157 0.12477 0.00261 0.1375 0.00378 0.13889 C 0.00534 0.14051 0.00638 0.12615 0.00638 0.10926 C 0.00638 0.09213 0.00534 0.07639 0.00378 0.075 C 0.00313 0.07384 0.00248 0.07639 0.00196 0.0824 C 0.00131 0.09051 0.00105 0.10324 0.00105 0.11921 C 0.00105 0.12615 0.00105 0.13449 0.00118 0.14166 C 0.0017 0.15602 0.00261 0.16736 0.00378 0.16875 C 0.00495 0.16875 0.00612 0.15764 0.00612 0.14166 C 0.00612 0.12615 0.00495 0.1118 0.00378 0.11064 C 0.00326 0.11064 0.00261 0.11342 0.00222 0.11782 C 0.00157 0.12477 0.00118 0.1375 0.00118 0.15023 C 0.00118 0.15764 0.00131 0.16458 0.00157 0.17014 C 0.00196 0.18449 0.00274 0.19444 0.00378 0.19444 C 0.00482 0.1956 0.00586 0.18588 0.00586 0.17176 C 0.00599 0.15764 0.00482 0.14467 0.00378 0.14305 C 0.00326 0.14305 0.00261 0.14467 0.00235 0.15023 C 0.0017 0.15602 0.00157 0.16736 0.00157 0.1787 C 0.00157 0.18588 0.00157 0.19143 0.0017 0.19699 C 0.00222 0.20972 0.00274 0.21828 0.00378 0.2199 C 0.00482 0.2199 0.0056 0.21134 0.0056 0.19861 C 0.0056 0.18588 0.00482 0.1743 0.00378 0.17291 C 0.00326 0.17291 0.00274 0.1743 0.00248 0.1787 C 0.00196 0.18449 0.0017 0.19444 0.0017 0.20555 C 0.0017 0.21134 0.0017 0.21574 0.00183 0.22129 C 0.00222 0.2324 0.003 0.23958 0.00378 0.24097 C 0.00469 0.24259 0.00547 0.23402 0.00547 0.22129 C 0.00547 0.21134 0.00469 0.2 0.00378 0.2 C 0.00326 0.19861 0.00274 0.20115 0.00261 0.20416 C 0.00222 0.20972 0.00183 0.21828 0.00183 0.22847 C 0.00183 0.23402 0.00196 0.23842 0.00222 0.24259 C 0.00235 0.25254 0.003 0.25972 0.00378 0.26111 C 0.00456 0.2625 0.00534 0.25393 0.00534 0.24398 C 0.00534 0.2324 0.00456 0.2243 0.00378 0.22268 C 0.00326 0.22268 0.003 0.2243 0.00261 0.22847 C 0.00222 0.2324 0.00196 0.23958 0.00196 0.24953 C 0.00196 0.25393 0.00222 0.2581 0.00222 0.2625 C 0.00248 0.27083 0.00313 0.27801 0.00378 0.27801 C 0.00443 0.27939 0.00495 0.27222 0.00495 0.2625 C 0.00495 0.25393 0.00443 0.24537 0.00378 0.24537 C 0.00326 0.24398 0.003 0.24537 0.00261 0.24814 C 0.00235 0.25393 0.00222 0.26111 0.00222 0.26782 C 0.00222 0.27222 0.00222 0.27639 0.00235 0.27939 C 0.00261 0.28796 0.00313 0.29352 0.00378 0.29514 C 0.00443 0.29514 0.00482 0.28796 0.00482 0.28078 C 0.00482 0.27222 0.00443 0.26389 0.00378 0.26389 C 0.00326 0.26389 0.00313 0.26527 0.00274 0.26782 C 0.00248 0.27083 0.00235 0.27801 0.00235 0.28495 C 0.00235 0.28796 0.00235 0.29236 0.00248 0.29514 C 0.00261 0.30347 0.00326 0.30764 0.00378 0.30949 C 0.00443 0.30949 0.00482 0.30347 0.00482 0.29652 C 0.00482 0.28796 0.00443 0.2824 0.00378 0.28078 C 0.00339 0.28078 0.00313 0.2824 0.003 0.28495 C 0.00261 0.28796 0.00248 0.29352 0.00248 0.30092 C 0.00248 0.30347 0.00248 0.30625 0.00261 0.30949 " pathEditMode="relative" rAng="0" ptsTypes="AAAAAAAAAAAAAAAAAAAAAAAAAAAAAAAAAAAAAAAAAAAAAAAAAAAAAAAAAAAAAAAAAAA">
                                      <p:cBhvr>
                                        <p:cTn id="5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3" y="421695"/>
            <a:ext cx="5297107" cy="3583369"/>
          </a:xfrm>
          <a:prstGeom prst="wedgeRoundRectCallout">
            <a:avLst>
              <a:gd name="adj1" fmla="val -55700"/>
              <a:gd name="adj2" fmla="val 3420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你爱喝</a:t>
            </a:r>
            <a:r>
              <a:rPr lang="en-US" altLang="zh-CN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吗？</a:t>
            </a:r>
          </a:p>
        </p:txBody>
      </p:sp>
      <p:grpSp>
        <p:nvGrpSpPr>
          <p:cNvPr id="33" name="词语1">
            <a:extLst>
              <a:ext uri="{FF2B5EF4-FFF2-40B4-BE49-F238E27FC236}">
                <a16:creationId xmlns:a16="http://schemas.microsoft.com/office/drawing/2014/main" id="{E4AECE63-B807-4198-8229-790067D27625}"/>
              </a:ext>
            </a:extLst>
          </p:cNvPr>
          <p:cNvGrpSpPr/>
          <p:nvPr/>
        </p:nvGrpSpPr>
        <p:grpSpPr>
          <a:xfrm>
            <a:off x="8636260" y="332656"/>
            <a:ext cx="1073676" cy="2880000"/>
            <a:chOff x="8826301" y="332656"/>
            <a:chExt cx="1073676" cy="288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BB90C0-C1C4-4668-A596-0C0D2BB1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8826301" y="332656"/>
              <a:ext cx="1073676" cy="2880000"/>
            </a:xfrm>
            <a:prstGeom prst="rect">
              <a:avLst/>
            </a:prstGeom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F242D6-8B53-4EFB-A513-650E59E5E808}"/>
                </a:ext>
              </a:extLst>
            </p:cNvPr>
            <p:cNvSpPr/>
            <p:nvPr/>
          </p:nvSpPr>
          <p:spPr>
            <a:xfrm>
              <a:off x="9067941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给</a:t>
              </a:r>
            </a:p>
          </p:txBody>
        </p:sp>
      </p:grpSp>
      <p:grpSp>
        <p:nvGrpSpPr>
          <p:cNvPr id="34" name="词语2">
            <a:extLst>
              <a:ext uri="{FF2B5EF4-FFF2-40B4-BE49-F238E27FC236}">
                <a16:creationId xmlns:a16="http://schemas.microsoft.com/office/drawing/2014/main" id="{86772A1F-6755-4D65-AF20-4AC370A47DE8}"/>
              </a:ext>
            </a:extLst>
          </p:cNvPr>
          <p:cNvGrpSpPr/>
          <p:nvPr/>
        </p:nvGrpSpPr>
        <p:grpSpPr>
          <a:xfrm>
            <a:off x="10106054" y="332656"/>
            <a:ext cx="1073676" cy="2880000"/>
            <a:chOff x="10106054" y="332656"/>
            <a:chExt cx="1073676" cy="288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21999AE-B37E-4198-8982-597682157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10106054" y="332656"/>
              <a:ext cx="1073676" cy="2880000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CAA10E-4C5F-4237-B85C-6FF3C54D74D4}"/>
                </a:ext>
              </a:extLst>
            </p:cNvPr>
            <p:cNvSpPr/>
            <p:nvPr/>
          </p:nvSpPr>
          <p:spPr>
            <a:xfrm>
              <a:off x="10344472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进来</a:t>
              </a:r>
            </a:p>
          </p:txBody>
        </p:sp>
      </p:grpSp>
      <p:grpSp>
        <p:nvGrpSpPr>
          <p:cNvPr id="37" name="词语3">
            <a:extLst>
              <a:ext uri="{FF2B5EF4-FFF2-40B4-BE49-F238E27FC236}">
                <a16:creationId xmlns:a16="http://schemas.microsoft.com/office/drawing/2014/main" id="{C147EC64-A7C8-47AD-B04C-EEE7ED912588}"/>
              </a:ext>
            </a:extLst>
          </p:cNvPr>
          <p:cNvGrpSpPr/>
          <p:nvPr/>
        </p:nvGrpSpPr>
        <p:grpSpPr>
          <a:xfrm>
            <a:off x="7889756" y="3572656"/>
            <a:ext cx="1073676" cy="2880000"/>
            <a:chOff x="8079442" y="3572656"/>
            <a:chExt cx="1073676" cy="28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52B010-2C75-4ED5-8EA4-1A9C8E114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8079442" y="3572656"/>
              <a:ext cx="1073676" cy="2880000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AD02C29-9C0B-46E8-8D89-2CF730373A67}"/>
                </a:ext>
              </a:extLst>
            </p:cNvPr>
            <p:cNvSpPr/>
            <p:nvPr/>
          </p:nvSpPr>
          <p:spPr>
            <a:xfrm>
              <a:off x="8328248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果汁</a:t>
              </a:r>
            </a:p>
          </p:txBody>
        </p:sp>
      </p:grpSp>
      <p:grpSp>
        <p:nvGrpSpPr>
          <p:cNvPr id="36" name="词语4">
            <a:extLst>
              <a:ext uri="{FF2B5EF4-FFF2-40B4-BE49-F238E27FC236}">
                <a16:creationId xmlns:a16="http://schemas.microsoft.com/office/drawing/2014/main" id="{4BDC3E56-F82D-4B30-BD32-13DD0BF15C67}"/>
              </a:ext>
            </a:extLst>
          </p:cNvPr>
          <p:cNvGrpSpPr/>
          <p:nvPr/>
        </p:nvGrpSpPr>
        <p:grpSpPr>
          <a:xfrm>
            <a:off x="9264352" y="3572656"/>
            <a:ext cx="1073676" cy="2880000"/>
            <a:chOff x="9359195" y="3572656"/>
            <a:chExt cx="1073676" cy="288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9E4582-43FB-43A8-94D4-70FAD327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3" t="9052" r="67996" b="11150"/>
            <a:stretch/>
          </p:blipFill>
          <p:spPr>
            <a:xfrm>
              <a:off x="9359195" y="3572656"/>
              <a:ext cx="1073676" cy="288000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000354C-018D-4168-80E5-EBF766920DB9}"/>
                </a:ext>
              </a:extLst>
            </p:cNvPr>
            <p:cNvSpPr/>
            <p:nvPr/>
          </p:nvSpPr>
          <p:spPr>
            <a:xfrm>
              <a:off x="9578441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关上</a:t>
              </a:r>
            </a:p>
          </p:txBody>
        </p:sp>
      </p:grpSp>
      <p:grpSp>
        <p:nvGrpSpPr>
          <p:cNvPr id="35" name="词语5">
            <a:extLst>
              <a:ext uri="{FF2B5EF4-FFF2-40B4-BE49-F238E27FC236}">
                <a16:creationId xmlns:a16="http://schemas.microsoft.com/office/drawing/2014/main" id="{7C02A29B-5E58-4328-8A8C-3D3433BC868A}"/>
              </a:ext>
            </a:extLst>
          </p:cNvPr>
          <p:cNvGrpSpPr/>
          <p:nvPr/>
        </p:nvGrpSpPr>
        <p:grpSpPr>
          <a:xfrm>
            <a:off x="10638948" y="3572656"/>
            <a:ext cx="1073676" cy="2880000"/>
            <a:chOff x="10638948" y="3572656"/>
            <a:chExt cx="1073676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D9E875-04E4-4217-96BA-8F4B0D29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10638948" y="3572656"/>
              <a:ext cx="1073676" cy="2880000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F2C4130-D9BC-411A-A931-1B193DDD87D5}"/>
                </a:ext>
              </a:extLst>
            </p:cNvPr>
            <p:cNvSpPr/>
            <p:nvPr/>
          </p:nvSpPr>
          <p:spPr>
            <a:xfrm>
              <a:off x="10914092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还有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8535" y="3763621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8168" y="5717949"/>
            <a:ext cx="1615580" cy="1140051"/>
          </a:xfrm>
          <a:prstGeom prst="rect">
            <a:avLst/>
          </a:prstGeom>
        </p:spPr>
      </p:pic>
      <p:pic>
        <p:nvPicPr>
          <p:cNvPr id="53" name="图片 52" descr="卡通人物&#10;&#10;描述已自动生成">
            <a:extLst>
              <a:ext uri="{FF2B5EF4-FFF2-40B4-BE49-F238E27FC236}">
                <a16:creationId xmlns:a16="http://schemas.microsoft.com/office/drawing/2014/main" id="{C57E7EF4-B0F6-4D05-B6C9-F0597D1381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4836" r="55828" b="63474"/>
          <a:stretch/>
        </p:blipFill>
        <p:spPr>
          <a:xfrm>
            <a:off x="5274861" y="2058899"/>
            <a:ext cx="893147" cy="675278"/>
          </a:xfrm>
          <a:prstGeom prst="rect">
            <a:avLst/>
          </a:prstGeom>
        </p:spPr>
      </p:pic>
      <p:sp>
        <p:nvSpPr>
          <p:cNvPr id="24" name="矩形: 圆角 23">
            <a:hlinkClick r:id="rId10" action="ppaction://hlinksldjump"/>
            <a:extLst>
              <a:ext uri="{FF2B5EF4-FFF2-40B4-BE49-F238E27FC236}">
                <a16:creationId xmlns:a16="http://schemas.microsoft.com/office/drawing/2014/main" id="{7D28B386-5EFB-4F4F-A658-5712C6035AFC}"/>
              </a:ext>
            </a:extLst>
          </p:cNvPr>
          <p:cNvSpPr/>
          <p:nvPr/>
        </p:nvSpPr>
        <p:spPr>
          <a:xfrm>
            <a:off x="145985" y="177321"/>
            <a:ext cx="1939962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NEXT</a:t>
            </a:r>
            <a:endParaRPr lang="zh-CN" altLang="en-US" sz="44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1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4844 -0.348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1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9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4392 -0.2629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-128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3.33333E-6 C -1.45833E-6 0.03541 0.00169 0.06643 0.00378 0.06805 C 0.0056 0.07083 0.00703 0.0537 0.00729 0.0324 C 0.00729 0.01157 0.0056 -0.00834 0.00391 -0.00973 C 0.003 -0.00973 0.00222 -0.00718 0.00156 3.33333E-6 C 0.00091 0.00995 0.00039 0.02546 0.00039 0.04398 C 0.00039 0.0537 0.00039 0.06365 0.00078 0.07222 C 0.0013 0.09051 0.00248 0.10324 0.00378 0.10486 C 0.00547 0.10764 0.00664 0.09213 0.00664 0.07384 C 0.00677 0.0537 0.00547 0.03657 0.00378 0.03402 C 0.00313 0.03402 0.00235 0.03657 0.00182 0.04259 C 0.00104 0.05254 0.00052 0.06805 0.00052 0.08356 C 0.00052 0.09213 0.00078 0.10069 0.00104 0.10926 C 0.00156 0.12477 0.00261 0.1375 0.00378 0.13889 C 0.00534 0.14051 0.00638 0.12615 0.00638 0.10926 C 0.00638 0.09213 0.00534 0.07639 0.00378 0.075 C 0.00313 0.07384 0.00248 0.07639 0.00195 0.0824 C 0.0013 0.09051 0.00104 0.10324 0.00104 0.11921 C 0.00104 0.12615 0.00104 0.13449 0.00117 0.14166 C 0.00169 0.15602 0.00261 0.16736 0.00378 0.16875 C 0.00495 0.16875 0.00612 0.15764 0.00612 0.14166 C 0.00612 0.12615 0.00495 0.1118 0.00378 0.11064 C 0.00326 0.11064 0.00261 0.11342 0.00222 0.11782 C 0.00156 0.12477 0.00117 0.1375 0.00117 0.15023 C 0.00117 0.15764 0.0013 0.16458 0.00156 0.17014 C 0.00195 0.18449 0.00274 0.19444 0.00378 0.19444 C 0.00482 0.1956 0.00586 0.18588 0.00586 0.17176 C 0.00599 0.15764 0.00482 0.14467 0.00378 0.14305 C 0.00326 0.14305 0.00261 0.14467 0.00235 0.15023 C 0.00169 0.15602 0.00156 0.16736 0.00156 0.1787 C 0.00156 0.18588 0.00156 0.19143 0.00169 0.19699 C 0.00222 0.20972 0.00274 0.21828 0.00378 0.2199 C 0.00482 0.2199 0.0056 0.21134 0.0056 0.19861 C 0.0056 0.18588 0.00482 0.1743 0.00378 0.17291 C 0.00326 0.17291 0.00274 0.1743 0.00248 0.1787 C 0.00195 0.18449 0.00169 0.19444 0.00169 0.20555 C 0.00169 0.21134 0.00169 0.21574 0.00182 0.22129 C 0.00222 0.2324 0.003 0.23958 0.00378 0.24097 C 0.00469 0.24259 0.00547 0.23402 0.00547 0.22129 C 0.00547 0.21134 0.00469 0.2 0.00378 0.2 C 0.00326 0.19861 0.00274 0.20115 0.00261 0.20416 C 0.00222 0.20972 0.00182 0.21828 0.00182 0.22847 C 0.00182 0.23402 0.00195 0.23842 0.00222 0.24259 C 0.00235 0.25254 0.003 0.25972 0.00378 0.26111 C 0.00456 0.2625 0.00534 0.25393 0.00534 0.24398 C 0.00534 0.2324 0.00456 0.2243 0.00378 0.22268 C 0.00326 0.22268 0.003 0.2243 0.00261 0.22847 C 0.00222 0.2324 0.00195 0.23958 0.00195 0.24953 C 0.00195 0.25393 0.00222 0.2581 0.00222 0.2625 C 0.00248 0.27083 0.00313 0.27801 0.00378 0.27801 C 0.00443 0.27939 0.00495 0.27222 0.00495 0.2625 C 0.00495 0.25393 0.00443 0.24537 0.00378 0.24537 C 0.00326 0.24398 0.003 0.24537 0.00261 0.24814 C 0.00235 0.25393 0.00222 0.26111 0.00222 0.26782 C 0.00222 0.27222 0.00222 0.27639 0.00235 0.27939 C 0.00261 0.28796 0.00313 0.29352 0.00378 0.29514 C 0.00443 0.29514 0.00482 0.28796 0.00482 0.28078 C 0.00482 0.27222 0.00443 0.26389 0.00378 0.26389 C 0.00326 0.26389 0.00313 0.26527 0.00274 0.26782 C 0.00248 0.27083 0.00235 0.27801 0.00235 0.28495 C 0.00235 0.28796 0.00235 0.29236 0.00248 0.29514 C 0.00261 0.30347 0.00326 0.30764 0.00378 0.30949 C 0.00443 0.30949 0.00482 0.30347 0.00482 0.29652 C 0.00482 0.28796 0.00443 0.2824 0.00378 0.28078 C 0.00339 0.28078 0.00313 0.2824 0.003 0.28495 C 0.00261 0.28796 0.00248 0.29352 0.00248 0.30092 C 0.00248 0.30347 0.00248 0.30625 0.00261 0.30949 " pathEditMode="relative" rAng="0" ptsTypes="AAAAAAAAAAAAAAAAAAAAAAAAAAAAAAAAAAAAAAAAAAAAAAAAAAAAAAAAAAAAAAAAAAA">
                                      <p:cBhvr>
                                        <p:cTn id="3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3" y="421695"/>
            <a:ext cx="5297107" cy="3583369"/>
          </a:xfrm>
          <a:prstGeom prst="wedgeRoundRectCallout">
            <a:avLst>
              <a:gd name="adj1" fmla="val -55700"/>
              <a:gd name="adj2" fmla="val 3420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我可以</a:t>
            </a:r>
            <a:r>
              <a:rPr lang="en-US" altLang="zh-CN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吗？</a:t>
            </a:r>
          </a:p>
        </p:txBody>
      </p:sp>
      <p:grpSp>
        <p:nvGrpSpPr>
          <p:cNvPr id="33" name="词语1">
            <a:extLst>
              <a:ext uri="{FF2B5EF4-FFF2-40B4-BE49-F238E27FC236}">
                <a16:creationId xmlns:a16="http://schemas.microsoft.com/office/drawing/2014/main" id="{E4AECE63-B807-4198-8229-790067D27625}"/>
              </a:ext>
            </a:extLst>
          </p:cNvPr>
          <p:cNvGrpSpPr/>
          <p:nvPr/>
        </p:nvGrpSpPr>
        <p:grpSpPr>
          <a:xfrm>
            <a:off x="8636260" y="332656"/>
            <a:ext cx="1073676" cy="2880000"/>
            <a:chOff x="8826301" y="332656"/>
            <a:chExt cx="1073676" cy="288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BB90C0-C1C4-4668-A596-0C0D2BB1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8826301" y="332656"/>
              <a:ext cx="1073676" cy="2880000"/>
            </a:xfrm>
            <a:prstGeom prst="rect">
              <a:avLst/>
            </a:prstGeom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F242D6-8B53-4EFB-A513-650E59E5E808}"/>
                </a:ext>
              </a:extLst>
            </p:cNvPr>
            <p:cNvSpPr/>
            <p:nvPr/>
          </p:nvSpPr>
          <p:spPr>
            <a:xfrm>
              <a:off x="9067941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给</a:t>
              </a:r>
            </a:p>
          </p:txBody>
        </p:sp>
      </p:grpSp>
      <p:grpSp>
        <p:nvGrpSpPr>
          <p:cNvPr id="34" name="词语2">
            <a:extLst>
              <a:ext uri="{FF2B5EF4-FFF2-40B4-BE49-F238E27FC236}">
                <a16:creationId xmlns:a16="http://schemas.microsoft.com/office/drawing/2014/main" id="{86772A1F-6755-4D65-AF20-4AC370A47DE8}"/>
              </a:ext>
            </a:extLst>
          </p:cNvPr>
          <p:cNvGrpSpPr/>
          <p:nvPr/>
        </p:nvGrpSpPr>
        <p:grpSpPr>
          <a:xfrm>
            <a:off x="10106054" y="332656"/>
            <a:ext cx="1073676" cy="2880000"/>
            <a:chOff x="10106054" y="332656"/>
            <a:chExt cx="1073676" cy="288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21999AE-B37E-4198-8982-597682157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10106054" y="332656"/>
              <a:ext cx="1073676" cy="2880000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CAA10E-4C5F-4237-B85C-6FF3C54D74D4}"/>
                </a:ext>
              </a:extLst>
            </p:cNvPr>
            <p:cNvSpPr/>
            <p:nvPr/>
          </p:nvSpPr>
          <p:spPr>
            <a:xfrm>
              <a:off x="10344472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进来</a:t>
              </a:r>
            </a:p>
          </p:txBody>
        </p:sp>
      </p:grpSp>
      <p:grpSp>
        <p:nvGrpSpPr>
          <p:cNvPr id="37" name="词语3">
            <a:extLst>
              <a:ext uri="{FF2B5EF4-FFF2-40B4-BE49-F238E27FC236}">
                <a16:creationId xmlns:a16="http://schemas.microsoft.com/office/drawing/2014/main" id="{C147EC64-A7C8-47AD-B04C-EEE7ED912588}"/>
              </a:ext>
            </a:extLst>
          </p:cNvPr>
          <p:cNvGrpSpPr/>
          <p:nvPr/>
        </p:nvGrpSpPr>
        <p:grpSpPr>
          <a:xfrm>
            <a:off x="7889756" y="3572656"/>
            <a:ext cx="1073676" cy="2880000"/>
            <a:chOff x="8079442" y="3572656"/>
            <a:chExt cx="1073676" cy="28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52B010-2C75-4ED5-8EA4-1A9C8E114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8079442" y="3572656"/>
              <a:ext cx="1073676" cy="2880000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AD02C29-9C0B-46E8-8D89-2CF730373A67}"/>
                </a:ext>
              </a:extLst>
            </p:cNvPr>
            <p:cNvSpPr/>
            <p:nvPr/>
          </p:nvSpPr>
          <p:spPr>
            <a:xfrm>
              <a:off x="8328248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果汁</a:t>
              </a:r>
            </a:p>
          </p:txBody>
        </p:sp>
      </p:grpSp>
      <p:grpSp>
        <p:nvGrpSpPr>
          <p:cNvPr id="36" name="词语4">
            <a:extLst>
              <a:ext uri="{FF2B5EF4-FFF2-40B4-BE49-F238E27FC236}">
                <a16:creationId xmlns:a16="http://schemas.microsoft.com/office/drawing/2014/main" id="{4BDC3E56-F82D-4B30-BD32-13DD0BF15C67}"/>
              </a:ext>
            </a:extLst>
          </p:cNvPr>
          <p:cNvGrpSpPr/>
          <p:nvPr/>
        </p:nvGrpSpPr>
        <p:grpSpPr>
          <a:xfrm>
            <a:off x="9264352" y="3572656"/>
            <a:ext cx="1073676" cy="2880000"/>
            <a:chOff x="9359195" y="3572656"/>
            <a:chExt cx="1073676" cy="288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9E4582-43FB-43A8-94D4-70FAD327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3" t="9052" r="67996" b="11150"/>
            <a:stretch/>
          </p:blipFill>
          <p:spPr>
            <a:xfrm>
              <a:off x="9359195" y="3572656"/>
              <a:ext cx="1073676" cy="288000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000354C-018D-4168-80E5-EBF766920DB9}"/>
                </a:ext>
              </a:extLst>
            </p:cNvPr>
            <p:cNvSpPr/>
            <p:nvPr/>
          </p:nvSpPr>
          <p:spPr>
            <a:xfrm>
              <a:off x="9578441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关上</a:t>
              </a:r>
            </a:p>
          </p:txBody>
        </p:sp>
      </p:grpSp>
      <p:grpSp>
        <p:nvGrpSpPr>
          <p:cNvPr id="35" name="词语5">
            <a:extLst>
              <a:ext uri="{FF2B5EF4-FFF2-40B4-BE49-F238E27FC236}">
                <a16:creationId xmlns:a16="http://schemas.microsoft.com/office/drawing/2014/main" id="{7C02A29B-5E58-4328-8A8C-3D3433BC868A}"/>
              </a:ext>
            </a:extLst>
          </p:cNvPr>
          <p:cNvGrpSpPr/>
          <p:nvPr/>
        </p:nvGrpSpPr>
        <p:grpSpPr>
          <a:xfrm>
            <a:off x="10638948" y="3572656"/>
            <a:ext cx="1073676" cy="2880000"/>
            <a:chOff x="10638948" y="3572656"/>
            <a:chExt cx="1073676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D9E875-04E4-4217-96BA-8F4B0D29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10638948" y="3572656"/>
              <a:ext cx="1073676" cy="2880000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F2C4130-D9BC-411A-A931-1B193DDD87D5}"/>
                </a:ext>
              </a:extLst>
            </p:cNvPr>
            <p:cNvSpPr/>
            <p:nvPr/>
          </p:nvSpPr>
          <p:spPr>
            <a:xfrm>
              <a:off x="10914092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还有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0783" y="550645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0416" y="2504973"/>
            <a:ext cx="1615580" cy="1140051"/>
          </a:xfrm>
          <a:prstGeom prst="rect">
            <a:avLst/>
          </a:prstGeom>
        </p:spPr>
      </p:pic>
      <p:pic>
        <p:nvPicPr>
          <p:cNvPr id="53" name="图片 52" descr="卡通人物&#10;&#10;描述已自动生成">
            <a:extLst>
              <a:ext uri="{FF2B5EF4-FFF2-40B4-BE49-F238E27FC236}">
                <a16:creationId xmlns:a16="http://schemas.microsoft.com/office/drawing/2014/main" id="{C57E7EF4-B0F6-4D05-B6C9-F0597D1381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4836" r="55828" b="63474"/>
          <a:stretch/>
        </p:blipFill>
        <p:spPr>
          <a:xfrm>
            <a:off x="5274861" y="2058899"/>
            <a:ext cx="893147" cy="675278"/>
          </a:xfrm>
          <a:prstGeom prst="rect">
            <a:avLst/>
          </a:prstGeom>
        </p:spPr>
      </p:pic>
      <p:sp>
        <p:nvSpPr>
          <p:cNvPr id="24" name="矩形: 圆角 23">
            <a:hlinkClick r:id="rId10" action="ppaction://hlinksldjump"/>
            <a:extLst>
              <a:ext uri="{FF2B5EF4-FFF2-40B4-BE49-F238E27FC236}">
                <a16:creationId xmlns:a16="http://schemas.microsoft.com/office/drawing/2014/main" id="{4FC4BFF9-025E-4BD3-A86A-D5037F992236}"/>
              </a:ext>
            </a:extLst>
          </p:cNvPr>
          <p:cNvSpPr/>
          <p:nvPr/>
        </p:nvSpPr>
        <p:spPr>
          <a:xfrm>
            <a:off x="145985" y="177321"/>
            <a:ext cx="1939962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NEXT</a:t>
            </a:r>
            <a:endParaRPr lang="zh-CN" altLang="en-US" sz="44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8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4844 -0.348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1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6224 -0.731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-36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1.85185E-6 C -4.58333E-6 0.03541 0.0017 0.06643 0.00378 0.06805 C 0.0056 0.07083 0.00704 0.0537 0.0073 0.03241 C 0.0073 0.01157 0.0056 -0.00834 0.00391 -0.00972 C 0.003 -0.00972 0.00222 -0.00718 0.00157 1.85185E-6 C 0.00092 0.00995 0.0004 0.02546 0.0004 0.04398 C 0.0004 0.0537 0.0004 0.06366 0.00079 0.07222 C 0.00131 0.09051 0.00248 0.10324 0.00378 0.10486 C 0.00547 0.10764 0.00665 0.09213 0.00665 0.07384 C 0.00678 0.0537 0.00547 0.03657 0.00378 0.03403 C 0.00313 0.03403 0.00235 0.03657 0.00183 0.04259 C 0.00105 0.05254 0.00053 0.06805 0.00053 0.08356 C 0.00053 0.09213 0.00079 0.10069 0.00105 0.10926 C 0.00157 0.12477 0.00261 0.1375 0.00378 0.13889 C 0.00534 0.14051 0.00638 0.12616 0.00638 0.10926 C 0.00638 0.09213 0.00534 0.07639 0.00378 0.075 C 0.00313 0.07384 0.00248 0.07639 0.00196 0.08241 C 0.00131 0.09051 0.00105 0.10324 0.00105 0.11921 C 0.00105 0.12616 0.00105 0.13449 0.00118 0.14166 C 0.0017 0.15602 0.00261 0.16736 0.00378 0.16875 C 0.00495 0.16875 0.00612 0.15764 0.00612 0.14166 C 0.00612 0.12616 0.00495 0.1118 0.00378 0.11065 C 0.00326 0.11065 0.00261 0.11342 0.00222 0.11782 C 0.00157 0.12477 0.00118 0.1375 0.00118 0.15023 C 0.00118 0.15764 0.00131 0.16458 0.00157 0.17014 C 0.00196 0.18449 0.00274 0.19444 0.00378 0.19444 C 0.00482 0.1956 0.00586 0.18588 0.00586 0.17176 C 0.00599 0.15764 0.00482 0.14467 0.00378 0.14305 C 0.00326 0.14305 0.00261 0.14467 0.00235 0.15023 C 0.0017 0.15602 0.00157 0.16736 0.00157 0.1787 C 0.00157 0.18588 0.00157 0.19143 0.0017 0.19699 C 0.00222 0.20972 0.00274 0.21829 0.00378 0.21991 C 0.00482 0.21991 0.0056 0.21134 0.0056 0.19861 C 0.0056 0.18588 0.00482 0.1743 0.00378 0.17291 C 0.00326 0.17291 0.00274 0.1743 0.00248 0.1787 C 0.00196 0.18449 0.0017 0.19444 0.0017 0.20555 C 0.0017 0.21134 0.0017 0.21574 0.00183 0.22129 C 0.00222 0.23241 0.003 0.23958 0.00378 0.24097 C 0.00469 0.24259 0.00547 0.23403 0.00547 0.22129 C 0.00547 0.21134 0.00469 0.2 0.00378 0.2 C 0.00326 0.19861 0.00274 0.20116 0.00261 0.20416 C 0.00222 0.20972 0.00183 0.21829 0.00183 0.22847 C 0.00183 0.23403 0.00196 0.23842 0.00222 0.24259 C 0.00235 0.25254 0.003 0.25972 0.00378 0.26111 C 0.00456 0.2625 0.00534 0.25393 0.00534 0.24398 C 0.00534 0.23241 0.00456 0.2243 0.00378 0.22268 C 0.00326 0.22268 0.003 0.2243 0.00261 0.22847 C 0.00222 0.23241 0.00196 0.23958 0.00196 0.24954 C 0.00196 0.25393 0.00222 0.2581 0.00222 0.2625 C 0.00248 0.27083 0.00313 0.27801 0.00378 0.27801 C 0.00443 0.2794 0.00495 0.27222 0.00495 0.2625 C 0.00495 0.25393 0.00443 0.24537 0.00378 0.24537 C 0.00326 0.24398 0.003 0.24537 0.00261 0.24815 C 0.00235 0.25393 0.00222 0.26111 0.00222 0.26782 C 0.00222 0.27222 0.00222 0.27639 0.00235 0.2794 C 0.00261 0.28796 0.00313 0.29352 0.00378 0.29514 C 0.00443 0.29514 0.00482 0.28796 0.00482 0.28079 C 0.00482 0.27222 0.00443 0.26389 0.00378 0.26389 C 0.00326 0.26389 0.00313 0.26528 0.00274 0.26782 C 0.00248 0.27083 0.00235 0.27801 0.00235 0.28495 C 0.00235 0.28796 0.00235 0.29236 0.00248 0.29514 C 0.00261 0.30347 0.00326 0.30764 0.00378 0.30949 C 0.00443 0.30949 0.00482 0.30347 0.00482 0.29653 C 0.00482 0.28796 0.00443 0.28241 0.00378 0.28079 C 0.00339 0.28079 0.00313 0.28241 0.003 0.28495 C 0.00261 0.28796 0.00248 0.29352 0.00248 0.30092 C 0.00248 0.30347 0.00248 0.30625 0.00261 0.30949 " pathEditMode="relative" rAng="0" ptsTypes="AAAAAAAAAAAAAAAAAAAAAAAAAAAAAAAAAAAAAAAAAAAAAAAAAAAAAAAAAAAAAAAAAAA">
                                      <p:cBhvr>
                                        <p:cTn id="25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4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3" y="421695"/>
            <a:ext cx="5297107" cy="3583369"/>
          </a:xfrm>
          <a:prstGeom prst="wedgeRoundRectCallout">
            <a:avLst>
              <a:gd name="adj1" fmla="val -55700"/>
              <a:gd name="adj2" fmla="val 3420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请进，快把门</a:t>
            </a:r>
            <a:r>
              <a:rPr lang="en-US" altLang="zh-CN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5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</p:txBody>
      </p:sp>
      <p:grpSp>
        <p:nvGrpSpPr>
          <p:cNvPr id="33" name="词语1">
            <a:extLst>
              <a:ext uri="{FF2B5EF4-FFF2-40B4-BE49-F238E27FC236}">
                <a16:creationId xmlns:a16="http://schemas.microsoft.com/office/drawing/2014/main" id="{E4AECE63-B807-4198-8229-790067D27625}"/>
              </a:ext>
            </a:extLst>
          </p:cNvPr>
          <p:cNvGrpSpPr/>
          <p:nvPr/>
        </p:nvGrpSpPr>
        <p:grpSpPr>
          <a:xfrm>
            <a:off x="8636260" y="332656"/>
            <a:ext cx="1073676" cy="2880000"/>
            <a:chOff x="8826301" y="332656"/>
            <a:chExt cx="1073676" cy="288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BB90C0-C1C4-4668-A596-0C0D2BB1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8826301" y="332656"/>
              <a:ext cx="1073676" cy="2880000"/>
            </a:xfrm>
            <a:prstGeom prst="rect">
              <a:avLst/>
            </a:prstGeom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F242D6-8B53-4EFB-A513-650E59E5E808}"/>
                </a:ext>
              </a:extLst>
            </p:cNvPr>
            <p:cNvSpPr/>
            <p:nvPr/>
          </p:nvSpPr>
          <p:spPr>
            <a:xfrm>
              <a:off x="9067941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给</a:t>
              </a:r>
            </a:p>
          </p:txBody>
        </p:sp>
      </p:grpSp>
      <p:grpSp>
        <p:nvGrpSpPr>
          <p:cNvPr id="34" name="词语2">
            <a:extLst>
              <a:ext uri="{FF2B5EF4-FFF2-40B4-BE49-F238E27FC236}">
                <a16:creationId xmlns:a16="http://schemas.microsoft.com/office/drawing/2014/main" id="{86772A1F-6755-4D65-AF20-4AC370A47DE8}"/>
              </a:ext>
            </a:extLst>
          </p:cNvPr>
          <p:cNvGrpSpPr/>
          <p:nvPr/>
        </p:nvGrpSpPr>
        <p:grpSpPr>
          <a:xfrm>
            <a:off x="10106054" y="332656"/>
            <a:ext cx="1073676" cy="2880000"/>
            <a:chOff x="10106054" y="332656"/>
            <a:chExt cx="1073676" cy="288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21999AE-B37E-4198-8982-597682157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10106054" y="332656"/>
              <a:ext cx="1073676" cy="2880000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CAA10E-4C5F-4237-B85C-6FF3C54D74D4}"/>
                </a:ext>
              </a:extLst>
            </p:cNvPr>
            <p:cNvSpPr/>
            <p:nvPr/>
          </p:nvSpPr>
          <p:spPr>
            <a:xfrm>
              <a:off x="10344472" y="1712462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进来</a:t>
              </a:r>
            </a:p>
          </p:txBody>
        </p:sp>
      </p:grpSp>
      <p:grpSp>
        <p:nvGrpSpPr>
          <p:cNvPr id="37" name="词语3">
            <a:extLst>
              <a:ext uri="{FF2B5EF4-FFF2-40B4-BE49-F238E27FC236}">
                <a16:creationId xmlns:a16="http://schemas.microsoft.com/office/drawing/2014/main" id="{C147EC64-A7C8-47AD-B04C-EEE7ED912588}"/>
              </a:ext>
            </a:extLst>
          </p:cNvPr>
          <p:cNvGrpSpPr/>
          <p:nvPr/>
        </p:nvGrpSpPr>
        <p:grpSpPr>
          <a:xfrm>
            <a:off x="7889756" y="3572656"/>
            <a:ext cx="1073676" cy="2880000"/>
            <a:chOff x="8079442" y="3572656"/>
            <a:chExt cx="1073676" cy="28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52B010-2C75-4ED5-8EA4-1A9C8E114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9052" r="10106" b="11150"/>
            <a:stretch/>
          </p:blipFill>
          <p:spPr>
            <a:xfrm>
              <a:off x="8079442" y="3572656"/>
              <a:ext cx="1073676" cy="2880000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AD02C29-9C0B-46E8-8D89-2CF730373A67}"/>
                </a:ext>
              </a:extLst>
            </p:cNvPr>
            <p:cNvSpPr/>
            <p:nvPr/>
          </p:nvSpPr>
          <p:spPr>
            <a:xfrm>
              <a:off x="8328248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果汁</a:t>
              </a:r>
            </a:p>
          </p:txBody>
        </p:sp>
      </p:grpSp>
      <p:grpSp>
        <p:nvGrpSpPr>
          <p:cNvPr id="36" name="词语4">
            <a:extLst>
              <a:ext uri="{FF2B5EF4-FFF2-40B4-BE49-F238E27FC236}">
                <a16:creationId xmlns:a16="http://schemas.microsoft.com/office/drawing/2014/main" id="{4BDC3E56-F82D-4B30-BD32-13DD0BF15C67}"/>
              </a:ext>
            </a:extLst>
          </p:cNvPr>
          <p:cNvGrpSpPr/>
          <p:nvPr/>
        </p:nvGrpSpPr>
        <p:grpSpPr>
          <a:xfrm>
            <a:off x="9264352" y="3572656"/>
            <a:ext cx="1073676" cy="2880000"/>
            <a:chOff x="9359195" y="3572656"/>
            <a:chExt cx="1073676" cy="288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9E4582-43FB-43A8-94D4-70FAD327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3" t="9052" r="67996" b="11150"/>
            <a:stretch/>
          </p:blipFill>
          <p:spPr>
            <a:xfrm>
              <a:off x="9359195" y="3572656"/>
              <a:ext cx="1073676" cy="288000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000354C-018D-4168-80E5-EBF766920DB9}"/>
                </a:ext>
              </a:extLst>
            </p:cNvPr>
            <p:cNvSpPr/>
            <p:nvPr/>
          </p:nvSpPr>
          <p:spPr>
            <a:xfrm>
              <a:off x="9578441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关上</a:t>
              </a:r>
            </a:p>
          </p:txBody>
        </p:sp>
      </p:grpSp>
      <p:grpSp>
        <p:nvGrpSpPr>
          <p:cNvPr id="35" name="词语5">
            <a:extLst>
              <a:ext uri="{FF2B5EF4-FFF2-40B4-BE49-F238E27FC236}">
                <a16:creationId xmlns:a16="http://schemas.microsoft.com/office/drawing/2014/main" id="{7C02A29B-5E58-4328-8A8C-3D3433BC868A}"/>
              </a:ext>
            </a:extLst>
          </p:cNvPr>
          <p:cNvGrpSpPr/>
          <p:nvPr/>
        </p:nvGrpSpPr>
        <p:grpSpPr>
          <a:xfrm>
            <a:off x="10638948" y="3572656"/>
            <a:ext cx="1073676" cy="2880000"/>
            <a:chOff x="10638948" y="3572656"/>
            <a:chExt cx="1073676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D9E875-04E4-4217-96BA-8F4B0D29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62" t="10101" r="38587" b="10101"/>
            <a:stretch/>
          </p:blipFill>
          <p:spPr>
            <a:xfrm flipV="1">
              <a:off x="10638948" y="3572656"/>
              <a:ext cx="1073676" cy="2880000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F2C4130-D9BC-411A-A931-1B193DDD87D5}"/>
                </a:ext>
              </a:extLst>
            </p:cNvPr>
            <p:cNvSpPr/>
            <p:nvPr/>
          </p:nvSpPr>
          <p:spPr>
            <a:xfrm>
              <a:off x="10914092" y="5013176"/>
              <a:ext cx="582508" cy="136815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还有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6687" y="3791005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6320" y="5745333"/>
            <a:ext cx="1615580" cy="1140051"/>
          </a:xfrm>
          <a:prstGeom prst="rect">
            <a:avLst/>
          </a:prstGeom>
        </p:spPr>
      </p:pic>
      <p:pic>
        <p:nvPicPr>
          <p:cNvPr id="53" name="图片 52" descr="卡通人物&#10;&#10;描述已自动生成">
            <a:extLst>
              <a:ext uri="{FF2B5EF4-FFF2-40B4-BE49-F238E27FC236}">
                <a16:creationId xmlns:a16="http://schemas.microsoft.com/office/drawing/2014/main" id="{C57E7EF4-B0F6-4D05-B6C9-F0597D1381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4836" r="55828" b="63474"/>
          <a:stretch/>
        </p:blipFill>
        <p:spPr>
          <a:xfrm>
            <a:off x="3147814" y="2681815"/>
            <a:ext cx="893147" cy="675278"/>
          </a:xfrm>
          <a:prstGeom prst="rect">
            <a:avLst/>
          </a:prstGeom>
        </p:spPr>
      </p:pic>
      <p:sp>
        <p:nvSpPr>
          <p:cNvPr id="23" name="矩形: 圆角 22">
            <a:hlinkClick r:id="rId10" action="ppaction://hlinksldjump"/>
            <a:extLst>
              <a:ext uri="{FF2B5EF4-FFF2-40B4-BE49-F238E27FC236}">
                <a16:creationId xmlns:a16="http://schemas.microsoft.com/office/drawing/2014/main" id="{6C16949A-D359-458B-A5A0-FB2B27F7C5B1}"/>
              </a:ext>
            </a:extLst>
          </p:cNvPr>
          <p:cNvSpPr/>
          <p:nvPr/>
        </p:nvSpPr>
        <p:spPr>
          <a:xfrm>
            <a:off x="145985" y="177321"/>
            <a:ext cx="1939962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NEXT</a:t>
            </a:r>
            <a:endParaRPr lang="zh-CN" altLang="en-US" sz="44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35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4844 -0.348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1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5143 -0.2590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57" y="-131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1.85185E-6 C -1.04167E-6 0.03542 0.00169 0.06644 0.00378 0.06806 C 0.0056 0.07084 0.00703 0.05371 0.00729 0.03241 C 0.00729 0.01158 0.0056 -0.00833 0.00391 -0.00972 C 0.003 -0.00972 0.00221 -0.00717 0.00156 -1.85185E-6 C 0.00091 0.00996 0.00039 0.02546 0.00039 0.04398 C 0.00039 0.05371 0.00039 0.06366 0.00078 0.07222 C 0.0013 0.09051 0.00248 0.10324 0.00378 0.10486 C 0.00547 0.10764 0.00664 0.09213 0.00664 0.07384 C 0.00677 0.05371 0.00547 0.03658 0.00378 0.03403 C 0.00313 0.03403 0.00234 0.03658 0.00182 0.04259 C 0.00104 0.05255 0.00052 0.06806 0.00052 0.08357 C 0.00052 0.09213 0.00078 0.1007 0.00104 0.10926 C 0.00156 0.12477 0.00261 0.1375 0.00378 0.13889 C 0.00534 0.14051 0.00638 0.12616 0.00638 0.10926 C 0.00638 0.09213 0.00534 0.07639 0.00378 0.075 C 0.00313 0.07384 0.00248 0.07639 0.00195 0.08241 C 0.0013 0.09051 0.00104 0.10324 0.00104 0.11921 C 0.00104 0.12616 0.00104 0.13449 0.00117 0.14167 C 0.00169 0.15602 0.00261 0.16736 0.00378 0.16875 C 0.00495 0.16875 0.00612 0.15764 0.00612 0.14167 C 0.00612 0.12616 0.00495 0.11181 0.00378 0.11065 C 0.00326 0.11065 0.00261 0.11343 0.00221 0.11783 C 0.00156 0.12477 0.00117 0.1375 0.00117 0.15023 C 0.00117 0.15764 0.0013 0.16459 0.00156 0.17014 C 0.00195 0.18449 0.00274 0.19445 0.00378 0.19445 C 0.00482 0.1956 0.00586 0.18588 0.00586 0.17176 C 0.00599 0.15764 0.00482 0.14468 0.00378 0.14306 C 0.00326 0.14306 0.00261 0.14468 0.00234 0.15023 C 0.00169 0.15602 0.00156 0.16736 0.00156 0.17871 C 0.00156 0.18588 0.00156 0.19144 0.00169 0.19699 C 0.00221 0.20972 0.00274 0.21829 0.00378 0.21991 C 0.00482 0.21991 0.0056 0.21134 0.0056 0.19861 C 0.0056 0.18588 0.00482 0.17431 0.00378 0.17292 C 0.00326 0.17292 0.00274 0.17431 0.00248 0.17871 C 0.00195 0.18449 0.00169 0.19445 0.00169 0.20556 C 0.00169 0.21134 0.00169 0.21574 0.00182 0.2213 C 0.00221 0.23241 0.003 0.23959 0.00378 0.24097 C 0.00469 0.24259 0.00547 0.23403 0.00547 0.2213 C 0.00547 0.21134 0.00469 0.2 0.00378 0.2 C 0.00326 0.19861 0.00274 0.20116 0.00261 0.20417 C 0.00221 0.20972 0.00182 0.21829 0.00182 0.22847 C 0.00182 0.23403 0.00195 0.23843 0.00221 0.24259 C 0.00234 0.25255 0.003 0.25972 0.00378 0.26111 C 0.00456 0.2625 0.00534 0.25394 0.00534 0.24398 C 0.00534 0.23241 0.00456 0.22431 0.00378 0.22269 C 0.00326 0.22269 0.003 0.22431 0.00261 0.22847 C 0.00221 0.23241 0.00195 0.23959 0.00195 0.24954 C 0.00195 0.25394 0.00221 0.2581 0.00221 0.2625 C 0.00248 0.27084 0.00313 0.27801 0.00378 0.27801 C 0.00443 0.2794 0.00495 0.27222 0.00495 0.2625 C 0.00495 0.25394 0.00443 0.24537 0.00378 0.24537 C 0.00326 0.24398 0.003 0.24537 0.00261 0.24815 C 0.00234 0.25394 0.00221 0.26111 0.00221 0.26783 C 0.00221 0.27222 0.00221 0.27639 0.00234 0.2794 C 0.00261 0.28796 0.00313 0.29352 0.00378 0.29514 C 0.00443 0.29514 0.00482 0.28796 0.00482 0.28079 C 0.00482 0.27222 0.00443 0.26389 0.00378 0.26389 C 0.00326 0.26389 0.00313 0.26528 0.00274 0.26783 C 0.00248 0.27084 0.00234 0.27801 0.00234 0.28496 C 0.00234 0.28796 0.00234 0.29236 0.00248 0.29514 C 0.00261 0.30347 0.00326 0.30764 0.00378 0.30949 C 0.00443 0.30949 0.00482 0.30347 0.00482 0.29653 C 0.00482 0.28796 0.00443 0.28241 0.00378 0.28079 C 0.00339 0.28079 0.00313 0.28241 0.003 0.28496 C 0.00261 0.28796 0.00248 0.29352 0.00248 0.30093 C 0.00248 0.30347 0.00248 0.30625 0.00261 0.30949 " pathEditMode="relative" rAng="0" ptsTypes="AAAAAAAAAAAAAAAAAAAAAAAAAAAAAAAAAAAAAAAAAAAAAAAAAAAAAAAAAAAAAAAAAAA">
                                      <p:cBhvr>
                                        <p:cTn id="25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4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6536 -0.34815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8" y="-1740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手上的圈" descr="图片包含 游戏机&#10;&#10;描述已自动生成">
            <a:extLst>
              <a:ext uri="{FF2B5EF4-FFF2-40B4-BE49-F238E27FC236}">
                <a16:creationId xmlns:a16="http://schemas.microsoft.com/office/drawing/2014/main" id="{A2E2ECB8-37AF-436D-908F-169C28329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540760"/>
            <a:ext cx="1618393" cy="985610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5DF9C57-B427-4419-9999-EFBD6179E00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6129" r="30466"/>
          <a:stretch/>
        </p:blipFill>
        <p:spPr>
          <a:xfrm flipH="1">
            <a:off x="5780" y="3079820"/>
            <a:ext cx="2711624" cy="5967856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EA18FC2E-2042-4C00-90C2-B7101E4F3E32}"/>
              </a:ext>
            </a:extLst>
          </p:cNvPr>
          <p:cNvSpPr/>
          <p:nvPr/>
        </p:nvSpPr>
        <p:spPr>
          <a:xfrm>
            <a:off x="2482064" y="421695"/>
            <a:ext cx="4766064" cy="3583369"/>
          </a:xfrm>
          <a:prstGeom prst="wedgeRoundRectCallout">
            <a:avLst>
              <a:gd name="adj1" fmla="val -56007"/>
              <a:gd name="adj2" fmla="val 311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bg1">
                    <a:lumMod val="50000"/>
                  </a:schemeClr>
                </a:solidFill>
                <a:latin typeface="HYTangMeiRenW" panose="00020600040101010101" pitchFamily="18" charset="-122"/>
                <a:ea typeface="HYTangMeiRenW" panose="00020600040101010101" pitchFamily="18" charset="-122"/>
              </a:rPr>
              <a:t>你真棒！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HYTangMeiRenW" panose="00020600040101010101" pitchFamily="18" charset="-122"/>
              <a:ea typeface="HYTangMeiRenW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BB90C0-C1C4-4668-A596-0C0D2BB1906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2" t="10101" r="38587" b="10101"/>
          <a:stretch/>
        </p:blipFill>
        <p:spPr>
          <a:xfrm flipV="1">
            <a:off x="8636260" y="332656"/>
            <a:ext cx="1073676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1999AE-B37E-4198-8982-5976821572D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3" t="9052" r="10106" b="11150"/>
          <a:stretch/>
        </p:blipFill>
        <p:spPr>
          <a:xfrm>
            <a:off x="10106054" y="332656"/>
            <a:ext cx="1073676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52B010-2C75-4ED5-8EA4-1A9C8E1145F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3" t="9052" r="10106" b="11150"/>
          <a:stretch/>
        </p:blipFill>
        <p:spPr>
          <a:xfrm>
            <a:off x="7889756" y="3572656"/>
            <a:ext cx="1073676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9E4582-43FB-43A8-94D4-70FAD3276D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3" t="9052" r="67996" b="11150"/>
          <a:stretch/>
        </p:blipFill>
        <p:spPr>
          <a:xfrm>
            <a:off x="9264352" y="3572656"/>
            <a:ext cx="1073676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D9E875-04E4-4217-96BA-8F4B0D290F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2" t="10101" r="38587" b="10101"/>
          <a:stretch/>
        </p:blipFill>
        <p:spPr>
          <a:xfrm flipV="1">
            <a:off x="10638948" y="3572656"/>
            <a:ext cx="1073676" cy="28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8B09CBB-962A-4C5A-8A8B-FF72E8ACC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256" y="550645"/>
            <a:ext cx="1530651" cy="93217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21FAFC-6FC6-41A2-BB9A-AA9ECF002E4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9889" y="2504973"/>
            <a:ext cx="1615580" cy="1140051"/>
          </a:xfrm>
          <a:prstGeom prst="rect">
            <a:avLst/>
          </a:prstGeom>
        </p:spPr>
      </p:pic>
      <p:pic>
        <p:nvPicPr>
          <p:cNvPr id="1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91051206-3758-44B0-95A7-1D3E7AB298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568825" y="7677472"/>
            <a:ext cx="609600" cy="60960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3C50AF-EEA9-4CA1-99CF-EB608E3847C6}"/>
              </a:ext>
            </a:extLst>
          </p:cNvPr>
          <p:cNvSpPr/>
          <p:nvPr/>
        </p:nvSpPr>
        <p:spPr>
          <a:xfrm>
            <a:off x="145985" y="177321"/>
            <a:ext cx="1939962" cy="82948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ea typeface="AaDurianPa" panose="03000502000000000000" pitchFamily="66" charset="-122"/>
                <a:cs typeface="Aharoni" panose="02010803020104030203" pitchFamily="2" charset="-79"/>
              </a:rPr>
              <a:t>REPLAY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ea typeface="AaDurianPa" panose="03000502000000000000" pitchFamily="66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18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0339 -0.7356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363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1.85185E-6 C -2.70833E-6 0.03541 0.0017 0.06643 0.00378 0.06805 C 0.0056 0.07083 0.00703 0.0537 0.00729 0.03241 C 0.00729 0.01157 0.0056 -0.00834 0.00391 -0.00972 C 0.003 -0.00972 0.00222 -0.00718 0.00157 1.85185E-6 C 0.00091 0.00995 0.00039 0.02546 0.00039 0.04398 C 0.00039 0.0537 0.00039 0.06366 0.00078 0.07222 C 0.0013 0.09051 0.00248 0.10324 0.00378 0.10486 C 0.00547 0.10764 0.00664 0.09213 0.00664 0.07384 C 0.00677 0.0537 0.00547 0.03657 0.00378 0.03403 C 0.00313 0.03403 0.00235 0.03657 0.00183 0.04259 C 0.00104 0.05254 0.00052 0.06805 0.00052 0.08356 C 0.00052 0.09213 0.00078 0.10069 0.00104 0.10926 C 0.00157 0.12477 0.00261 0.1375 0.00378 0.13889 C 0.00534 0.14051 0.00638 0.12616 0.00638 0.10926 C 0.00638 0.09213 0.00534 0.07639 0.00378 0.075 C 0.00313 0.07384 0.00248 0.07639 0.00196 0.08241 C 0.0013 0.09051 0.00104 0.10324 0.00104 0.11921 C 0.00104 0.12616 0.00104 0.13449 0.00117 0.14166 C 0.0017 0.15602 0.00261 0.16736 0.00378 0.16875 C 0.00495 0.16875 0.00612 0.15764 0.00612 0.14166 C 0.00612 0.12616 0.00495 0.1118 0.00378 0.11065 C 0.00326 0.11065 0.00261 0.11342 0.00222 0.11782 C 0.00157 0.12477 0.00117 0.1375 0.00117 0.15023 C 0.00117 0.15764 0.0013 0.16458 0.00157 0.17014 C 0.00196 0.18449 0.00274 0.19444 0.00378 0.19444 C 0.00482 0.1956 0.00586 0.18588 0.00586 0.17176 C 0.00599 0.15764 0.00482 0.14467 0.00378 0.14305 C 0.00326 0.14305 0.00261 0.14467 0.00235 0.15023 C 0.0017 0.15602 0.00157 0.16736 0.00157 0.1787 C 0.00157 0.18588 0.00157 0.19143 0.0017 0.19699 C 0.00222 0.20972 0.00274 0.21829 0.00378 0.21991 C 0.00482 0.21991 0.0056 0.21134 0.0056 0.19861 C 0.0056 0.18588 0.00482 0.1743 0.00378 0.17291 C 0.00326 0.17291 0.00274 0.1743 0.00248 0.1787 C 0.00196 0.18449 0.0017 0.19444 0.0017 0.20555 C 0.0017 0.21134 0.0017 0.21574 0.00183 0.22129 C 0.00222 0.23241 0.003 0.23958 0.00378 0.24097 C 0.00469 0.24259 0.00547 0.23403 0.00547 0.22129 C 0.00547 0.21134 0.00469 0.2 0.00378 0.2 C 0.00326 0.19861 0.00274 0.20116 0.00261 0.20416 C 0.00222 0.20972 0.00183 0.21829 0.00183 0.22847 C 0.00183 0.23403 0.00196 0.23842 0.00222 0.24259 C 0.00235 0.25254 0.003 0.25972 0.00378 0.26111 C 0.00456 0.2625 0.00534 0.25393 0.00534 0.24398 C 0.00534 0.23241 0.00456 0.2243 0.00378 0.22268 C 0.00326 0.22268 0.003 0.2243 0.00261 0.22847 C 0.00222 0.23241 0.00196 0.23958 0.00196 0.24954 C 0.00196 0.25393 0.00222 0.2581 0.00222 0.2625 C 0.00248 0.27083 0.00313 0.27801 0.00378 0.27801 C 0.00443 0.2794 0.00495 0.27222 0.00495 0.2625 C 0.00495 0.25393 0.00443 0.24537 0.00378 0.24537 C 0.00326 0.24398 0.003 0.24537 0.00261 0.24815 C 0.00235 0.25393 0.00222 0.26111 0.00222 0.26782 C 0.00222 0.27222 0.00222 0.27639 0.00235 0.2794 C 0.00261 0.28796 0.00313 0.29352 0.00378 0.29514 C 0.00443 0.29514 0.00482 0.28796 0.00482 0.28079 C 0.00482 0.27222 0.00443 0.26389 0.00378 0.26389 C 0.00326 0.26389 0.00313 0.26528 0.00274 0.26782 C 0.00248 0.27083 0.00235 0.27801 0.00235 0.28495 C 0.00235 0.28796 0.00235 0.29236 0.00248 0.29514 C 0.00261 0.30347 0.00326 0.30764 0.00378 0.30949 C 0.00443 0.30949 0.00482 0.30347 0.00482 0.29653 C 0.00482 0.28796 0.00443 0.28241 0.00378 0.28079 C 0.00339 0.28079 0.00313 0.28241 0.003 0.28495 C 0.00261 0.28796 0.00248 0.29352 0.00248 0.30092 C 0.00248 0.30347 0.00248 0.30625 0.00261 0.30949 " pathEditMode="relative" rAng="0" ptsTypes="AAAAAAAAAAAAAAAAAAAAAAAAAAAAAAAAAAAAAAAAAAAAAAAAAAAAAAAAAAAAAAAAAAA">
                                      <p:cBhvr>
                                        <p:cTn id="1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49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7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84</Words>
  <Application>Microsoft Office PowerPoint</Application>
  <PresentationFormat>宽屏</PresentationFormat>
  <Paragraphs>40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 Light</vt:lpstr>
      <vt:lpstr>HYTangMeiRenW</vt:lpstr>
      <vt:lpstr>Aharoni</vt:lpstr>
      <vt:lpstr>等线</vt:lpstr>
      <vt:lpstr>KaiTi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sofia fu</dc:creator>
  <cp:lastModifiedBy>Soda Soda</cp:lastModifiedBy>
  <cp:revision>112</cp:revision>
  <dcterms:modified xsi:type="dcterms:W3CDTF">2020-10-30T07:00:23Z</dcterms:modified>
</cp:coreProperties>
</file>