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embeddedFontLst>
    <p:embeddedFont>
      <p:font typeface="AaDurianPa" panose="02010600030101010101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KaiTi" panose="02010609060101010101" pitchFamily="49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" id="{AD79996C-D40C-4623-B56F-72F0CA463A59}">
          <p14:sldIdLst>
            <p14:sldId id="26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9"/>
    <a:srgbClr val="FEAB29"/>
    <a:srgbClr val="501527"/>
    <a:srgbClr val="C1FBFA"/>
    <a:srgbClr val="FFE7A3"/>
    <a:srgbClr val="FEC429"/>
    <a:srgbClr val="FE4919"/>
    <a:srgbClr val="8FAF17"/>
    <a:srgbClr val="728B16"/>
    <a:srgbClr val="6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0" autoAdjust="0"/>
    <p:restoredTop sz="94660"/>
  </p:normalViewPr>
  <p:slideViewPr>
    <p:cSldViewPr>
      <p:cViewPr varScale="1">
        <p:scale>
          <a:sx n="88" d="100"/>
          <a:sy n="88" d="100"/>
        </p:scale>
        <p:origin x="72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夜晚的星空&#10;&#10;描述已自动生成">
            <a:extLst>
              <a:ext uri="{FF2B5EF4-FFF2-40B4-BE49-F238E27FC236}">
                <a16:creationId xmlns:a16="http://schemas.microsoft.com/office/drawing/2014/main" id="{168CAC23-3EC8-41B7-A058-AEC111AC8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r="8545"/>
          <a:stretch/>
        </p:blipFill>
        <p:spPr>
          <a:xfrm>
            <a:off x="-1" y="-17493"/>
            <a:ext cx="12192001" cy="6892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C9CE0F-65E4-4473-8EC8-E856C43D9C91}"/>
              </a:ext>
            </a:extLst>
          </p:cNvPr>
          <p:cNvSpPr/>
          <p:nvPr/>
        </p:nvSpPr>
        <p:spPr>
          <a:xfrm>
            <a:off x="3481739" y="500577"/>
            <a:ext cx="5566589" cy="2915362"/>
          </a:xfrm>
          <a:custGeom>
            <a:avLst/>
            <a:gdLst>
              <a:gd name="connsiteX0" fmla="*/ 0 w 5566589"/>
              <a:gd name="connsiteY0" fmla="*/ 485903 h 2915362"/>
              <a:gd name="connsiteX1" fmla="*/ 485903 w 5566589"/>
              <a:gd name="connsiteY1" fmla="*/ 0 h 2915362"/>
              <a:gd name="connsiteX2" fmla="*/ 5080686 w 5566589"/>
              <a:gd name="connsiteY2" fmla="*/ 0 h 2915362"/>
              <a:gd name="connsiteX3" fmla="*/ 5566589 w 5566589"/>
              <a:gd name="connsiteY3" fmla="*/ 485903 h 2915362"/>
              <a:gd name="connsiteX4" fmla="*/ 5566589 w 5566589"/>
              <a:gd name="connsiteY4" fmla="*/ 2429459 h 2915362"/>
              <a:gd name="connsiteX5" fmla="*/ 5080686 w 5566589"/>
              <a:gd name="connsiteY5" fmla="*/ 2915362 h 2915362"/>
              <a:gd name="connsiteX6" fmla="*/ 485903 w 5566589"/>
              <a:gd name="connsiteY6" fmla="*/ 2915362 h 2915362"/>
              <a:gd name="connsiteX7" fmla="*/ 0 w 5566589"/>
              <a:gd name="connsiteY7" fmla="*/ 2429459 h 2915362"/>
              <a:gd name="connsiteX8" fmla="*/ 0 w 5566589"/>
              <a:gd name="connsiteY8" fmla="*/ 485903 h 29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6589" h="2915362" fill="none" extrusionOk="0">
                <a:moveTo>
                  <a:pt x="0" y="485903"/>
                </a:moveTo>
                <a:cubicBezTo>
                  <a:pt x="13197" y="265020"/>
                  <a:pt x="250839" y="-14078"/>
                  <a:pt x="485903" y="0"/>
                </a:cubicBezTo>
                <a:cubicBezTo>
                  <a:pt x="2049417" y="-17315"/>
                  <a:pt x="3788909" y="168507"/>
                  <a:pt x="5080686" y="0"/>
                </a:cubicBezTo>
                <a:cubicBezTo>
                  <a:pt x="5353635" y="-5494"/>
                  <a:pt x="5577833" y="225830"/>
                  <a:pt x="5566589" y="485903"/>
                </a:cubicBezTo>
                <a:cubicBezTo>
                  <a:pt x="5488721" y="710711"/>
                  <a:pt x="5470412" y="1771670"/>
                  <a:pt x="5566589" y="2429459"/>
                </a:cubicBezTo>
                <a:cubicBezTo>
                  <a:pt x="5580961" y="2665775"/>
                  <a:pt x="5326697" y="2879131"/>
                  <a:pt x="5080686" y="2915362"/>
                </a:cubicBezTo>
                <a:cubicBezTo>
                  <a:pt x="4418625" y="2908169"/>
                  <a:pt x="2250975" y="2971348"/>
                  <a:pt x="485903" y="2915362"/>
                </a:cubicBezTo>
                <a:cubicBezTo>
                  <a:pt x="211384" y="2885413"/>
                  <a:pt x="1360" y="2710842"/>
                  <a:pt x="0" y="2429459"/>
                </a:cubicBezTo>
                <a:cubicBezTo>
                  <a:pt x="-95252" y="1866434"/>
                  <a:pt x="85114" y="1035227"/>
                  <a:pt x="0" y="485903"/>
                </a:cubicBezTo>
                <a:close/>
              </a:path>
              <a:path w="5566589" h="2915362" stroke="0" extrusionOk="0">
                <a:moveTo>
                  <a:pt x="0" y="485903"/>
                </a:moveTo>
                <a:cubicBezTo>
                  <a:pt x="6769" y="210875"/>
                  <a:pt x="239941" y="15507"/>
                  <a:pt x="485903" y="0"/>
                </a:cubicBezTo>
                <a:cubicBezTo>
                  <a:pt x="1450659" y="61089"/>
                  <a:pt x="4562875" y="137310"/>
                  <a:pt x="5080686" y="0"/>
                </a:cubicBezTo>
                <a:cubicBezTo>
                  <a:pt x="5394884" y="-952"/>
                  <a:pt x="5615118" y="221406"/>
                  <a:pt x="5566589" y="485903"/>
                </a:cubicBezTo>
                <a:cubicBezTo>
                  <a:pt x="5548353" y="1386051"/>
                  <a:pt x="5443727" y="1519237"/>
                  <a:pt x="5566589" y="2429459"/>
                </a:cubicBezTo>
                <a:cubicBezTo>
                  <a:pt x="5571736" y="2733899"/>
                  <a:pt x="5347362" y="2936012"/>
                  <a:pt x="5080686" y="2915362"/>
                </a:cubicBezTo>
                <a:cubicBezTo>
                  <a:pt x="2913707" y="2841770"/>
                  <a:pt x="2683410" y="2876727"/>
                  <a:pt x="485903" y="2915362"/>
                </a:cubicBezTo>
                <a:cubicBezTo>
                  <a:pt x="221624" y="2913885"/>
                  <a:pt x="-25690" y="2666724"/>
                  <a:pt x="0" y="2429459"/>
                </a:cubicBezTo>
                <a:cubicBezTo>
                  <a:pt x="131796" y="1598557"/>
                  <a:pt x="18567" y="1083152"/>
                  <a:pt x="0" y="485903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选词填空</a:t>
            </a:r>
            <a:endParaRPr lang="en-US" altLang="zh-CN" sz="8000" dirty="0">
              <a:solidFill>
                <a:schemeClr val="tx1"/>
              </a:solidFill>
              <a:latin typeface="AaDurianPa" panose="03000502000000000000" pitchFamily="66" charset="-122"/>
              <a:ea typeface="AaDurianPa" panose="03000502000000000000" pitchFamily="66" charset="-122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(6</a:t>
            </a:r>
            <a:r>
              <a:rPr lang="zh-CN" altLang="en-US" sz="54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个词</a:t>
            </a:r>
            <a:r>
              <a:rPr lang="en-US" altLang="zh-CN" sz="54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)</a:t>
            </a:r>
            <a:endParaRPr lang="zh-CN" altLang="en-US" sz="5400" dirty="0">
              <a:solidFill>
                <a:schemeClr val="tx1"/>
              </a:solidFill>
              <a:latin typeface="AaDurianPa" panose="03000502000000000000" pitchFamily="66" charset="-122"/>
              <a:ea typeface="AaDurianPa" panose="03000502000000000000" pitchFamily="66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04677B-9A22-4587-BD11-86C751B563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5" b="68900"/>
          <a:stretch/>
        </p:blipFill>
        <p:spPr>
          <a:xfrm rot="2900235">
            <a:off x="347700" y="1772816"/>
            <a:ext cx="1355812" cy="13655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7D7FBA8-BE0E-48B3-8539-CF27E93DE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2" t="-417" r="33091" b="69317"/>
          <a:stretch/>
        </p:blipFill>
        <p:spPr>
          <a:xfrm rot="2900235">
            <a:off x="322476" y="3623709"/>
            <a:ext cx="1447845" cy="13655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408081-53DF-4D43-A328-5C4A2707DA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32690" r="34036" b="33288"/>
          <a:stretch/>
        </p:blipFill>
        <p:spPr>
          <a:xfrm rot="2900235">
            <a:off x="10412510" y="3496731"/>
            <a:ext cx="1501834" cy="149390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0477AD7-8F2C-4481-A610-6BDA2B23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" t="34550" r="68813" b="34350"/>
          <a:stretch/>
        </p:blipFill>
        <p:spPr>
          <a:xfrm rot="2900235">
            <a:off x="10450983" y="1747013"/>
            <a:ext cx="1424889" cy="13655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9CC042-AB35-4522-B3AB-8EED92C2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4" t="67699" r="639" b="-730"/>
          <a:stretch/>
        </p:blipFill>
        <p:spPr>
          <a:xfrm rot="2900235">
            <a:off x="10445090" y="5182507"/>
            <a:ext cx="1447845" cy="145037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D6EB087-299D-47A0-856E-6C90ABD714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" t="69152" r="69692" b="-252"/>
          <a:stretch/>
        </p:blipFill>
        <p:spPr>
          <a:xfrm rot="2900235">
            <a:off x="282823" y="5293570"/>
            <a:ext cx="1355812" cy="1365588"/>
          </a:xfrm>
          <a:prstGeom prst="rect">
            <a:avLst/>
          </a:prstGeom>
        </p:spPr>
      </p:pic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2" name="图片 1" descr="图片包含 游戏机, 钟表&#10;&#10;描述已自动生成">
            <a:hlinkClick r:id="rId6" action="ppaction://hlinksldjump"/>
            <a:extLst>
              <a:ext uri="{FF2B5EF4-FFF2-40B4-BE49-F238E27FC236}">
                <a16:creationId xmlns:a16="http://schemas.microsoft.com/office/drawing/2014/main" id="{D692594D-4462-489C-A400-7E2947B2BD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36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19C9CE0F-65E4-4473-8EC8-E856C43D9C91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明天我有一个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的考试。</a:t>
            </a:r>
          </a:p>
        </p:txBody>
      </p:sp>
      <p:grpSp>
        <p:nvGrpSpPr>
          <p:cNvPr id="54" name="词1">
            <a:extLst>
              <a:ext uri="{FF2B5EF4-FFF2-40B4-BE49-F238E27FC236}">
                <a16:creationId xmlns:a16="http://schemas.microsoft.com/office/drawing/2014/main" id="{9AE069C0-149A-4790-B27D-EE756B63E0B2}"/>
              </a:ext>
            </a:extLst>
          </p:cNvPr>
          <p:cNvGrpSpPr/>
          <p:nvPr/>
        </p:nvGrpSpPr>
        <p:grpSpPr>
          <a:xfrm>
            <a:off x="342812" y="1777704"/>
            <a:ext cx="2575084" cy="1355812"/>
            <a:chOff x="342812" y="1777704"/>
            <a:chExt cx="2575084" cy="135581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F43EAEA-B7E4-4B2A-BE53-D22E4001E669}"/>
                </a:ext>
              </a:extLst>
            </p:cNvPr>
            <p:cNvSpPr/>
            <p:nvPr/>
          </p:nvSpPr>
          <p:spPr>
            <a:xfrm>
              <a:off x="1117896" y="1822226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F04677B-9A22-4587-BD11-86C751B56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25" b="68900"/>
            <a:stretch/>
          </p:blipFill>
          <p:spPr>
            <a:xfrm rot="2900235">
              <a:off x="347700" y="1772816"/>
              <a:ext cx="1355812" cy="1365588"/>
            </a:xfrm>
            <a:prstGeom prst="rect">
              <a:avLst/>
            </a:prstGeom>
          </p:spPr>
        </p:pic>
      </p:grpSp>
      <p:grpSp>
        <p:nvGrpSpPr>
          <p:cNvPr id="55" name="词2">
            <a:extLst>
              <a:ext uri="{FF2B5EF4-FFF2-40B4-BE49-F238E27FC236}">
                <a16:creationId xmlns:a16="http://schemas.microsoft.com/office/drawing/2014/main" id="{1FE67DA3-8EE5-4D93-A0B0-A67793EF63B5}"/>
              </a:ext>
            </a:extLst>
          </p:cNvPr>
          <p:cNvGrpSpPr/>
          <p:nvPr/>
        </p:nvGrpSpPr>
        <p:grpSpPr>
          <a:xfrm>
            <a:off x="363605" y="3582580"/>
            <a:ext cx="2554290" cy="1447845"/>
            <a:chOff x="363605" y="3582580"/>
            <a:chExt cx="2554290" cy="1447845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3FB24F3-232E-4A2E-B499-F09B3B03F5E3}"/>
                </a:ext>
              </a:extLst>
            </p:cNvPr>
            <p:cNvSpPr/>
            <p:nvPr/>
          </p:nvSpPr>
          <p:spPr>
            <a:xfrm>
              <a:off x="1117895" y="367573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重要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7D7FBA8-BE0E-48B3-8539-CF27E93DE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72" t="-417" r="33091" b="69317"/>
            <a:stretch/>
          </p:blipFill>
          <p:spPr>
            <a:xfrm rot="2900235">
              <a:off x="322476" y="3623709"/>
              <a:ext cx="1447845" cy="1365588"/>
            </a:xfrm>
            <a:prstGeom prst="rect">
              <a:avLst/>
            </a:prstGeom>
          </p:spPr>
        </p:pic>
      </p:grpSp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grpSp>
        <p:nvGrpSpPr>
          <p:cNvPr id="57" name="词4">
            <a:extLst>
              <a:ext uri="{FF2B5EF4-FFF2-40B4-BE49-F238E27FC236}">
                <a16:creationId xmlns:a16="http://schemas.microsoft.com/office/drawing/2014/main" id="{5E1C3CE5-FF08-4467-A8B5-7F311160740E}"/>
              </a:ext>
            </a:extLst>
          </p:cNvPr>
          <p:cNvGrpSpPr/>
          <p:nvPr/>
        </p:nvGrpSpPr>
        <p:grpSpPr>
          <a:xfrm>
            <a:off x="9408568" y="1717362"/>
            <a:ext cx="2437654" cy="1424889"/>
            <a:chOff x="9408568" y="1717362"/>
            <a:chExt cx="2437654" cy="142488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05520E-0008-4E2F-B361-C5D1294B882A}"/>
                </a:ext>
              </a:extLst>
            </p:cNvPr>
            <p:cNvSpPr/>
            <p:nvPr/>
          </p:nvSpPr>
          <p:spPr>
            <a:xfrm>
              <a:off x="9408568" y="1816874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应该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0477AD7-8F2C-4481-A610-6BDA2B235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5" t="34550" r="68813" b="34350"/>
            <a:stretch/>
          </p:blipFill>
          <p:spPr>
            <a:xfrm rot="2900235">
              <a:off x="10450983" y="1747013"/>
              <a:ext cx="1424889" cy="1365588"/>
            </a:xfrm>
            <a:prstGeom prst="rect">
              <a:avLst/>
            </a:prstGeom>
          </p:spPr>
        </p:pic>
      </p:grpSp>
      <p:grpSp>
        <p:nvGrpSpPr>
          <p:cNvPr id="59" name="词6">
            <a:extLst>
              <a:ext uri="{FF2B5EF4-FFF2-40B4-BE49-F238E27FC236}">
                <a16:creationId xmlns:a16="http://schemas.microsoft.com/office/drawing/2014/main" id="{51A72B93-5803-4734-A4B1-7392BBF7C3A2}"/>
              </a:ext>
            </a:extLst>
          </p:cNvPr>
          <p:cNvGrpSpPr/>
          <p:nvPr/>
        </p:nvGrpSpPr>
        <p:grpSpPr>
          <a:xfrm>
            <a:off x="9408566" y="5183770"/>
            <a:ext cx="2485633" cy="1447845"/>
            <a:chOff x="9408566" y="5183770"/>
            <a:chExt cx="2485633" cy="144784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C6497F1-AE27-48F4-BF8C-2DB984447826}"/>
                </a:ext>
              </a:extLst>
            </p:cNvPr>
            <p:cNvSpPr/>
            <p:nvPr/>
          </p:nvSpPr>
          <p:spPr>
            <a:xfrm>
              <a:off x="9408566" y="542116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看见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09CC042-AB35-4522-B3AB-8EED92C2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4" t="67699" r="639" b="-730"/>
            <a:stretch/>
          </p:blipFill>
          <p:spPr>
            <a:xfrm rot="2900235">
              <a:off x="10445090" y="5182507"/>
              <a:ext cx="1447845" cy="1450372"/>
            </a:xfrm>
            <a:prstGeom prst="rect">
              <a:avLst/>
            </a:prstGeom>
          </p:spPr>
        </p:pic>
      </p:grpSp>
      <p:grpSp>
        <p:nvGrpSpPr>
          <p:cNvPr id="56" name="词3">
            <a:extLst>
              <a:ext uri="{FF2B5EF4-FFF2-40B4-BE49-F238E27FC236}">
                <a16:creationId xmlns:a16="http://schemas.microsoft.com/office/drawing/2014/main" id="{636E0C29-61D9-4659-B40B-5D821D685265}"/>
              </a:ext>
            </a:extLst>
          </p:cNvPr>
          <p:cNvGrpSpPr/>
          <p:nvPr/>
        </p:nvGrpSpPr>
        <p:grpSpPr>
          <a:xfrm>
            <a:off x="277935" y="5298458"/>
            <a:ext cx="2639959" cy="1355812"/>
            <a:chOff x="277935" y="5298458"/>
            <a:chExt cx="2639959" cy="135581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A01F22-5E30-493E-849D-9BD3407C0BC5}"/>
                </a:ext>
              </a:extLst>
            </p:cNvPr>
            <p:cNvSpPr/>
            <p:nvPr/>
          </p:nvSpPr>
          <p:spPr>
            <a:xfrm>
              <a:off x="1117894" y="542652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新闻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6EB087-299D-47A0-856E-6C90ABD7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" t="69152" r="69692" b="-252"/>
            <a:stretch/>
          </p:blipFill>
          <p:spPr>
            <a:xfrm rot="2900235">
              <a:off x="282823" y="5293570"/>
              <a:ext cx="1355812" cy="1365588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2" name="图片 1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D692594D-4462-489C-A400-7E2947B2BD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D0C297EE-3014-4DC4-BAA1-4CC08AF4851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7300320" y="1165806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60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词1">
            <a:extLst>
              <a:ext uri="{FF2B5EF4-FFF2-40B4-BE49-F238E27FC236}">
                <a16:creationId xmlns:a16="http://schemas.microsoft.com/office/drawing/2014/main" id="{9AE069C0-149A-4790-B27D-EE756B63E0B2}"/>
              </a:ext>
            </a:extLst>
          </p:cNvPr>
          <p:cNvGrpSpPr/>
          <p:nvPr/>
        </p:nvGrpSpPr>
        <p:grpSpPr>
          <a:xfrm>
            <a:off x="342812" y="1777704"/>
            <a:ext cx="2575084" cy="1355812"/>
            <a:chOff x="342812" y="1777704"/>
            <a:chExt cx="2575084" cy="135581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F43EAEA-B7E4-4B2A-BE53-D22E4001E669}"/>
                </a:ext>
              </a:extLst>
            </p:cNvPr>
            <p:cNvSpPr/>
            <p:nvPr/>
          </p:nvSpPr>
          <p:spPr>
            <a:xfrm>
              <a:off x="1117896" y="1822226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F04677B-9A22-4587-BD11-86C751B56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25" b="68900"/>
            <a:stretch/>
          </p:blipFill>
          <p:spPr>
            <a:xfrm rot="2900235">
              <a:off x="347700" y="1772816"/>
              <a:ext cx="1355812" cy="1365588"/>
            </a:xfrm>
            <a:prstGeom prst="rect">
              <a:avLst/>
            </a:prstGeom>
          </p:spPr>
        </p:pic>
      </p:grpSp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grpSp>
        <p:nvGrpSpPr>
          <p:cNvPr id="57" name="词4">
            <a:extLst>
              <a:ext uri="{FF2B5EF4-FFF2-40B4-BE49-F238E27FC236}">
                <a16:creationId xmlns:a16="http://schemas.microsoft.com/office/drawing/2014/main" id="{5E1C3CE5-FF08-4467-A8B5-7F311160740E}"/>
              </a:ext>
            </a:extLst>
          </p:cNvPr>
          <p:cNvGrpSpPr/>
          <p:nvPr/>
        </p:nvGrpSpPr>
        <p:grpSpPr>
          <a:xfrm>
            <a:off x="9408568" y="1717362"/>
            <a:ext cx="2437654" cy="1424889"/>
            <a:chOff x="9408568" y="1717362"/>
            <a:chExt cx="2437654" cy="142488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05520E-0008-4E2F-B361-C5D1294B882A}"/>
                </a:ext>
              </a:extLst>
            </p:cNvPr>
            <p:cNvSpPr/>
            <p:nvPr/>
          </p:nvSpPr>
          <p:spPr>
            <a:xfrm>
              <a:off x="9408568" y="1816874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应该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0477AD7-8F2C-4481-A610-6BDA2B235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5" t="34550" r="68813" b="34350"/>
            <a:stretch/>
          </p:blipFill>
          <p:spPr>
            <a:xfrm rot="2900235">
              <a:off x="10450983" y="1747013"/>
              <a:ext cx="1424889" cy="1365588"/>
            </a:xfrm>
            <a:prstGeom prst="rect">
              <a:avLst/>
            </a:prstGeom>
          </p:spPr>
        </p:pic>
      </p:grpSp>
      <p:grpSp>
        <p:nvGrpSpPr>
          <p:cNvPr id="59" name="词6">
            <a:extLst>
              <a:ext uri="{FF2B5EF4-FFF2-40B4-BE49-F238E27FC236}">
                <a16:creationId xmlns:a16="http://schemas.microsoft.com/office/drawing/2014/main" id="{51A72B93-5803-4734-A4B1-7392BBF7C3A2}"/>
              </a:ext>
            </a:extLst>
          </p:cNvPr>
          <p:cNvGrpSpPr/>
          <p:nvPr/>
        </p:nvGrpSpPr>
        <p:grpSpPr>
          <a:xfrm>
            <a:off x="9408566" y="5183770"/>
            <a:ext cx="2485633" cy="1447845"/>
            <a:chOff x="9408566" y="5183770"/>
            <a:chExt cx="2485633" cy="1447845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C6497F1-AE27-48F4-BF8C-2DB984447826}"/>
                </a:ext>
              </a:extLst>
            </p:cNvPr>
            <p:cNvSpPr/>
            <p:nvPr/>
          </p:nvSpPr>
          <p:spPr>
            <a:xfrm>
              <a:off x="9408566" y="542116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看见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09CC042-AB35-4522-B3AB-8EED92C2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4" t="67699" r="639" b="-730"/>
            <a:stretch/>
          </p:blipFill>
          <p:spPr>
            <a:xfrm rot="2900235">
              <a:off x="10445090" y="5182507"/>
              <a:ext cx="1447845" cy="1450372"/>
            </a:xfrm>
            <a:prstGeom prst="rect">
              <a:avLst/>
            </a:prstGeom>
          </p:spPr>
        </p:pic>
      </p:grpSp>
      <p:grpSp>
        <p:nvGrpSpPr>
          <p:cNvPr id="56" name="词3">
            <a:extLst>
              <a:ext uri="{FF2B5EF4-FFF2-40B4-BE49-F238E27FC236}">
                <a16:creationId xmlns:a16="http://schemas.microsoft.com/office/drawing/2014/main" id="{636E0C29-61D9-4659-B40B-5D821D685265}"/>
              </a:ext>
            </a:extLst>
          </p:cNvPr>
          <p:cNvGrpSpPr/>
          <p:nvPr/>
        </p:nvGrpSpPr>
        <p:grpSpPr>
          <a:xfrm>
            <a:off x="277935" y="5298458"/>
            <a:ext cx="2639959" cy="1355812"/>
            <a:chOff x="277935" y="5298458"/>
            <a:chExt cx="2639959" cy="135581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A01F22-5E30-493E-849D-9BD3407C0BC5}"/>
                </a:ext>
              </a:extLst>
            </p:cNvPr>
            <p:cNvSpPr/>
            <p:nvPr/>
          </p:nvSpPr>
          <p:spPr>
            <a:xfrm>
              <a:off x="1117894" y="542652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新闻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6EB087-299D-47A0-856E-6C90ABD7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" t="69152" r="69692" b="-252"/>
            <a:stretch/>
          </p:blipFill>
          <p:spPr>
            <a:xfrm rot="2900235">
              <a:off x="282823" y="5293570"/>
              <a:ext cx="1355812" cy="1365588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27" name="图片 26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5F681CFB-A209-4AE2-A7FB-64441866C0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6BDCF641-DD71-4C9B-89BF-A3F323833B60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大家一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他就叫“老师好”。</a:t>
            </a:r>
          </a:p>
        </p:txBody>
      </p:sp>
      <p:pic>
        <p:nvPicPr>
          <p:cNvPr id="36" name="图片 35" descr="卡通人物&#10;&#10;描述已自动生成">
            <a:extLst>
              <a:ext uri="{FF2B5EF4-FFF2-40B4-BE49-F238E27FC236}">
                <a16:creationId xmlns:a16="http://schemas.microsoft.com/office/drawing/2014/main" id="{E6FC35B4-9E5C-463F-A316-13BE85AFD2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5644136" y="1139670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60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词1">
            <a:extLst>
              <a:ext uri="{FF2B5EF4-FFF2-40B4-BE49-F238E27FC236}">
                <a16:creationId xmlns:a16="http://schemas.microsoft.com/office/drawing/2014/main" id="{9AE069C0-149A-4790-B27D-EE756B63E0B2}"/>
              </a:ext>
            </a:extLst>
          </p:cNvPr>
          <p:cNvGrpSpPr/>
          <p:nvPr/>
        </p:nvGrpSpPr>
        <p:grpSpPr>
          <a:xfrm>
            <a:off x="342812" y="1777704"/>
            <a:ext cx="2575084" cy="1355812"/>
            <a:chOff x="342812" y="1777704"/>
            <a:chExt cx="2575084" cy="135581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F43EAEA-B7E4-4B2A-BE53-D22E4001E669}"/>
                </a:ext>
              </a:extLst>
            </p:cNvPr>
            <p:cNvSpPr/>
            <p:nvPr/>
          </p:nvSpPr>
          <p:spPr>
            <a:xfrm>
              <a:off x="1117896" y="1822226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F04677B-9A22-4587-BD11-86C751B56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25" b="68900"/>
            <a:stretch/>
          </p:blipFill>
          <p:spPr>
            <a:xfrm rot="2900235">
              <a:off x="347700" y="1772816"/>
              <a:ext cx="1355812" cy="1365588"/>
            </a:xfrm>
            <a:prstGeom prst="rect">
              <a:avLst/>
            </a:prstGeom>
          </p:spPr>
        </p:pic>
      </p:grpSp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grpSp>
        <p:nvGrpSpPr>
          <p:cNvPr id="57" name="词4">
            <a:extLst>
              <a:ext uri="{FF2B5EF4-FFF2-40B4-BE49-F238E27FC236}">
                <a16:creationId xmlns:a16="http://schemas.microsoft.com/office/drawing/2014/main" id="{5E1C3CE5-FF08-4467-A8B5-7F311160740E}"/>
              </a:ext>
            </a:extLst>
          </p:cNvPr>
          <p:cNvGrpSpPr/>
          <p:nvPr/>
        </p:nvGrpSpPr>
        <p:grpSpPr>
          <a:xfrm>
            <a:off x="9408568" y="1717362"/>
            <a:ext cx="2437654" cy="1424889"/>
            <a:chOff x="9408568" y="1717362"/>
            <a:chExt cx="2437654" cy="142488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05520E-0008-4E2F-B361-C5D1294B882A}"/>
                </a:ext>
              </a:extLst>
            </p:cNvPr>
            <p:cNvSpPr/>
            <p:nvPr/>
          </p:nvSpPr>
          <p:spPr>
            <a:xfrm>
              <a:off x="9408568" y="1816874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应该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0477AD7-8F2C-4481-A610-6BDA2B235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5" t="34550" r="68813" b="34350"/>
            <a:stretch/>
          </p:blipFill>
          <p:spPr>
            <a:xfrm rot="2900235">
              <a:off x="10450983" y="1747013"/>
              <a:ext cx="1424889" cy="1365588"/>
            </a:xfrm>
            <a:prstGeom prst="rect">
              <a:avLst/>
            </a:prstGeom>
          </p:spPr>
        </p:pic>
      </p:grpSp>
      <p:grpSp>
        <p:nvGrpSpPr>
          <p:cNvPr id="56" name="词3">
            <a:extLst>
              <a:ext uri="{FF2B5EF4-FFF2-40B4-BE49-F238E27FC236}">
                <a16:creationId xmlns:a16="http://schemas.microsoft.com/office/drawing/2014/main" id="{636E0C29-61D9-4659-B40B-5D821D685265}"/>
              </a:ext>
            </a:extLst>
          </p:cNvPr>
          <p:cNvGrpSpPr/>
          <p:nvPr/>
        </p:nvGrpSpPr>
        <p:grpSpPr>
          <a:xfrm>
            <a:off x="277935" y="5298458"/>
            <a:ext cx="2639959" cy="1355812"/>
            <a:chOff x="277935" y="5298458"/>
            <a:chExt cx="2639959" cy="135581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A01F22-5E30-493E-849D-9BD3407C0BC5}"/>
                </a:ext>
              </a:extLst>
            </p:cNvPr>
            <p:cNvSpPr/>
            <p:nvPr/>
          </p:nvSpPr>
          <p:spPr>
            <a:xfrm>
              <a:off x="1117894" y="542652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新闻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6EB087-299D-47A0-856E-6C90ABD7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" t="69152" r="69692" b="-252"/>
            <a:stretch/>
          </p:blipFill>
          <p:spPr>
            <a:xfrm rot="2900235">
              <a:off x="282823" y="5293570"/>
              <a:ext cx="1355812" cy="1365588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24" name="图片 23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38434FB8-D4B6-44D7-86FB-B20708E890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D39ACB3F-7C43-43C2-8962-D03BE4D93F21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你将来想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什么？</a:t>
            </a:r>
          </a:p>
        </p:txBody>
      </p:sp>
      <p:pic>
        <p:nvPicPr>
          <p:cNvPr id="21" name="图片 20" descr="卡通人物&#10;&#10;描述已自动生成">
            <a:extLst>
              <a:ext uri="{FF2B5EF4-FFF2-40B4-BE49-F238E27FC236}">
                <a16:creationId xmlns:a16="http://schemas.microsoft.com/office/drawing/2014/main" id="{9BFE7982-FAF8-4B7B-8F68-01056B70058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6181700" y="1692809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51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grpSp>
        <p:nvGrpSpPr>
          <p:cNvPr id="57" name="词4">
            <a:extLst>
              <a:ext uri="{FF2B5EF4-FFF2-40B4-BE49-F238E27FC236}">
                <a16:creationId xmlns:a16="http://schemas.microsoft.com/office/drawing/2014/main" id="{5E1C3CE5-FF08-4467-A8B5-7F311160740E}"/>
              </a:ext>
            </a:extLst>
          </p:cNvPr>
          <p:cNvGrpSpPr/>
          <p:nvPr/>
        </p:nvGrpSpPr>
        <p:grpSpPr>
          <a:xfrm>
            <a:off x="9408568" y="1717362"/>
            <a:ext cx="2437654" cy="1424889"/>
            <a:chOff x="9408568" y="1717362"/>
            <a:chExt cx="2437654" cy="142488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605520E-0008-4E2F-B361-C5D1294B882A}"/>
                </a:ext>
              </a:extLst>
            </p:cNvPr>
            <p:cNvSpPr/>
            <p:nvPr/>
          </p:nvSpPr>
          <p:spPr>
            <a:xfrm>
              <a:off x="9408568" y="1816874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应该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0477AD7-8F2C-4481-A610-6BDA2B235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5" t="34550" r="68813" b="34350"/>
            <a:stretch/>
          </p:blipFill>
          <p:spPr>
            <a:xfrm rot="2900235">
              <a:off x="10450983" y="1747013"/>
              <a:ext cx="1424889" cy="1365588"/>
            </a:xfrm>
            <a:prstGeom prst="rect">
              <a:avLst/>
            </a:prstGeom>
          </p:spPr>
        </p:pic>
      </p:grpSp>
      <p:grpSp>
        <p:nvGrpSpPr>
          <p:cNvPr id="56" name="词3">
            <a:extLst>
              <a:ext uri="{FF2B5EF4-FFF2-40B4-BE49-F238E27FC236}">
                <a16:creationId xmlns:a16="http://schemas.microsoft.com/office/drawing/2014/main" id="{636E0C29-61D9-4659-B40B-5D821D685265}"/>
              </a:ext>
            </a:extLst>
          </p:cNvPr>
          <p:cNvGrpSpPr/>
          <p:nvPr/>
        </p:nvGrpSpPr>
        <p:grpSpPr>
          <a:xfrm>
            <a:off x="277935" y="5298458"/>
            <a:ext cx="2639959" cy="1355812"/>
            <a:chOff x="277935" y="5298458"/>
            <a:chExt cx="2639959" cy="135581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A01F22-5E30-493E-849D-9BD3407C0BC5}"/>
                </a:ext>
              </a:extLst>
            </p:cNvPr>
            <p:cNvSpPr/>
            <p:nvPr/>
          </p:nvSpPr>
          <p:spPr>
            <a:xfrm>
              <a:off x="1117894" y="542652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新闻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6EB087-299D-47A0-856E-6C90ABD7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" t="69152" r="69692" b="-252"/>
            <a:stretch/>
          </p:blipFill>
          <p:spPr>
            <a:xfrm rot="2900235">
              <a:off x="282823" y="5293570"/>
              <a:ext cx="1355812" cy="1365588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19" name="图片 18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700B29B4-4115-4CCE-A07B-80B6FD249F0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29438AB9-5470-48FD-A8CE-90F817106654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先做作业再玩游戏。</a:t>
            </a:r>
          </a:p>
        </p:txBody>
      </p:sp>
      <p:pic>
        <p:nvPicPr>
          <p:cNvPr id="18" name="图片 17" descr="卡通人物&#10;&#10;描述已自动生成">
            <a:extLst>
              <a:ext uri="{FF2B5EF4-FFF2-40B4-BE49-F238E27FC236}">
                <a16:creationId xmlns:a16="http://schemas.microsoft.com/office/drawing/2014/main" id="{471FBC0A-FF65-441C-A061-8811C4FC3D4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4511824" y="1192301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42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grpSp>
        <p:nvGrpSpPr>
          <p:cNvPr id="56" name="词3">
            <a:extLst>
              <a:ext uri="{FF2B5EF4-FFF2-40B4-BE49-F238E27FC236}">
                <a16:creationId xmlns:a16="http://schemas.microsoft.com/office/drawing/2014/main" id="{636E0C29-61D9-4659-B40B-5D821D685265}"/>
              </a:ext>
            </a:extLst>
          </p:cNvPr>
          <p:cNvGrpSpPr/>
          <p:nvPr/>
        </p:nvGrpSpPr>
        <p:grpSpPr>
          <a:xfrm>
            <a:off x="277935" y="5298458"/>
            <a:ext cx="2639959" cy="1355812"/>
            <a:chOff x="277935" y="5298458"/>
            <a:chExt cx="2639959" cy="135581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7A01F22-5E30-493E-849D-9BD3407C0BC5}"/>
                </a:ext>
              </a:extLst>
            </p:cNvPr>
            <p:cNvSpPr/>
            <p:nvPr/>
          </p:nvSpPr>
          <p:spPr>
            <a:xfrm>
              <a:off x="1117894" y="5426520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新闻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D6EB087-299D-47A0-856E-6C90ABD71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" t="69152" r="69692" b="-252"/>
            <a:stretch/>
          </p:blipFill>
          <p:spPr>
            <a:xfrm rot="2900235">
              <a:off x="282823" y="5293570"/>
              <a:ext cx="1355812" cy="1365588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16" name="图片 15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44F21182-67E5-443A-B400-24DF41BB86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8E9A7CA-BA33-4544-8A2A-33885C37E89B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我妈妈是记者，每天都看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  <p:pic>
        <p:nvPicPr>
          <p:cNvPr id="15" name="图片 14" descr="卡通人物&#10;&#10;描述已自动生成">
            <a:extLst>
              <a:ext uri="{FF2B5EF4-FFF2-40B4-BE49-F238E27FC236}">
                <a16:creationId xmlns:a16="http://schemas.microsoft.com/office/drawing/2014/main" id="{115ECCA2-D9E5-4D65-B25E-D22618220AB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5062714" y="2267691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33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词5">
            <a:extLst>
              <a:ext uri="{FF2B5EF4-FFF2-40B4-BE49-F238E27FC236}">
                <a16:creationId xmlns:a16="http://schemas.microsoft.com/office/drawing/2014/main" id="{98D344B9-2D2B-4187-8BF9-FE7BEAA4134B}"/>
              </a:ext>
            </a:extLst>
          </p:cNvPr>
          <p:cNvGrpSpPr/>
          <p:nvPr/>
        </p:nvGrpSpPr>
        <p:grpSpPr>
          <a:xfrm>
            <a:off x="9408567" y="3492769"/>
            <a:ext cx="2501814" cy="1501834"/>
            <a:chOff x="9408567" y="3492769"/>
            <a:chExt cx="2501814" cy="15018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BED41FF-DB51-4E70-BFD5-D705B7843D11}"/>
                </a:ext>
              </a:extLst>
            </p:cNvPr>
            <p:cNvSpPr/>
            <p:nvPr/>
          </p:nvSpPr>
          <p:spPr>
            <a:xfrm>
              <a:off x="9408567" y="3670378"/>
              <a:ext cx="1800000" cy="864096"/>
            </a:xfrm>
            <a:prstGeom prst="roundRect">
              <a:avLst/>
            </a:prstGeom>
            <a:solidFill>
              <a:srgbClr val="C1F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4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就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4408081-53DF-4D43-A328-5C4A2707D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8" t="32690" r="34036" b="33288"/>
            <a:stretch/>
          </p:blipFill>
          <p:spPr>
            <a:xfrm rot="2900235">
              <a:off x="10412510" y="3496731"/>
              <a:ext cx="1501834" cy="1493909"/>
            </a:xfrm>
            <a:prstGeom prst="rect">
              <a:avLst/>
            </a:prstGeom>
          </p:spPr>
        </p:pic>
      </p:grp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13" name="图片 12" descr="图片包含 游戏机, 钟表&#10;&#10;描述已自动生成">
            <a:hlinkClick r:id="rId7" action="ppaction://hlinksldjump"/>
            <a:extLst>
              <a:ext uri="{FF2B5EF4-FFF2-40B4-BE49-F238E27FC236}">
                <a16:creationId xmlns:a16="http://schemas.microsoft.com/office/drawing/2014/main" id="{EC866743-1978-4315-A662-CB8053F718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53519" r="78090" b="33881"/>
          <a:stretch/>
        </p:blipFill>
        <p:spPr>
          <a:xfrm>
            <a:off x="7051920" y="5905352"/>
            <a:ext cx="936104" cy="864096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C4F88A4E-CF3F-4496-BB55-0253C51B0755}"/>
              </a:ext>
            </a:extLst>
          </p:cNvPr>
          <p:cNvSpPr/>
          <p:nvPr/>
        </p:nvSpPr>
        <p:spPr>
          <a:xfrm>
            <a:off x="3481739" y="500576"/>
            <a:ext cx="5566589" cy="2685587"/>
          </a:xfrm>
          <a:custGeom>
            <a:avLst/>
            <a:gdLst>
              <a:gd name="connsiteX0" fmla="*/ 0 w 5566589"/>
              <a:gd name="connsiteY0" fmla="*/ 447607 h 2685587"/>
              <a:gd name="connsiteX1" fmla="*/ 447607 w 5566589"/>
              <a:gd name="connsiteY1" fmla="*/ 0 h 2685587"/>
              <a:gd name="connsiteX2" fmla="*/ 927765 w 5566589"/>
              <a:gd name="connsiteY2" fmla="*/ 0 h 2685587"/>
              <a:gd name="connsiteX3" fmla="*/ 927765 w 5566589"/>
              <a:gd name="connsiteY3" fmla="*/ 0 h 2685587"/>
              <a:gd name="connsiteX4" fmla="*/ 2319412 w 5566589"/>
              <a:gd name="connsiteY4" fmla="*/ 0 h 2685587"/>
              <a:gd name="connsiteX5" fmla="*/ 5118982 w 5566589"/>
              <a:gd name="connsiteY5" fmla="*/ 0 h 2685587"/>
              <a:gd name="connsiteX6" fmla="*/ 5566589 w 5566589"/>
              <a:gd name="connsiteY6" fmla="*/ 447607 h 2685587"/>
              <a:gd name="connsiteX7" fmla="*/ 5566589 w 5566589"/>
              <a:gd name="connsiteY7" fmla="*/ 1566592 h 2685587"/>
              <a:gd name="connsiteX8" fmla="*/ 5566589 w 5566589"/>
              <a:gd name="connsiteY8" fmla="*/ 1566592 h 2685587"/>
              <a:gd name="connsiteX9" fmla="*/ 5566589 w 5566589"/>
              <a:gd name="connsiteY9" fmla="*/ 2237989 h 2685587"/>
              <a:gd name="connsiteX10" fmla="*/ 5566589 w 5566589"/>
              <a:gd name="connsiteY10" fmla="*/ 2237980 h 2685587"/>
              <a:gd name="connsiteX11" fmla="*/ 5118982 w 5566589"/>
              <a:gd name="connsiteY11" fmla="*/ 2685587 h 2685587"/>
              <a:gd name="connsiteX12" fmla="*/ 2319412 w 5566589"/>
              <a:gd name="connsiteY12" fmla="*/ 2685587 h 2685587"/>
              <a:gd name="connsiteX13" fmla="*/ 1928433 w 5566589"/>
              <a:gd name="connsiteY13" fmla="*/ 3067773 h 2685587"/>
              <a:gd name="connsiteX14" fmla="*/ 927765 w 5566589"/>
              <a:gd name="connsiteY14" fmla="*/ 2685587 h 2685587"/>
              <a:gd name="connsiteX15" fmla="*/ 447607 w 5566589"/>
              <a:gd name="connsiteY15" fmla="*/ 2685587 h 2685587"/>
              <a:gd name="connsiteX16" fmla="*/ 0 w 5566589"/>
              <a:gd name="connsiteY16" fmla="*/ 2237980 h 2685587"/>
              <a:gd name="connsiteX17" fmla="*/ 0 w 5566589"/>
              <a:gd name="connsiteY17" fmla="*/ 2237989 h 2685587"/>
              <a:gd name="connsiteX18" fmla="*/ 0 w 5566589"/>
              <a:gd name="connsiteY18" fmla="*/ 1566592 h 2685587"/>
              <a:gd name="connsiteX19" fmla="*/ 0 w 5566589"/>
              <a:gd name="connsiteY19" fmla="*/ 1566592 h 2685587"/>
              <a:gd name="connsiteX20" fmla="*/ 0 w 5566589"/>
              <a:gd name="connsiteY20" fmla="*/ 447607 h 2685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66589" h="2685587" fill="none" extrusionOk="0">
                <a:moveTo>
                  <a:pt x="0" y="447607"/>
                </a:moveTo>
                <a:cubicBezTo>
                  <a:pt x="-18459" y="208139"/>
                  <a:pt x="186239" y="6507"/>
                  <a:pt x="447607" y="0"/>
                </a:cubicBezTo>
                <a:cubicBezTo>
                  <a:pt x="647617" y="9862"/>
                  <a:pt x="849131" y="42257"/>
                  <a:pt x="927765" y="0"/>
                </a:cubicBezTo>
                <a:lnTo>
                  <a:pt x="927765" y="0"/>
                </a:lnTo>
                <a:cubicBezTo>
                  <a:pt x="1187295" y="-118499"/>
                  <a:pt x="2164001" y="-14667"/>
                  <a:pt x="2319412" y="0"/>
                </a:cubicBezTo>
                <a:cubicBezTo>
                  <a:pt x="3443502" y="123478"/>
                  <a:pt x="4648230" y="-156869"/>
                  <a:pt x="5118982" y="0"/>
                </a:cubicBezTo>
                <a:cubicBezTo>
                  <a:pt x="5368983" y="-45196"/>
                  <a:pt x="5605564" y="178730"/>
                  <a:pt x="5566589" y="447607"/>
                </a:cubicBezTo>
                <a:cubicBezTo>
                  <a:pt x="5566487" y="664357"/>
                  <a:pt x="5622785" y="1305268"/>
                  <a:pt x="5566589" y="1566592"/>
                </a:cubicBezTo>
                <a:lnTo>
                  <a:pt x="5566589" y="1566592"/>
                </a:lnTo>
                <a:cubicBezTo>
                  <a:pt x="5578054" y="1706257"/>
                  <a:pt x="5559286" y="2169171"/>
                  <a:pt x="5566589" y="2237989"/>
                </a:cubicBezTo>
                <a:lnTo>
                  <a:pt x="5566589" y="2237980"/>
                </a:lnTo>
                <a:cubicBezTo>
                  <a:pt x="5590035" y="2461445"/>
                  <a:pt x="5380754" y="2700817"/>
                  <a:pt x="5118982" y="2685587"/>
                </a:cubicBezTo>
                <a:cubicBezTo>
                  <a:pt x="3907815" y="2634506"/>
                  <a:pt x="3704800" y="2612751"/>
                  <a:pt x="2319412" y="2685587"/>
                </a:cubicBezTo>
                <a:cubicBezTo>
                  <a:pt x="2255212" y="2752219"/>
                  <a:pt x="2090891" y="2850272"/>
                  <a:pt x="1928433" y="3067773"/>
                </a:cubicBezTo>
                <a:cubicBezTo>
                  <a:pt x="1649859" y="2888741"/>
                  <a:pt x="1366549" y="2927232"/>
                  <a:pt x="927765" y="2685587"/>
                </a:cubicBezTo>
                <a:cubicBezTo>
                  <a:pt x="717565" y="2668057"/>
                  <a:pt x="568157" y="2722782"/>
                  <a:pt x="447607" y="2685587"/>
                </a:cubicBezTo>
                <a:cubicBezTo>
                  <a:pt x="179663" y="2702029"/>
                  <a:pt x="-22152" y="2473188"/>
                  <a:pt x="0" y="2237980"/>
                </a:cubicBezTo>
                <a:lnTo>
                  <a:pt x="0" y="2237989"/>
                </a:lnTo>
                <a:cubicBezTo>
                  <a:pt x="22059" y="2113337"/>
                  <a:pt x="58434" y="1805978"/>
                  <a:pt x="0" y="1566592"/>
                </a:cubicBezTo>
                <a:lnTo>
                  <a:pt x="0" y="1566592"/>
                </a:lnTo>
                <a:cubicBezTo>
                  <a:pt x="98222" y="1383979"/>
                  <a:pt x="-2041" y="631304"/>
                  <a:pt x="0" y="447607"/>
                </a:cubicBezTo>
                <a:close/>
              </a:path>
              <a:path w="5566589" h="2685587" stroke="0" extrusionOk="0">
                <a:moveTo>
                  <a:pt x="0" y="447607"/>
                </a:moveTo>
                <a:cubicBezTo>
                  <a:pt x="23133" y="177604"/>
                  <a:pt x="204469" y="2818"/>
                  <a:pt x="447607" y="0"/>
                </a:cubicBezTo>
                <a:cubicBezTo>
                  <a:pt x="577208" y="-24869"/>
                  <a:pt x="740693" y="-28750"/>
                  <a:pt x="927765" y="0"/>
                </a:cubicBezTo>
                <a:lnTo>
                  <a:pt x="927765" y="0"/>
                </a:lnTo>
                <a:cubicBezTo>
                  <a:pt x="1133192" y="-40555"/>
                  <a:pt x="2149653" y="-21831"/>
                  <a:pt x="2319412" y="0"/>
                </a:cubicBezTo>
                <a:cubicBezTo>
                  <a:pt x="3662253" y="18236"/>
                  <a:pt x="4523359" y="122862"/>
                  <a:pt x="5118982" y="0"/>
                </a:cubicBezTo>
                <a:cubicBezTo>
                  <a:pt x="5369034" y="19949"/>
                  <a:pt x="5566125" y="206102"/>
                  <a:pt x="5566589" y="447607"/>
                </a:cubicBezTo>
                <a:cubicBezTo>
                  <a:pt x="5665603" y="922825"/>
                  <a:pt x="5616258" y="1278457"/>
                  <a:pt x="5566589" y="1566592"/>
                </a:cubicBezTo>
                <a:lnTo>
                  <a:pt x="5566589" y="1566592"/>
                </a:lnTo>
                <a:cubicBezTo>
                  <a:pt x="5625783" y="1872578"/>
                  <a:pt x="5513340" y="2097480"/>
                  <a:pt x="5566589" y="2237989"/>
                </a:cubicBezTo>
                <a:lnTo>
                  <a:pt x="5566589" y="2237980"/>
                </a:lnTo>
                <a:cubicBezTo>
                  <a:pt x="5566058" y="2444969"/>
                  <a:pt x="5359514" y="2729799"/>
                  <a:pt x="5118982" y="2685587"/>
                </a:cubicBezTo>
                <a:cubicBezTo>
                  <a:pt x="4606934" y="2645770"/>
                  <a:pt x="3244853" y="2578545"/>
                  <a:pt x="2319412" y="2685587"/>
                </a:cubicBezTo>
                <a:cubicBezTo>
                  <a:pt x="2172369" y="2886993"/>
                  <a:pt x="2098029" y="2958129"/>
                  <a:pt x="1928433" y="3067773"/>
                </a:cubicBezTo>
                <a:cubicBezTo>
                  <a:pt x="1707332" y="2962220"/>
                  <a:pt x="1318256" y="2734468"/>
                  <a:pt x="927765" y="2685587"/>
                </a:cubicBezTo>
                <a:cubicBezTo>
                  <a:pt x="730617" y="2690870"/>
                  <a:pt x="564502" y="2689731"/>
                  <a:pt x="447607" y="2685587"/>
                </a:cubicBezTo>
                <a:cubicBezTo>
                  <a:pt x="213901" y="2655488"/>
                  <a:pt x="-19143" y="2454149"/>
                  <a:pt x="0" y="2237980"/>
                </a:cubicBezTo>
                <a:lnTo>
                  <a:pt x="0" y="2237989"/>
                </a:lnTo>
                <a:cubicBezTo>
                  <a:pt x="20244" y="1955759"/>
                  <a:pt x="-37299" y="1731046"/>
                  <a:pt x="0" y="1566592"/>
                </a:cubicBezTo>
                <a:lnTo>
                  <a:pt x="0" y="1566592"/>
                </a:lnTo>
                <a:cubicBezTo>
                  <a:pt x="-35641" y="1296532"/>
                  <a:pt x="49486" y="633718"/>
                  <a:pt x="0" y="447607"/>
                </a:cubicBezTo>
                <a:close/>
              </a:path>
            </a:pathLst>
          </a:custGeom>
          <a:solidFill>
            <a:srgbClr val="FFF5D9"/>
          </a:solidFill>
          <a:ln w="57150"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wedgeRoundRectCallout">
                    <a:avLst>
                      <a:gd name="adj1" fmla="val -15357"/>
                      <a:gd name="adj2" fmla="val 64231"/>
                      <a:gd name="adj3" fmla="val 166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我每天一到家</a:t>
            </a:r>
            <a:r>
              <a:rPr lang="en-US" altLang="zh-CN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   )</a:t>
            </a:r>
            <a:r>
              <a:rPr lang="zh-CN" altLang="en-US" sz="4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做作业。</a:t>
            </a:r>
          </a:p>
        </p:txBody>
      </p:sp>
      <p:pic>
        <p:nvPicPr>
          <p:cNvPr id="12" name="图片 11" descr="卡通人物&#10;&#10;描述已自动生成">
            <a:extLst>
              <a:ext uri="{FF2B5EF4-FFF2-40B4-BE49-F238E27FC236}">
                <a16:creationId xmlns:a16="http://schemas.microsoft.com/office/drawing/2014/main" id="{6B572F9D-E851-48A9-BE2E-38F3C22459A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99" r="54162" b="62811"/>
          <a:stretch/>
        </p:blipFill>
        <p:spPr>
          <a:xfrm>
            <a:off x="7300320" y="1165806"/>
            <a:ext cx="883912" cy="6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repeatCount="5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0463 L 0.0043 0.00972 " pathEditMode="relative" rAng="0" ptsTypes="AA">
                                      <p:cBhvr>
                                        <p:cTn id="2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00" y="7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思想气泡: 云 27">
            <a:extLst>
              <a:ext uri="{FF2B5EF4-FFF2-40B4-BE49-F238E27FC236}">
                <a16:creationId xmlns:a16="http://schemas.microsoft.com/office/drawing/2014/main" id="{19C9CE0F-65E4-4473-8EC8-E856C43D9C91}"/>
              </a:ext>
            </a:extLst>
          </p:cNvPr>
          <p:cNvSpPr/>
          <p:nvPr/>
        </p:nvSpPr>
        <p:spPr>
          <a:xfrm>
            <a:off x="4655840" y="1345272"/>
            <a:ext cx="3479257" cy="1989410"/>
          </a:xfrm>
          <a:custGeom>
            <a:avLst/>
            <a:gdLst>
              <a:gd name="connsiteX0" fmla="*/ 314099 w 3479257"/>
              <a:gd name="connsiteY0" fmla="*/ 661755 h 1989410"/>
              <a:gd name="connsiteX1" fmla="*/ 452867 w 3479257"/>
              <a:gd name="connsiteY1" fmla="*/ 318075 h 1989410"/>
              <a:gd name="connsiteX2" fmla="*/ 1127939 w 3479257"/>
              <a:gd name="connsiteY2" fmla="*/ 239558 h 1989410"/>
              <a:gd name="connsiteX3" fmla="*/ 1808569 w 3479257"/>
              <a:gd name="connsiteY3" fmla="*/ 158047 h 1989410"/>
              <a:gd name="connsiteX4" fmla="*/ 2073782 w 3479257"/>
              <a:gd name="connsiteY4" fmla="*/ 9210 h 1989410"/>
              <a:gd name="connsiteX5" fmla="*/ 2402700 w 3479257"/>
              <a:gd name="connsiteY5" fmla="*/ 114252 h 1989410"/>
              <a:gd name="connsiteX6" fmla="*/ 2856131 w 3479257"/>
              <a:gd name="connsiteY6" fmla="*/ 31775 h 1989410"/>
              <a:gd name="connsiteX7" fmla="*/ 3086068 w 3479257"/>
              <a:gd name="connsiteY7" fmla="*/ 256781 h 1989410"/>
              <a:gd name="connsiteX8" fmla="*/ 3381161 w 3479257"/>
              <a:gd name="connsiteY8" fmla="*/ 475155 h 1989410"/>
              <a:gd name="connsiteX9" fmla="*/ 3367952 w 3479257"/>
              <a:gd name="connsiteY9" fmla="*/ 711950 h 1989410"/>
              <a:gd name="connsiteX10" fmla="*/ 3464437 w 3479257"/>
              <a:gd name="connsiteY10" fmla="*/ 1074005 h 1989410"/>
              <a:gd name="connsiteX11" fmla="*/ 3012456 w 3479257"/>
              <a:gd name="connsiteY11" fmla="*/ 1390929 h 1989410"/>
              <a:gd name="connsiteX12" fmla="*/ 2850655 w 3479257"/>
              <a:gd name="connsiteY12" fmla="*/ 1662492 h 1989410"/>
              <a:gd name="connsiteX13" fmla="*/ 2299772 w 3479257"/>
              <a:gd name="connsiteY13" fmla="*/ 1695373 h 1989410"/>
              <a:gd name="connsiteX14" fmla="*/ 1906101 w 3479257"/>
              <a:gd name="connsiteY14" fmla="*/ 1985081 h 1989410"/>
              <a:gd name="connsiteX15" fmla="*/ 1327272 w 3479257"/>
              <a:gd name="connsiteY15" fmla="*/ 1808244 h 1989410"/>
              <a:gd name="connsiteX16" fmla="*/ 467444 w 3479257"/>
              <a:gd name="connsiteY16" fmla="*/ 1633526 h 1989410"/>
              <a:gd name="connsiteX17" fmla="*/ 89397 w 3479257"/>
              <a:gd name="connsiteY17" fmla="*/ 1439098 h 1989410"/>
              <a:gd name="connsiteX18" fmla="*/ 170177 w 3479257"/>
              <a:gd name="connsiteY18" fmla="*/ 1176653 h 1989410"/>
              <a:gd name="connsiteX19" fmla="*/ -403 w 3479257"/>
              <a:gd name="connsiteY19" fmla="*/ 907392 h 1989410"/>
              <a:gd name="connsiteX20" fmla="*/ 311119 w 3479257"/>
              <a:gd name="connsiteY20" fmla="*/ 668064 h 1989410"/>
              <a:gd name="connsiteX21" fmla="*/ 314099 w 3479257"/>
              <a:gd name="connsiteY21" fmla="*/ 661755 h 1989410"/>
              <a:gd name="connsiteX0" fmla="*/ 1200633 w 3479257"/>
              <a:gd name="connsiteY0" fmla="*/ 2710909 h 1989410"/>
              <a:gd name="connsiteX1" fmla="*/ 1145372 w 3479257"/>
              <a:gd name="connsiteY1" fmla="*/ 2766170 h 1989410"/>
              <a:gd name="connsiteX2" fmla="*/ 1090111 w 3479257"/>
              <a:gd name="connsiteY2" fmla="*/ 2710909 h 1989410"/>
              <a:gd name="connsiteX3" fmla="*/ 1145372 w 3479257"/>
              <a:gd name="connsiteY3" fmla="*/ 2655648 h 1989410"/>
              <a:gd name="connsiteX4" fmla="*/ 1200633 w 3479257"/>
              <a:gd name="connsiteY4" fmla="*/ 2710909 h 1989410"/>
              <a:gd name="connsiteX0" fmla="*/ 1329302 w 3479257"/>
              <a:gd name="connsiteY0" fmla="*/ 2498909 h 1989410"/>
              <a:gd name="connsiteX1" fmla="*/ 1218779 w 3479257"/>
              <a:gd name="connsiteY1" fmla="*/ 2609432 h 1989410"/>
              <a:gd name="connsiteX2" fmla="*/ 1108256 w 3479257"/>
              <a:gd name="connsiteY2" fmla="*/ 2498909 h 1989410"/>
              <a:gd name="connsiteX3" fmla="*/ 1218779 w 3479257"/>
              <a:gd name="connsiteY3" fmla="*/ 2388386 h 1989410"/>
              <a:gd name="connsiteX4" fmla="*/ 1329302 w 3479257"/>
              <a:gd name="connsiteY4" fmla="*/ 2498909 h 1989410"/>
              <a:gd name="connsiteX0" fmla="*/ 1494134 w 3479257"/>
              <a:gd name="connsiteY0" fmla="*/ 2182469 h 1989410"/>
              <a:gd name="connsiteX1" fmla="*/ 1328350 w 3479257"/>
              <a:gd name="connsiteY1" fmla="*/ 2348253 h 1989410"/>
              <a:gd name="connsiteX2" fmla="*/ 1162566 w 3479257"/>
              <a:gd name="connsiteY2" fmla="*/ 2182469 h 1989410"/>
              <a:gd name="connsiteX3" fmla="*/ 1328350 w 3479257"/>
              <a:gd name="connsiteY3" fmla="*/ 2016685 h 1989410"/>
              <a:gd name="connsiteX4" fmla="*/ 1494134 w 3479257"/>
              <a:gd name="connsiteY4" fmla="*/ 2182469 h 1989410"/>
              <a:gd name="connsiteX0" fmla="*/ 377966 w 3479257"/>
              <a:gd name="connsiteY0" fmla="*/ 1205481 h 1989410"/>
              <a:gd name="connsiteX1" fmla="*/ 173962 w 3479257"/>
              <a:gd name="connsiteY1" fmla="*/ 1168778 h 1989410"/>
              <a:gd name="connsiteX2" fmla="*/ 557969 w 3479257"/>
              <a:gd name="connsiteY2" fmla="*/ 1607139 h 1989410"/>
              <a:gd name="connsiteX3" fmla="*/ 468733 w 3479257"/>
              <a:gd name="connsiteY3" fmla="*/ 1624684 h 1989410"/>
              <a:gd name="connsiteX4" fmla="*/ 1327111 w 3479257"/>
              <a:gd name="connsiteY4" fmla="*/ 1800139 h 1989410"/>
              <a:gd name="connsiteX5" fmla="*/ 1273311 w 3479257"/>
              <a:gd name="connsiteY5" fmla="*/ 1720010 h 1989410"/>
              <a:gd name="connsiteX6" fmla="*/ 2321679 w 3479257"/>
              <a:gd name="connsiteY6" fmla="*/ 1600323 h 1989410"/>
              <a:gd name="connsiteX7" fmla="*/ 2300175 w 3479257"/>
              <a:gd name="connsiteY7" fmla="*/ 1688235 h 1989410"/>
              <a:gd name="connsiteX8" fmla="*/ 2748693 w 3479257"/>
              <a:gd name="connsiteY8" fmla="*/ 1057058 h 1989410"/>
              <a:gd name="connsiteX9" fmla="*/ 3010523 w 3479257"/>
              <a:gd name="connsiteY9" fmla="*/ 1385679 h 1989410"/>
              <a:gd name="connsiteX10" fmla="*/ 3366342 w 3479257"/>
              <a:gd name="connsiteY10" fmla="*/ 707069 h 1989410"/>
              <a:gd name="connsiteX11" fmla="*/ 3249722 w 3479257"/>
              <a:gd name="connsiteY11" fmla="*/ 830302 h 1989410"/>
              <a:gd name="connsiteX12" fmla="*/ 3086551 w 3479257"/>
              <a:gd name="connsiteY12" fmla="*/ 249873 h 1989410"/>
              <a:gd name="connsiteX13" fmla="*/ 3092672 w 3479257"/>
              <a:gd name="connsiteY13" fmla="*/ 308082 h 1989410"/>
              <a:gd name="connsiteX14" fmla="*/ 2341894 w 3479257"/>
              <a:gd name="connsiteY14" fmla="*/ 181994 h 1989410"/>
              <a:gd name="connsiteX15" fmla="*/ 2401653 w 3479257"/>
              <a:gd name="connsiteY15" fmla="*/ 107759 h 1989410"/>
              <a:gd name="connsiteX16" fmla="*/ 1783199 w 3479257"/>
              <a:gd name="connsiteY16" fmla="*/ 217361 h 1989410"/>
              <a:gd name="connsiteX17" fmla="*/ 1812113 w 3479257"/>
              <a:gd name="connsiteY17" fmla="*/ 153350 h 1989410"/>
              <a:gd name="connsiteX18" fmla="*/ 1127536 w 3479257"/>
              <a:gd name="connsiteY18" fmla="*/ 239097 h 1989410"/>
              <a:gd name="connsiteX19" fmla="*/ 1232236 w 3479257"/>
              <a:gd name="connsiteY19" fmla="*/ 301174 h 1989410"/>
              <a:gd name="connsiteX20" fmla="*/ 332381 w 3479257"/>
              <a:gd name="connsiteY20" fmla="*/ 727101 h 1989410"/>
              <a:gd name="connsiteX21" fmla="*/ 314099 w 3479257"/>
              <a:gd name="connsiteY21" fmla="*/ 661755 h 1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79257" h="1989410" fill="none" extrusionOk="0">
                <a:moveTo>
                  <a:pt x="314099" y="661755"/>
                </a:moveTo>
                <a:cubicBezTo>
                  <a:pt x="300262" y="534565"/>
                  <a:pt x="352028" y="409469"/>
                  <a:pt x="452867" y="318075"/>
                </a:cubicBezTo>
                <a:cubicBezTo>
                  <a:pt x="633480" y="164199"/>
                  <a:pt x="919253" y="151556"/>
                  <a:pt x="1127939" y="239558"/>
                </a:cubicBezTo>
                <a:cubicBezTo>
                  <a:pt x="1303167" y="38846"/>
                  <a:pt x="1577220" y="-6024"/>
                  <a:pt x="1808569" y="158047"/>
                </a:cubicBezTo>
                <a:cubicBezTo>
                  <a:pt x="1879490" y="85162"/>
                  <a:pt x="1965750" y="26697"/>
                  <a:pt x="2073782" y="9210"/>
                </a:cubicBezTo>
                <a:cubicBezTo>
                  <a:pt x="2203662" y="-3626"/>
                  <a:pt x="2315585" y="23610"/>
                  <a:pt x="2402700" y="114252"/>
                </a:cubicBezTo>
                <a:cubicBezTo>
                  <a:pt x="2492989" y="12972"/>
                  <a:pt x="2696510" y="1245"/>
                  <a:pt x="2856131" y="31775"/>
                </a:cubicBezTo>
                <a:cubicBezTo>
                  <a:pt x="2971764" y="75900"/>
                  <a:pt x="3053895" y="151710"/>
                  <a:pt x="3086068" y="256781"/>
                </a:cubicBezTo>
                <a:cubicBezTo>
                  <a:pt x="3220276" y="287716"/>
                  <a:pt x="3342750" y="376914"/>
                  <a:pt x="3381161" y="475155"/>
                </a:cubicBezTo>
                <a:cubicBezTo>
                  <a:pt x="3414575" y="546978"/>
                  <a:pt x="3401700" y="646084"/>
                  <a:pt x="3367952" y="711950"/>
                </a:cubicBezTo>
                <a:cubicBezTo>
                  <a:pt x="3461152" y="799540"/>
                  <a:pt x="3508315" y="954503"/>
                  <a:pt x="3464437" y="1074005"/>
                </a:cubicBezTo>
                <a:cubicBezTo>
                  <a:pt x="3415883" y="1254097"/>
                  <a:pt x="3226959" y="1363964"/>
                  <a:pt x="3012456" y="1390929"/>
                </a:cubicBezTo>
                <a:cubicBezTo>
                  <a:pt x="3000385" y="1491842"/>
                  <a:pt x="2959549" y="1615730"/>
                  <a:pt x="2850655" y="1662492"/>
                </a:cubicBezTo>
                <a:cubicBezTo>
                  <a:pt x="2705231" y="1766614"/>
                  <a:pt x="2467454" y="1765406"/>
                  <a:pt x="2299772" y="1695373"/>
                </a:cubicBezTo>
                <a:cubicBezTo>
                  <a:pt x="2242891" y="1876086"/>
                  <a:pt x="2102035" y="1938520"/>
                  <a:pt x="1906101" y="1985081"/>
                </a:cubicBezTo>
                <a:cubicBezTo>
                  <a:pt x="1682110" y="2023254"/>
                  <a:pt x="1423545" y="1968313"/>
                  <a:pt x="1327272" y="1808244"/>
                </a:cubicBezTo>
                <a:cubicBezTo>
                  <a:pt x="1039110" y="1915541"/>
                  <a:pt x="656700" y="1840031"/>
                  <a:pt x="467444" y="1633526"/>
                </a:cubicBezTo>
                <a:cubicBezTo>
                  <a:pt x="288883" y="1656837"/>
                  <a:pt x="120695" y="1554424"/>
                  <a:pt x="89397" y="1439098"/>
                </a:cubicBezTo>
                <a:cubicBezTo>
                  <a:pt x="68849" y="1333311"/>
                  <a:pt x="94111" y="1241150"/>
                  <a:pt x="170177" y="1176653"/>
                </a:cubicBezTo>
                <a:cubicBezTo>
                  <a:pt x="40214" y="1124318"/>
                  <a:pt x="-21297" y="1021038"/>
                  <a:pt x="-403" y="907392"/>
                </a:cubicBezTo>
                <a:cubicBezTo>
                  <a:pt x="15535" y="798761"/>
                  <a:pt x="172396" y="683601"/>
                  <a:pt x="311119" y="668064"/>
                </a:cubicBezTo>
                <a:cubicBezTo>
                  <a:pt x="312241" y="665624"/>
                  <a:pt x="313078" y="664211"/>
                  <a:pt x="314099" y="661755"/>
                </a:cubicBezTo>
                <a:close/>
              </a:path>
              <a:path w="3479257" h="1989410" fill="none" extrusionOk="0">
                <a:moveTo>
                  <a:pt x="1200633" y="2710909"/>
                </a:moveTo>
                <a:cubicBezTo>
                  <a:pt x="1200708" y="2740551"/>
                  <a:pt x="1177681" y="2761766"/>
                  <a:pt x="1145372" y="2766170"/>
                </a:cubicBezTo>
                <a:cubicBezTo>
                  <a:pt x="1112180" y="2764533"/>
                  <a:pt x="1090690" y="2746374"/>
                  <a:pt x="1090111" y="2710909"/>
                </a:cubicBezTo>
                <a:cubicBezTo>
                  <a:pt x="1095707" y="2680566"/>
                  <a:pt x="1112069" y="2651677"/>
                  <a:pt x="1145372" y="2655648"/>
                </a:cubicBezTo>
                <a:cubicBezTo>
                  <a:pt x="1174945" y="2656573"/>
                  <a:pt x="1203496" y="2679084"/>
                  <a:pt x="1200633" y="2710909"/>
                </a:cubicBezTo>
                <a:close/>
              </a:path>
              <a:path w="3479257" h="1989410" fill="none" extrusionOk="0">
                <a:moveTo>
                  <a:pt x="1329302" y="2498909"/>
                </a:moveTo>
                <a:cubicBezTo>
                  <a:pt x="1336615" y="2564023"/>
                  <a:pt x="1285156" y="2606068"/>
                  <a:pt x="1218779" y="2609432"/>
                </a:cubicBezTo>
                <a:cubicBezTo>
                  <a:pt x="1163677" y="2608075"/>
                  <a:pt x="1102243" y="2550188"/>
                  <a:pt x="1108256" y="2498909"/>
                </a:cubicBezTo>
                <a:cubicBezTo>
                  <a:pt x="1107607" y="2426127"/>
                  <a:pt x="1153117" y="2398296"/>
                  <a:pt x="1218779" y="2388386"/>
                </a:cubicBezTo>
                <a:cubicBezTo>
                  <a:pt x="1271119" y="2383597"/>
                  <a:pt x="1323064" y="2440007"/>
                  <a:pt x="1329302" y="2498909"/>
                </a:cubicBezTo>
                <a:close/>
              </a:path>
              <a:path w="3479257" h="1989410" fill="none" extrusionOk="0">
                <a:moveTo>
                  <a:pt x="1494134" y="2182469"/>
                </a:moveTo>
                <a:cubicBezTo>
                  <a:pt x="1500742" y="2276322"/>
                  <a:pt x="1423246" y="2346537"/>
                  <a:pt x="1328350" y="2348253"/>
                </a:cubicBezTo>
                <a:cubicBezTo>
                  <a:pt x="1244951" y="2352437"/>
                  <a:pt x="1150494" y="2274608"/>
                  <a:pt x="1162566" y="2182469"/>
                </a:cubicBezTo>
                <a:cubicBezTo>
                  <a:pt x="1166939" y="2102028"/>
                  <a:pt x="1226845" y="2020518"/>
                  <a:pt x="1328350" y="2016685"/>
                </a:cubicBezTo>
                <a:cubicBezTo>
                  <a:pt x="1421404" y="2027905"/>
                  <a:pt x="1501040" y="2088135"/>
                  <a:pt x="1494134" y="2182469"/>
                </a:cubicBezTo>
                <a:close/>
              </a:path>
              <a:path w="3479257" h="1989410" fill="none" extrusionOk="0">
                <a:moveTo>
                  <a:pt x="377966" y="1205481"/>
                </a:moveTo>
                <a:cubicBezTo>
                  <a:pt x="312209" y="1221715"/>
                  <a:pt x="232691" y="1192798"/>
                  <a:pt x="173962" y="1168778"/>
                </a:cubicBezTo>
                <a:moveTo>
                  <a:pt x="557969" y="1607139"/>
                </a:moveTo>
                <a:cubicBezTo>
                  <a:pt x="530086" y="1614974"/>
                  <a:pt x="499261" y="1626121"/>
                  <a:pt x="468733" y="1624684"/>
                </a:cubicBezTo>
                <a:moveTo>
                  <a:pt x="1327111" y="1800139"/>
                </a:moveTo>
                <a:cubicBezTo>
                  <a:pt x="1305308" y="1775239"/>
                  <a:pt x="1288031" y="1747577"/>
                  <a:pt x="1273311" y="1720010"/>
                </a:cubicBezTo>
                <a:moveTo>
                  <a:pt x="2321679" y="1600323"/>
                </a:moveTo>
                <a:cubicBezTo>
                  <a:pt x="2320588" y="1625903"/>
                  <a:pt x="2312080" y="1659397"/>
                  <a:pt x="2300175" y="1688235"/>
                </a:cubicBezTo>
                <a:moveTo>
                  <a:pt x="2748693" y="1057058"/>
                </a:moveTo>
                <a:cubicBezTo>
                  <a:pt x="2920925" y="1110828"/>
                  <a:pt x="3005613" y="1272217"/>
                  <a:pt x="3010523" y="1385679"/>
                </a:cubicBezTo>
                <a:moveTo>
                  <a:pt x="3366342" y="707069"/>
                </a:moveTo>
                <a:cubicBezTo>
                  <a:pt x="3338681" y="746862"/>
                  <a:pt x="3296843" y="786911"/>
                  <a:pt x="3249722" y="830302"/>
                </a:cubicBezTo>
                <a:moveTo>
                  <a:pt x="3086551" y="249873"/>
                </a:moveTo>
                <a:cubicBezTo>
                  <a:pt x="3093603" y="266358"/>
                  <a:pt x="3090239" y="288828"/>
                  <a:pt x="3092672" y="308082"/>
                </a:cubicBezTo>
                <a:moveTo>
                  <a:pt x="2341894" y="181994"/>
                </a:moveTo>
                <a:cubicBezTo>
                  <a:pt x="2356580" y="151730"/>
                  <a:pt x="2373295" y="132409"/>
                  <a:pt x="2401653" y="107759"/>
                </a:cubicBezTo>
                <a:moveTo>
                  <a:pt x="1783199" y="217361"/>
                </a:moveTo>
                <a:cubicBezTo>
                  <a:pt x="1787859" y="194560"/>
                  <a:pt x="1798650" y="169965"/>
                  <a:pt x="1812113" y="153350"/>
                </a:cubicBezTo>
                <a:moveTo>
                  <a:pt x="1127536" y="239097"/>
                </a:moveTo>
                <a:cubicBezTo>
                  <a:pt x="1163995" y="250887"/>
                  <a:pt x="1200779" y="278006"/>
                  <a:pt x="1232236" y="301174"/>
                </a:cubicBezTo>
                <a:moveTo>
                  <a:pt x="332381" y="727101"/>
                </a:moveTo>
                <a:cubicBezTo>
                  <a:pt x="324790" y="706561"/>
                  <a:pt x="317588" y="682328"/>
                  <a:pt x="314099" y="661755"/>
                </a:cubicBezTo>
              </a:path>
              <a:path w="3479257" h="1989410" stroke="0" extrusionOk="0">
                <a:moveTo>
                  <a:pt x="314099" y="661755"/>
                </a:moveTo>
                <a:cubicBezTo>
                  <a:pt x="308388" y="520938"/>
                  <a:pt x="360863" y="423071"/>
                  <a:pt x="452867" y="318075"/>
                </a:cubicBezTo>
                <a:cubicBezTo>
                  <a:pt x="635275" y="167816"/>
                  <a:pt x="911057" y="150666"/>
                  <a:pt x="1127939" y="239558"/>
                </a:cubicBezTo>
                <a:cubicBezTo>
                  <a:pt x="1292467" y="41241"/>
                  <a:pt x="1628642" y="2986"/>
                  <a:pt x="1808569" y="158047"/>
                </a:cubicBezTo>
                <a:cubicBezTo>
                  <a:pt x="1860462" y="97020"/>
                  <a:pt x="1959396" y="32334"/>
                  <a:pt x="2073782" y="9210"/>
                </a:cubicBezTo>
                <a:cubicBezTo>
                  <a:pt x="2201854" y="10096"/>
                  <a:pt x="2324955" y="42707"/>
                  <a:pt x="2402700" y="114252"/>
                </a:cubicBezTo>
                <a:cubicBezTo>
                  <a:pt x="2509781" y="10409"/>
                  <a:pt x="2690277" y="-12755"/>
                  <a:pt x="2856131" y="31775"/>
                </a:cubicBezTo>
                <a:cubicBezTo>
                  <a:pt x="2984380" y="69275"/>
                  <a:pt x="3055707" y="147900"/>
                  <a:pt x="3086068" y="256781"/>
                </a:cubicBezTo>
                <a:cubicBezTo>
                  <a:pt x="3225148" y="279434"/>
                  <a:pt x="3332967" y="388798"/>
                  <a:pt x="3381161" y="475155"/>
                </a:cubicBezTo>
                <a:cubicBezTo>
                  <a:pt x="3417652" y="566058"/>
                  <a:pt x="3421019" y="631965"/>
                  <a:pt x="3367952" y="711950"/>
                </a:cubicBezTo>
                <a:cubicBezTo>
                  <a:pt x="3481494" y="821452"/>
                  <a:pt x="3495429" y="940008"/>
                  <a:pt x="3464437" y="1074005"/>
                </a:cubicBezTo>
                <a:cubicBezTo>
                  <a:pt x="3416526" y="1234025"/>
                  <a:pt x="3265691" y="1391459"/>
                  <a:pt x="3012456" y="1390929"/>
                </a:cubicBezTo>
                <a:cubicBezTo>
                  <a:pt x="3019997" y="1503083"/>
                  <a:pt x="2973350" y="1598458"/>
                  <a:pt x="2850655" y="1662492"/>
                </a:cubicBezTo>
                <a:cubicBezTo>
                  <a:pt x="2706075" y="1743827"/>
                  <a:pt x="2469483" y="1773912"/>
                  <a:pt x="2299772" y="1695373"/>
                </a:cubicBezTo>
                <a:cubicBezTo>
                  <a:pt x="2240186" y="1847677"/>
                  <a:pt x="2085663" y="1954420"/>
                  <a:pt x="1906101" y="1985081"/>
                </a:cubicBezTo>
                <a:cubicBezTo>
                  <a:pt x="1683533" y="2020416"/>
                  <a:pt x="1457204" y="1988569"/>
                  <a:pt x="1327272" y="1808244"/>
                </a:cubicBezTo>
                <a:cubicBezTo>
                  <a:pt x="1017667" y="1953022"/>
                  <a:pt x="596994" y="1889743"/>
                  <a:pt x="467444" y="1633526"/>
                </a:cubicBezTo>
                <a:cubicBezTo>
                  <a:pt x="305855" y="1669656"/>
                  <a:pt x="131780" y="1573509"/>
                  <a:pt x="89397" y="1439098"/>
                </a:cubicBezTo>
                <a:cubicBezTo>
                  <a:pt x="67877" y="1346930"/>
                  <a:pt x="77587" y="1251780"/>
                  <a:pt x="170177" y="1176653"/>
                </a:cubicBezTo>
                <a:cubicBezTo>
                  <a:pt x="53899" y="1120703"/>
                  <a:pt x="-29870" y="1011719"/>
                  <a:pt x="-403" y="907392"/>
                </a:cubicBezTo>
                <a:cubicBezTo>
                  <a:pt x="20705" y="756944"/>
                  <a:pt x="159270" y="675206"/>
                  <a:pt x="311119" y="668064"/>
                </a:cubicBezTo>
                <a:cubicBezTo>
                  <a:pt x="312248" y="666343"/>
                  <a:pt x="313172" y="663940"/>
                  <a:pt x="314099" y="661755"/>
                </a:cubicBezTo>
                <a:close/>
              </a:path>
              <a:path w="3479257" h="1989410" stroke="0" extrusionOk="0">
                <a:moveTo>
                  <a:pt x="1200633" y="2710909"/>
                </a:moveTo>
                <a:cubicBezTo>
                  <a:pt x="1199777" y="2740095"/>
                  <a:pt x="1176211" y="2767123"/>
                  <a:pt x="1145372" y="2766170"/>
                </a:cubicBezTo>
                <a:cubicBezTo>
                  <a:pt x="1115364" y="2764742"/>
                  <a:pt x="1091330" y="2745511"/>
                  <a:pt x="1090111" y="2710909"/>
                </a:cubicBezTo>
                <a:cubicBezTo>
                  <a:pt x="1094259" y="2676353"/>
                  <a:pt x="1110571" y="2656074"/>
                  <a:pt x="1145372" y="2655648"/>
                </a:cubicBezTo>
                <a:cubicBezTo>
                  <a:pt x="1181756" y="2656274"/>
                  <a:pt x="1200228" y="2680137"/>
                  <a:pt x="1200633" y="2710909"/>
                </a:cubicBezTo>
                <a:close/>
              </a:path>
              <a:path w="3479257" h="1989410" stroke="0" extrusionOk="0">
                <a:moveTo>
                  <a:pt x="1329302" y="2498909"/>
                </a:moveTo>
                <a:cubicBezTo>
                  <a:pt x="1333011" y="2565014"/>
                  <a:pt x="1277927" y="2598835"/>
                  <a:pt x="1218779" y="2609432"/>
                </a:cubicBezTo>
                <a:cubicBezTo>
                  <a:pt x="1149558" y="2613707"/>
                  <a:pt x="1113778" y="2562211"/>
                  <a:pt x="1108256" y="2498909"/>
                </a:cubicBezTo>
                <a:cubicBezTo>
                  <a:pt x="1106662" y="2436264"/>
                  <a:pt x="1157041" y="2387056"/>
                  <a:pt x="1218779" y="2388386"/>
                </a:cubicBezTo>
                <a:cubicBezTo>
                  <a:pt x="1283897" y="2386873"/>
                  <a:pt x="1331942" y="2437589"/>
                  <a:pt x="1329302" y="2498909"/>
                </a:cubicBezTo>
                <a:close/>
              </a:path>
              <a:path w="3479257" h="1989410" stroke="0" extrusionOk="0">
                <a:moveTo>
                  <a:pt x="1494134" y="2182469"/>
                </a:moveTo>
                <a:cubicBezTo>
                  <a:pt x="1504981" y="2274499"/>
                  <a:pt x="1429676" y="2346750"/>
                  <a:pt x="1328350" y="2348253"/>
                </a:cubicBezTo>
                <a:cubicBezTo>
                  <a:pt x="1235982" y="2346852"/>
                  <a:pt x="1160706" y="2282356"/>
                  <a:pt x="1162566" y="2182469"/>
                </a:cubicBezTo>
                <a:cubicBezTo>
                  <a:pt x="1172962" y="2098087"/>
                  <a:pt x="1245387" y="2015358"/>
                  <a:pt x="1328350" y="2016685"/>
                </a:cubicBezTo>
                <a:cubicBezTo>
                  <a:pt x="1425401" y="2007283"/>
                  <a:pt x="1495725" y="2090367"/>
                  <a:pt x="1494134" y="2182469"/>
                </a:cubicBezTo>
                <a:close/>
              </a:path>
              <a:path w="3479257" h="1989410" fill="none" stroke="0" extrusionOk="0">
                <a:moveTo>
                  <a:pt x="377966" y="1205481"/>
                </a:moveTo>
                <a:cubicBezTo>
                  <a:pt x="308120" y="1204630"/>
                  <a:pt x="230004" y="1200115"/>
                  <a:pt x="173962" y="1168778"/>
                </a:cubicBezTo>
                <a:moveTo>
                  <a:pt x="557969" y="1607139"/>
                </a:moveTo>
                <a:cubicBezTo>
                  <a:pt x="531356" y="1617849"/>
                  <a:pt x="498196" y="1618689"/>
                  <a:pt x="468733" y="1624684"/>
                </a:cubicBezTo>
                <a:moveTo>
                  <a:pt x="1327111" y="1800139"/>
                </a:moveTo>
                <a:cubicBezTo>
                  <a:pt x="1303957" y="1776826"/>
                  <a:pt x="1291623" y="1746522"/>
                  <a:pt x="1273311" y="1720010"/>
                </a:cubicBezTo>
                <a:moveTo>
                  <a:pt x="2321679" y="1600323"/>
                </a:moveTo>
                <a:cubicBezTo>
                  <a:pt x="2321816" y="1628063"/>
                  <a:pt x="2314291" y="1657460"/>
                  <a:pt x="2300175" y="1688235"/>
                </a:cubicBezTo>
                <a:moveTo>
                  <a:pt x="2748693" y="1057058"/>
                </a:moveTo>
                <a:cubicBezTo>
                  <a:pt x="2896051" y="1125376"/>
                  <a:pt x="3001808" y="1250342"/>
                  <a:pt x="3010523" y="1385679"/>
                </a:cubicBezTo>
                <a:moveTo>
                  <a:pt x="3366342" y="707069"/>
                </a:moveTo>
                <a:cubicBezTo>
                  <a:pt x="3342244" y="746227"/>
                  <a:pt x="3301629" y="796972"/>
                  <a:pt x="3249722" y="830302"/>
                </a:cubicBezTo>
                <a:moveTo>
                  <a:pt x="3086551" y="249873"/>
                </a:moveTo>
                <a:cubicBezTo>
                  <a:pt x="3087770" y="268604"/>
                  <a:pt x="3096098" y="289621"/>
                  <a:pt x="3092672" y="308082"/>
                </a:cubicBezTo>
                <a:moveTo>
                  <a:pt x="2341894" y="181994"/>
                </a:moveTo>
                <a:cubicBezTo>
                  <a:pt x="2353986" y="155192"/>
                  <a:pt x="2377201" y="130879"/>
                  <a:pt x="2401653" y="107759"/>
                </a:cubicBezTo>
                <a:moveTo>
                  <a:pt x="1783199" y="217361"/>
                </a:moveTo>
                <a:cubicBezTo>
                  <a:pt x="1792884" y="192346"/>
                  <a:pt x="1797851" y="170465"/>
                  <a:pt x="1812113" y="153350"/>
                </a:cubicBezTo>
                <a:moveTo>
                  <a:pt x="1127536" y="239097"/>
                </a:moveTo>
                <a:cubicBezTo>
                  <a:pt x="1165560" y="251842"/>
                  <a:pt x="1199437" y="275813"/>
                  <a:pt x="1232236" y="301174"/>
                </a:cubicBezTo>
                <a:moveTo>
                  <a:pt x="332381" y="727101"/>
                </a:moveTo>
                <a:cubicBezTo>
                  <a:pt x="321940" y="708286"/>
                  <a:pt x="319858" y="683559"/>
                  <a:pt x="314099" y="661755"/>
                </a:cubicBezTo>
              </a:path>
            </a:pathLst>
          </a:custGeom>
          <a:solidFill>
            <a:srgbClr val="FFF5D9"/>
          </a:solidFill>
          <a:ln>
            <a:solidFill>
              <a:srgbClr val="FEAB29"/>
            </a:solidFill>
            <a:extLst>
              <a:ext uri="{C807C97D-BFC1-408E-A445-0C87EB9F89A2}">
                <ask:lineSketchStyleProps xmlns:ask="http://schemas.microsoft.com/office/drawing/2018/sketchyshapes" sd="1366680547">
                  <a:prstGeom prst="cloudCallout">
                    <a:avLst>
                      <a:gd name="adj1" fmla="val -17080"/>
                      <a:gd name="adj2" fmla="val 8626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 </a:t>
            </a:r>
            <a:r>
              <a:rPr lang="zh-CN" altLang="en-US" sz="4800" dirty="0">
                <a:solidFill>
                  <a:schemeClr val="tx1"/>
                </a:solidFill>
                <a:latin typeface="AaDurianPa" panose="03000502000000000000" pitchFamily="66" charset="-122"/>
                <a:ea typeface="AaDurianPa" panose="03000502000000000000" pitchFamily="66" charset="-122"/>
              </a:rPr>
              <a:t>谢谢你！</a:t>
            </a:r>
            <a:endParaRPr lang="zh-CN" altLang="en-US" sz="6000" dirty="0">
              <a:solidFill>
                <a:schemeClr val="tx1"/>
              </a:solidFill>
              <a:latin typeface="AaDurianPa" panose="03000502000000000000" pitchFamily="66" charset="-122"/>
              <a:ea typeface="AaDurianPa" panose="03000502000000000000" pitchFamily="66" charset="-122"/>
            </a:endParaRPr>
          </a:p>
        </p:txBody>
      </p:sp>
      <p:pic>
        <p:nvPicPr>
          <p:cNvPr id="44" name="图片 43" descr="卡通人物&#10;&#10;描述已自动生成">
            <a:extLst>
              <a:ext uri="{FF2B5EF4-FFF2-40B4-BE49-F238E27FC236}">
                <a16:creationId xmlns:a16="http://schemas.microsoft.com/office/drawing/2014/main" id="{CE75FA3A-E492-437A-8DB7-074BB67E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7" t="14203" r="12427" b="4134"/>
          <a:stretch/>
        </p:blipFill>
        <p:spPr>
          <a:xfrm>
            <a:off x="4852048" y="3975979"/>
            <a:ext cx="2247126" cy="2650456"/>
          </a:xfrm>
          <a:prstGeom prst="rect">
            <a:avLst/>
          </a:prstGeom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34E00-2343-4BCE-8E49-2F7C1C0AADE4}"/>
              </a:ext>
            </a:extLst>
          </p:cNvPr>
          <p:cNvSpPr/>
          <p:nvPr/>
        </p:nvSpPr>
        <p:spPr>
          <a:xfrm>
            <a:off x="5447928" y="5512728"/>
            <a:ext cx="1008112" cy="364544"/>
          </a:xfrm>
          <a:prstGeom prst="roundRect">
            <a:avLst/>
          </a:prstGeom>
          <a:solidFill>
            <a:srgbClr val="FE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咀嚼嘴巴">
            <a:extLst>
              <a:ext uri="{FF2B5EF4-FFF2-40B4-BE49-F238E27FC236}">
                <a16:creationId xmlns:a16="http://schemas.microsoft.com/office/drawing/2014/main" id="{678D098C-70B4-4B1C-AD1F-B59398679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4620">
            <a:off x="5738344" y="5595642"/>
            <a:ext cx="468000" cy="79320"/>
          </a:xfrm>
          <a:prstGeom prst="rect">
            <a:avLst/>
          </a:prstGeom>
        </p:spPr>
      </p:pic>
      <p:pic>
        <p:nvPicPr>
          <p:cNvPr id="53" name="张开嘴巴" descr="卡通人物&#10;&#10;描述已自动生成">
            <a:extLst>
              <a:ext uri="{FF2B5EF4-FFF2-40B4-BE49-F238E27FC236}">
                <a16:creationId xmlns:a16="http://schemas.microsoft.com/office/drawing/2014/main" id="{93F349E7-37F5-4586-8248-10D20FD1E30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0" t="56587" r="31709" b="24968"/>
          <a:stretch/>
        </p:blipFill>
        <p:spPr>
          <a:xfrm>
            <a:off x="5447928" y="5350616"/>
            <a:ext cx="1008112" cy="598664"/>
          </a:xfrm>
          <a:prstGeom prst="rect">
            <a:avLst/>
          </a:prstGeom>
        </p:spPr>
      </p:pic>
      <p:pic>
        <p:nvPicPr>
          <p:cNvPr id="2" name="小黄人笑声">
            <a:hlinkClick r:id="" action="ppaction://media"/>
            <a:extLst>
              <a:ext uri="{FF2B5EF4-FFF2-40B4-BE49-F238E27FC236}">
                <a16:creationId xmlns:a16="http://schemas.microsoft.com/office/drawing/2014/main" id="{FA93DE09-55D2-4026-B7A2-D611398FA24A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66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99128" y="7267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89</Words>
  <Application>Microsoft Office PowerPoint</Application>
  <PresentationFormat>宽屏</PresentationFormat>
  <Paragraphs>30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KaiTi</vt:lpstr>
      <vt:lpstr>Calibri</vt:lpstr>
      <vt:lpstr>Arial</vt:lpstr>
      <vt:lpstr>AaDurianPa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sofia fu</dc:creator>
  <cp:lastModifiedBy>Soda Soda</cp:lastModifiedBy>
  <cp:revision>64</cp:revision>
  <dcterms:modified xsi:type="dcterms:W3CDTF">2020-10-30T06:55:51Z</dcterms:modified>
</cp:coreProperties>
</file>