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97" r:id="rId2"/>
    <p:sldId id="498" r:id="rId3"/>
    <p:sldId id="263" r:id="rId4"/>
    <p:sldId id="264" r:id="rId5"/>
    <p:sldId id="265" r:id="rId6"/>
    <p:sldId id="266" r:id="rId7"/>
    <p:sldId id="267" r:id="rId8"/>
    <p:sldId id="268" r:id="rId9"/>
    <p:sldId id="507" r:id="rId10"/>
    <p:sldId id="508" r:id="rId11"/>
    <p:sldId id="509" r:id="rId12"/>
    <p:sldId id="506" r:id="rId13"/>
  </p:sldIdLst>
  <p:sldSz cx="12192000" cy="6858000"/>
  <p:notesSz cx="6858000" cy="9144000"/>
  <p:embeddedFontLst>
    <p:embeddedFont>
      <p:font typeface="AaDurianPa" panose="02010600030101010101" charset="-122"/>
      <p:regular r:id="rId14"/>
    </p:embeddedFont>
    <p:embeddedFont>
      <p:font typeface="KaiTi" panose="02010609060101010101" pitchFamily="49" charset="-122"/>
      <p:regular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等线 Light" panose="02010600030101010101" pitchFamily="2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游戏" id="{423D2643-B5B7-49A6-B69F-0A56BAC79259}">
          <p14:sldIdLst>
            <p14:sldId id="497"/>
            <p14:sldId id="498"/>
            <p14:sldId id="263"/>
            <p14:sldId id="264"/>
            <p14:sldId id="265"/>
            <p14:sldId id="266"/>
            <p14:sldId id="267"/>
            <p14:sldId id="268"/>
            <p14:sldId id="507"/>
            <p14:sldId id="508"/>
            <p14:sldId id="509"/>
            <p14:sldId id="5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9C38"/>
    <a:srgbClr val="FC73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076CD-08EB-427B-A22E-074EDCE2F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7173BE-78B8-4382-93DB-220714B92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227C6-A9ED-4772-87B6-8F8B04A3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9019-E79E-4A48-B43C-BDBCF5B6203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AC366-50E1-41C7-A193-DB646D64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12A60-D98E-45CF-99AA-B2B00E7C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182D-0BB2-4D8E-9F70-DFE1D8ECC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8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7B10A-24CF-4588-B1EF-F6262F3B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6B46B8-6CA7-42FC-8C89-6A8FA5AE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74BB0-A640-4D1E-B348-94101B8C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9019-E79E-4A48-B43C-BDBCF5B6203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9C0DD-72F1-431A-94AE-A963110E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1D631-45B4-491A-853F-255D55C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182D-0BB2-4D8E-9F70-DFE1D8ECC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0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52A305-32C6-48CD-9CDD-923D8EF9C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F73AD-C0AB-4B09-A0E1-932D80A5B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AB0F7-981C-416C-A2AF-B883C6D3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9019-E79E-4A48-B43C-BDBCF5B6203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4F71D-E9DE-4A50-B526-99FEB7D5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45A1A-D021-4892-B0EA-FC9DDD8F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182D-0BB2-4D8E-9F70-DFE1D8ECC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8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F7A04-AE10-47A6-A1F0-9EACE8B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B3E61-F6FC-49CC-99A0-CC085D3E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FFDA6-5E0D-40C1-A6A1-9FB28622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9019-E79E-4A48-B43C-BDBCF5B6203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0C28D-FD7A-46A0-B9A2-72650995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6144A-D391-4946-B2E8-5E1F9413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182D-0BB2-4D8E-9F70-DFE1D8ECC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1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C142-137B-437E-9DAE-FD953E55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1E37B-79C1-44D0-B94D-70C3BA6B4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99099-0C66-4470-84B5-8B4DFA44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9019-E79E-4A48-B43C-BDBCF5B6203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639F5-AD06-4DFA-B613-326F2DDA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BC97F-4577-475D-A4CC-CCA7DD4A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182D-0BB2-4D8E-9F70-DFE1D8ECC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16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8411A-A356-43C3-9F33-3AED5E15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A27D5-A72E-47A2-94C2-9D364F2A6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3D172-3FCF-4B4B-8964-9F27CF957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361E5-2DD5-471D-B8D1-BA52381A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9019-E79E-4A48-B43C-BDBCF5B6203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EA328-AE33-4A86-A58C-A8761310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DEBFA-C4E4-42A9-8815-19C0987F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182D-0BB2-4D8E-9F70-DFE1D8ECC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4B195-CBF2-4AEC-96AD-ABF4014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6575D-D4A4-4355-8044-D86143F1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CDDF2-D72F-4448-9A70-00B44FF6D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DA5A2E-FD04-4FEE-B91B-1A9410EE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6F0B9B-C670-4A36-BC83-7B2B0D0F3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DC0E0D-067F-4B66-812E-23E6EDF8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9019-E79E-4A48-B43C-BDBCF5B6203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3A646A-DAA5-47CF-A746-5F3C2D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DA379E-A9AD-48B4-88AC-14108A2C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182D-0BB2-4D8E-9F70-DFE1D8ECC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9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7A834-185E-4033-8C49-9A723741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5E747-55F3-453E-8421-80B0FFF6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9019-E79E-4A48-B43C-BDBCF5B6203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430190-5628-4566-9E08-793C2770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56183C-D861-40A9-81F4-C41B660F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182D-0BB2-4D8E-9F70-DFE1D8ECC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97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6C8C5C-6A0A-454A-9090-995CBBBE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9019-E79E-4A48-B43C-BDBCF5B6203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808AC0-C11B-4D5A-A984-733E8E14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C8A40-5D37-430D-9DE3-E67F9A45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182D-0BB2-4D8E-9F70-DFE1D8ECCA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B431E0-C108-4D0F-87F5-753C9DEC68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2"/>
          <a:stretch/>
        </p:blipFill>
        <p:spPr>
          <a:xfrm>
            <a:off x="0" y="0"/>
            <a:ext cx="121920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44DB1-798F-42F3-BDFE-BAAD7EA3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3BC38-0147-434C-970D-07E4908D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6AC14-91C9-4C9F-9F8C-ACCBEFC2E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A4DC1-43A8-4B65-AE05-DBBC2218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9019-E79E-4A48-B43C-BDBCF5B6203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02502-EB0D-4072-A6F6-EA4E5283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D8BF8-1C17-4523-B06B-FF41AB5F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182D-0BB2-4D8E-9F70-DFE1D8ECC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4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DC251-C9A3-42D8-804D-A835E2E4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A02457-BF63-48E6-802C-578D3E8D9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61ACD3-4362-4A7F-98DD-7A0035CC1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3A93A-095A-401A-961A-B80A94E6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9019-E79E-4A48-B43C-BDBCF5B6203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FAE7E-D878-4CFE-BBF7-229711BB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262D7-0D12-45C0-80AB-8809FD2C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182D-0BB2-4D8E-9F70-DFE1D8ECC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DB43A4-0AD3-4160-BA03-42CC450F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C5543-D22F-45EB-8431-DC5C23B2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6EAF5-7B41-4CF3-8554-963F9EE2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69019-E79E-4A48-B43C-BDBCF5B6203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2EBC5-8C80-4104-9052-9250C51A2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4519D-F9AA-44C5-819E-34EC43E89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6182D-0BB2-4D8E-9F70-DFE1D8ECC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89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CA53D89F-6CBE-473E-B7B2-E6C4B90AC22A}"/>
              </a:ext>
            </a:extLst>
          </p:cNvPr>
          <p:cNvSpPr/>
          <p:nvPr/>
        </p:nvSpPr>
        <p:spPr>
          <a:xfrm>
            <a:off x="178290" y="174785"/>
            <a:ext cx="10886264" cy="6473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owder"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003BD1-BA8C-46F1-B0C3-70727E45ABB8}"/>
              </a:ext>
            </a:extLst>
          </p:cNvPr>
          <p:cNvGrpSpPr/>
          <p:nvPr/>
        </p:nvGrpSpPr>
        <p:grpSpPr>
          <a:xfrm>
            <a:off x="479376" y="1086246"/>
            <a:ext cx="4248472" cy="5039916"/>
            <a:chOff x="479376" y="1657746"/>
            <a:chExt cx="4248472" cy="5039916"/>
          </a:xfrm>
        </p:grpSpPr>
        <p:pic>
          <p:nvPicPr>
            <p:cNvPr id="12" name="出来的扭蛋" descr="图片包含 游戏机&#10;&#10;描述已自动生成">
              <a:extLst>
                <a:ext uri="{FF2B5EF4-FFF2-40B4-BE49-F238E27FC236}">
                  <a16:creationId xmlns:a16="http://schemas.microsoft.com/office/drawing/2014/main" id="{9AF685BF-BBE0-49E6-9637-38CA8F9A2A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57" r="72138" b="37443"/>
            <a:stretch/>
          </p:blipFill>
          <p:spPr>
            <a:xfrm>
              <a:off x="3172494" y="5445304"/>
              <a:ext cx="720000" cy="720000"/>
            </a:xfrm>
            <a:prstGeom prst="ellipse">
              <a:avLst/>
            </a:prstGeom>
          </p:spPr>
        </p:pic>
        <p:pic>
          <p:nvPicPr>
            <p:cNvPr id="13" name="图片 12" descr="图片包含 游戏机&#10;&#10;描述已自动生成">
              <a:extLst>
                <a:ext uri="{FF2B5EF4-FFF2-40B4-BE49-F238E27FC236}">
                  <a16:creationId xmlns:a16="http://schemas.microsoft.com/office/drawing/2014/main" id="{9B23B2A4-F92E-48DB-AC6A-7A58349F5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" r="71944" b="73100"/>
            <a:stretch/>
          </p:blipFill>
          <p:spPr>
            <a:xfrm>
              <a:off x="2946389" y="4247541"/>
              <a:ext cx="720000" cy="720000"/>
            </a:xfrm>
            <a:prstGeom prst="ellipse">
              <a:avLst/>
            </a:prstGeom>
          </p:spPr>
        </p:pic>
        <p:pic>
          <p:nvPicPr>
            <p:cNvPr id="14" name="图片 13" descr="图片包含 游戏机&#10;&#10;描述已自动生成">
              <a:extLst>
                <a:ext uri="{FF2B5EF4-FFF2-40B4-BE49-F238E27FC236}">
                  <a16:creationId xmlns:a16="http://schemas.microsoft.com/office/drawing/2014/main" id="{762BEA9B-B509-46B3-9ABD-61FF9C8D4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69" r="36069" b="73100"/>
            <a:stretch/>
          </p:blipFill>
          <p:spPr>
            <a:xfrm>
              <a:off x="2169138" y="4206526"/>
              <a:ext cx="720000" cy="720000"/>
            </a:xfrm>
            <a:prstGeom prst="ellipse">
              <a:avLst/>
            </a:prstGeom>
          </p:spPr>
        </p:pic>
        <p:pic>
          <p:nvPicPr>
            <p:cNvPr id="15" name="图片 14" descr="图片包含 游戏机&#10;&#10;描述已自动生成">
              <a:extLst>
                <a:ext uri="{FF2B5EF4-FFF2-40B4-BE49-F238E27FC236}">
                  <a16:creationId xmlns:a16="http://schemas.microsoft.com/office/drawing/2014/main" id="{8A7808A7-5992-4A1E-862B-8DB7F1EFA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30" t="36016" r="35408" b="37084"/>
            <a:stretch/>
          </p:blipFill>
          <p:spPr>
            <a:xfrm>
              <a:off x="2438800" y="3960263"/>
              <a:ext cx="720000" cy="720000"/>
            </a:xfrm>
            <a:prstGeom prst="ellipse">
              <a:avLst/>
            </a:prstGeom>
          </p:spPr>
        </p:pic>
        <p:pic>
          <p:nvPicPr>
            <p:cNvPr id="16" name="图片 15" descr="图片包含 游戏机&#10;&#10;描述已自动生成">
              <a:extLst>
                <a:ext uri="{FF2B5EF4-FFF2-40B4-BE49-F238E27FC236}">
                  <a16:creationId xmlns:a16="http://schemas.microsoft.com/office/drawing/2014/main" id="{588BE36B-FF13-49EF-97A1-14F8A3AD3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57" r="72138" b="37443"/>
            <a:stretch/>
          </p:blipFill>
          <p:spPr>
            <a:xfrm>
              <a:off x="763439" y="4257278"/>
              <a:ext cx="720000" cy="720000"/>
            </a:xfrm>
            <a:prstGeom prst="ellipse">
              <a:avLst/>
            </a:prstGeom>
          </p:spPr>
        </p:pic>
        <p:pic>
          <p:nvPicPr>
            <p:cNvPr id="17" name="图片 16" descr="图片包含 游戏机&#10;&#10;描述已自动生成">
              <a:extLst>
                <a:ext uri="{FF2B5EF4-FFF2-40B4-BE49-F238E27FC236}">
                  <a16:creationId xmlns:a16="http://schemas.microsoft.com/office/drawing/2014/main" id="{861A7181-B234-441C-8CAC-7B9D37893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100" r="72138"/>
            <a:stretch/>
          </p:blipFill>
          <p:spPr>
            <a:xfrm>
              <a:off x="2115506" y="4791702"/>
              <a:ext cx="720000" cy="720000"/>
            </a:xfrm>
            <a:prstGeom prst="ellipse">
              <a:avLst/>
            </a:prstGeom>
          </p:spPr>
        </p:pic>
        <p:pic>
          <p:nvPicPr>
            <p:cNvPr id="18" name="图片 17" descr="图片包含 游戏机&#10;&#10;描述已自动生成">
              <a:extLst>
                <a:ext uri="{FF2B5EF4-FFF2-40B4-BE49-F238E27FC236}">
                  <a16:creationId xmlns:a16="http://schemas.microsoft.com/office/drawing/2014/main" id="{DA978197-63DD-4B93-BF8D-147AB7799C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" r="71944" b="73100"/>
            <a:stretch/>
          </p:blipFill>
          <p:spPr>
            <a:xfrm>
              <a:off x="1844612" y="4044340"/>
              <a:ext cx="720000" cy="720000"/>
            </a:xfrm>
            <a:prstGeom prst="ellipse">
              <a:avLst/>
            </a:prstGeom>
          </p:spPr>
        </p:pic>
        <p:pic>
          <p:nvPicPr>
            <p:cNvPr id="19" name="图片 18" descr="图片包含 游戏机&#10;&#10;描述已自动生成">
              <a:extLst>
                <a:ext uri="{FF2B5EF4-FFF2-40B4-BE49-F238E27FC236}">
                  <a16:creationId xmlns:a16="http://schemas.microsoft.com/office/drawing/2014/main" id="{1FBFD098-438A-42EF-88FC-3C6EC1EC7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69" r="36069" b="73100"/>
            <a:stretch/>
          </p:blipFill>
          <p:spPr>
            <a:xfrm>
              <a:off x="2399724" y="4775142"/>
              <a:ext cx="720000" cy="720000"/>
            </a:xfrm>
            <a:prstGeom prst="ellipse">
              <a:avLst/>
            </a:prstGeom>
          </p:spPr>
        </p:pic>
        <p:pic>
          <p:nvPicPr>
            <p:cNvPr id="20" name="图片 19" descr="图片包含 游戏机&#10;&#10;描述已自动生成">
              <a:extLst>
                <a:ext uri="{FF2B5EF4-FFF2-40B4-BE49-F238E27FC236}">
                  <a16:creationId xmlns:a16="http://schemas.microsoft.com/office/drawing/2014/main" id="{5C2B5CF3-674D-43E3-A943-967853F5FF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30" t="36016" r="35408" b="37084"/>
            <a:stretch/>
          </p:blipFill>
          <p:spPr>
            <a:xfrm>
              <a:off x="3221823" y="4682719"/>
              <a:ext cx="720000" cy="720000"/>
            </a:xfrm>
            <a:prstGeom prst="ellipse">
              <a:avLst/>
            </a:prstGeom>
          </p:spPr>
        </p:pic>
        <p:pic>
          <p:nvPicPr>
            <p:cNvPr id="21" name="图片 20" descr="图片包含 游戏机&#10;&#10;描述已自动生成">
              <a:extLst>
                <a:ext uri="{FF2B5EF4-FFF2-40B4-BE49-F238E27FC236}">
                  <a16:creationId xmlns:a16="http://schemas.microsoft.com/office/drawing/2014/main" id="{8607A551-6DE9-4D14-B769-9C28B8EEC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57" r="72138" b="37443"/>
            <a:stretch/>
          </p:blipFill>
          <p:spPr>
            <a:xfrm>
              <a:off x="2669092" y="4382595"/>
              <a:ext cx="720000" cy="720000"/>
            </a:xfrm>
            <a:prstGeom prst="ellipse">
              <a:avLst/>
            </a:prstGeom>
          </p:spPr>
        </p:pic>
        <p:pic>
          <p:nvPicPr>
            <p:cNvPr id="25" name="图片 24" descr="图片包含 游戏机&#10;&#10;描述已自动生成">
              <a:extLst>
                <a:ext uri="{FF2B5EF4-FFF2-40B4-BE49-F238E27FC236}">
                  <a16:creationId xmlns:a16="http://schemas.microsoft.com/office/drawing/2014/main" id="{500C03BC-1832-4FE9-A349-0B6939878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100" r="72138"/>
            <a:stretch/>
          </p:blipFill>
          <p:spPr>
            <a:xfrm>
              <a:off x="1231103" y="4070039"/>
              <a:ext cx="720000" cy="720000"/>
            </a:xfrm>
            <a:prstGeom prst="ellipse">
              <a:avLst/>
            </a:prstGeom>
          </p:spPr>
        </p:pic>
        <p:pic>
          <p:nvPicPr>
            <p:cNvPr id="26" name="图片 25" descr="图片包含 游戏机&#10;&#10;描述已自动生成">
              <a:extLst>
                <a:ext uri="{FF2B5EF4-FFF2-40B4-BE49-F238E27FC236}">
                  <a16:creationId xmlns:a16="http://schemas.microsoft.com/office/drawing/2014/main" id="{ED119830-788C-48B6-AB4D-1039020CDC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30" t="36016" r="35408" b="37084"/>
            <a:stretch/>
          </p:blipFill>
          <p:spPr>
            <a:xfrm>
              <a:off x="1411704" y="4394137"/>
              <a:ext cx="720000" cy="720000"/>
            </a:xfrm>
            <a:prstGeom prst="ellipse">
              <a:avLst/>
            </a:prstGeom>
          </p:spPr>
        </p:pic>
        <p:pic>
          <p:nvPicPr>
            <p:cNvPr id="27" name="图片 26" descr="图片包含 游戏机&#10;&#10;描述已自动生成">
              <a:extLst>
                <a:ext uri="{FF2B5EF4-FFF2-40B4-BE49-F238E27FC236}">
                  <a16:creationId xmlns:a16="http://schemas.microsoft.com/office/drawing/2014/main" id="{0C97211D-4D1A-4BC9-BD69-C09F898BB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100" r="72138"/>
            <a:stretch/>
          </p:blipFill>
          <p:spPr>
            <a:xfrm>
              <a:off x="2809147" y="4924140"/>
              <a:ext cx="720000" cy="720000"/>
            </a:xfrm>
            <a:prstGeom prst="ellipse">
              <a:avLst/>
            </a:prstGeom>
          </p:spPr>
        </p:pic>
        <p:pic>
          <p:nvPicPr>
            <p:cNvPr id="28" name="图片 27" descr="图片包含 游戏机&#10;&#10;描述已自动生成">
              <a:extLst>
                <a:ext uri="{FF2B5EF4-FFF2-40B4-BE49-F238E27FC236}">
                  <a16:creationId xmlns:a16="http://schemas.microsoft.com/office/drawing/2014/main" id="{D3253C5D-B4FE-46CE-975F-55F6E2B10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" r="71944" b="73100"/>
            <a:stretch/>
          </p:blipFill>
          <p:spPr>
            <a:xfrm>
              <a:off x="1852780" y="4801905"/>
              <a:ext cx="720000" cy="720000"/>
            </a:xfrm>
            <a:prstGeom prst="ellipse">
              <a:avLst/>
            </a:prstGeom>
          </p:spPr>
        </p:pic>
        <p:pic>
          <p:nvPicPr>
            <p:cNvPr id="29" name="图片 28" descr="图片包含 游戏机&#10;&#10;描述已自动生成">
              <a:extLst>
                <a:ext uri="{FF2B5EF4-FFF2-40B4-BE49-F238E27FC236}">
                  <a16:creationId xmlns:a16="http://schemas.microsoft.com/office/drawing/2014/main" id="{F7C02096-AE64-4A7F-887C-124D39A8B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57" r="72138" b="37443"/>
            <a:stretch/>
          </p:blipFill>
          <p:spPr>
            <a:xfrm>
              <a:off x="1349751" y="4941248"/>
              <a:ext cx="720000" cy="720000"/>
            </a:xfrm>
            <a:prstGeom prst="ellipse">
              <a:avLst/>
            </a:prstGeom>
          </p:spPr>
        </p:pic>
        <p:pic>
          <p:nvPicPr>
            <p:cNvPr id="30" name="图片 29" descr="图片包含 游戏机&#10;&#10;描述已自动生成">
              <a:extLst>
                <a:ext uri="{FF2B5EF4-FFF2-40B4-BE49-F238E27FC236}">
                  <a16:creationId xmlns:a16="http://schemas.microsoft.com/office/drawing/2014/main" id="{EC5CEB28-A981-4615-965D-A421FD379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69" r="36069" b="73100"/>
            <a:stretch/>
          </p:blipFill>
          <p:spPr>
            <a:xfrm>
              <a:off x="1055520" y="4801905"/>
              <a:ext cx="720000" cy="720000"/>
            </a:xfrm>
            <a:prstGeom prst="ellipse">
              <a:avLst/>
            </a:prstGeom>
          </p:spPr>
        </p:pic>
        <p:pic>
          <p:nvPicPr>
            <p:cNvPr id="31" name="扭蛋机">
              <a:extLst>
                <a:ext uri="{FF2B5EF4-FFF2-40B4-BE49-F238E27FC236}">
                  <a16:creationId xmlns:a16="http://schemas.microsoft.com/office/drawing/2014/main" id="{C6481CCA-5BA6-4D25-A7A4-D050877E7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376" y="1657746"/>
              <a:ext cx="4248472" cy="5039916"/>
            </a:xfrm>
            <a:prstGeom prst="rect">
              <a:avLst/>
            </a:prstGeom>
          </p:spPr>
        </p:pic>
        <p:sp>
          <p:nvSpPr>
            <p:cNvPr id="32" name="开关键">
              <a:extLst>
                <a:ext uri="{FF2B5EF4-FFF2-40B4-BE49-F238E27FC236}">
                  <a16:creationId xmlns:a16="http://schemas.microsoft.com/office/drawing/2014/main" id="{5CBD6191-AC8C-4B83-B8B4-00302AABEB72}"/>
                </a:ext>
              </a:extLst>
            </p:cNvPr>
            <p:cNvSpPr/>
            <p:nvPr/>
          </p:nvSpPr>
          <p:spPr>
            <a:xfrm>
              <a:off x="1718247" y="5733256"/>
              <a:ext cx="1368152" cy="684077"/>
            </a:xfrm>
            <a:prstGeom prst="roundRect">
              <a:avLst>
                <a:gd name="adj" fmla="val 35428"/>
              </a:avLst>
            </a:prstGeom>
            <a:solidFill>
              <a:srgbClr val="EC7876"/>
            </a:solidFill>
            <a:ln>
              <a:solidFill>
                <a:srgbClr val="FFCCFF"/>
              </a:solidFill>
              <a:extLst>
                <a:ext uri="{C807C97D-BFC1-408E-A445-0C87EB9F89A2}">
                  <ask:lineSketchStyleProps xmlns:ask="http://schemas.microsoft.com/office/drawing/2018/sketchyshapes" sd="802006967">
                    <a:custGeom>
                      <a:avLst/>
                      <a:gdLst>
                        <a:gd name="connsiteX0" fmla="*/ 0 w 1368152"/>
                        <a:gd name="connsiteY0" fmla="*/ 84011 h 504056"/>
                        <a:gd name="connsiteX1" fmla="*/ 84011 w 1368152"/>
                        <a:gd name="connsiteY1" fmla="*/ 0 h 504056"/>
                        <a:gd name="connsiteX2" fmla="*/ 660073 w 1368152"/>
                        <a:gd name="connsiteY2" fmla="*/ 0 h 504056"/>
                        <a:gd name="connsiteX3" fmla="*/ 1284141 w 1368152"/>
                        <a:gd name="connsiteY3" fmla="*/ 0 h 504056"/>
                        <a:gd name="connsiteX4" fmla="*/ 1368152 w 1368152"/>
                        <a:gd name="connsiteY4" fmla="*/ 84011 h 504056"/>
                        <a:gd name="connsiteX5" fmla="*/ 1368152 w 1368152"/>
                        <a:gd name="connsiteY5" fmla="*/ 420045 h 504056"/>
                        <a:gd name="connsiteX6" fmla="*/ 1284141 w 1368152"/>
                        <a:gd name="connsiteY6" fmla="*/ 504056 h 504056"/>
                        <a:gd name="connsiteX7" fmla="*/ 660073 w 1368152"/>
                        <a:gd name="connsiteY7" fmla="*/ 504056 h 504056"/>
                        <a:gd name="connsiteX8" fmla="*/ 84011 w 1368152"/>
                        <a:gd name="connsiteY8" fmla="*/ 504056 h 504056"/>
                        <a:gd name="connsiteX9" fmla="*/ 0 w 1368152"/>
                        <a:gd name="connsiteY9" fmla="*/ 420045 h 504056"/>
                        <a:gd name="connsiteX10" fmla="*/ 0 w 1368152"/>
                        <a:gd name="connsiteY10" fmla="*/ 84011 h 504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368152" h="504056" fill="none" extrusionOk="0">
                          <a:moveTo>
                            <a:pt x="0" y="84011"/>
                          </a:moveTo>
                          <a:cubicBezTo>
                            <a:pt x="-6605" y="35667"/>
                            <a:pt x="43610" y="-3211"/>
                            <a:pt x="84011" y="0"/>
                          </a:cubicBezTo>
                          <a:cubicBezTo>
                            <a:pt x="296174" y="-684"/>
                            <a:pt x="406204" y="-15564"/>
                            <a:pt x="660073" y="0"/>
                          </a:cubicBezTo>
                          <a:cubicBezTo>
                            <a:pt x="913942" y="15564"/>
                            <a:pt x="1016686" y="-9290"/>
                            <a:pt x="1284141" y="0"/>
                          </a:cubicBezTo>
                          <a:cubicBezTo>
                            <a:pt x="1331072" y="-7366"/>
                            <a:pt x="1364835" y="43470"/>
                            <a:pt x="1368152" y="84011"/>
                          </a:cubicBezTo>
                          <a:cubicBezTo>
                            <a:pt x="1363071" y="242238"/>
                            <a:pt x="1383800" y="253003"/>
                            <a:pt x="1368152" y="420045"/>
                          </a:cubicBezTo>
                          <a:cubicBezTo>
                            <a:pt x="1362953" y="469166"/>
                            <a:pt x="1328939" y="511660"/>
                            <a:pt x="1284141" y="504056"/>
                          </a:cubicBezTo>
                          <a:cubicBezTo>
                            <a:pt x="974521" y="526369"/>
                            <a:pt x="904561" y="493274"/>
                            <a:pt x="660073" y="504056"/>
                          </a:cubicBezTo>
                          <a:cubicBezTo>
                            <a:pt x="415585" y="514838"/>
                            <a:pt x="370379" y="486731"/>
                            <a:pt x="84011" y="504056"/>
                          </a:cubicBezTo>
                          <a:cubicBezTo>
                            <a:pt x="40365" y="498590"/>
                            <a:pt x="-2274" y="473296"/>
                            <a:pt x="0" y="420045"/>
                          </a:cubicBezTo>
                          <a:cubicBezTo>
                            <a:pt x="-14440" y="311152"/>
                            <a:pt x="9811" y="179648"/>
                            <a:pt x="0" y="84011"/>
                          </a:cubicBezTo>
                          <a:close/>
                        </a:path>
                        <a:path w="1368152" h="504056" stroke="0" extrusionOk="0">
                          <a:moveTo>
                            <a:pt x="0" y="84011"/>
                          </a:moveTo>
                          <a:cubicBezTo>
                            <a:pt x="-2505" y="47747"/>
                            <a:pt x="42214" y="771"/>
                            <a:pt x="84011" y="0"/>
                          </a:cubicBezTo>
                          <a:cubicBezTo>
                            <a:pt x="311237" y="-16199"/>
                            <a:pt x="378423" y="-5865"/>
                            <a:pt x="672075" y="0"/>
                          </a:cubicBezTo>
                          <a:cubicBezTo>
                            <a:pt x="965727" y="5865"/>
                            <a:pt x="978680" y="12034"/>
                            <a:pt x="1284141" y="0"/>
                          </a:cubicBezTo>
                          <a:cubicBezTo>
                            <a:pt x="1326068" y="5355"/>
                            <a:pt x="1370941" y="40683"/>
                            <a:pt x="1368152" y="84011"/>
                          </a:cubicBezTo>
                          <a:cubicBezTo>
                            <a:pt x="1383059" y="238666"/>
                            <a:pt x="1372974" y="263535"/>
                            <a:pt x="1368152" y="420045"/>
                          </a:cubicBezTo>
                          <a:cubicBezTo>
                            <a:pt x="1374141" y="476314"/>
                            <a:pt x="1334288" y="502920"/>
                            <a:pt x="1284141" y="504056"/>
                          </a:cubicBezTo>
                          <a:cubicBezTo>
                            <a:pt x="1069835" y="482703"/>
                            <a:pt x="826409" y="516488"/>
                            <a:pt x="708079" y="504056"/>
                          </a:cubicBezTo>
                          <a:cubicBezTo>
                            <a:pt x="589749" y="491624"/>
                            <a:pt x="307666" y="487162"/>
                            <a:pt x="84011" y="504056"/>
                          </a:cubicBezTo>
                          <a:cubicBezTo>
                            <a:pt x="38305" y="506613"/>
                            <a:pt x="-2390" y="469625"/>
                            <a:pt x="0" y="420045"/>
                          </a:cubicBezTo>
                          <a:cubicBezTo>
                            <a:pt x="4058" y="270834"/>
                            <a:pt x="-180" y="243885"/>
                            <a:pt x="0" y="8401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/>
            </a:scene3d>
            <a:sp3d>
              <a:bevelT w="127000" prst="angle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ON/OFF</a:t>
              </a:r>
              <a:endParaRPr lang="zh-CN" altLang="en-US" sz="2000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B7A7F1D-FA83-41E6-9107-FD0E6CCAF048}"/>
              </a:ext>
            </a:extLst>
          </p:cNvPr>
          <p:cNvGrpSpPr/>
          <p:nvPr/>
        </p:nvGrpSpPr>
        <p:grpSpPr>
          <a:xfrm>
            <a:off x="6304530" y="3096145"/>
            <a:ext cx="4111950" cy="2448236"/>
            <a:chOff x="5967146" y="2780964"/>
            <a:chExt cx="4111950" cy="2448236"/>
          </a:xfrm>
        </p:grpSpPr>
        <p:pic>
          <p:nvPicPr>
            <p:cNvPr id="34" name="图片 33" descr="图片包含 桌子, 电话, 标志&#10;&#10;描述已自动生成">
              <a:extLst>
                <a:ext uri="{FF2B5EF4-FFF2-40B4-BE49-F238E27FC236}">
                  <a16:creationId xmlns:a16="http://schemas.microsoft.com/office/drawing/2014/main" id="{03FF7871-7383-4DCF-AFED-78C3F167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146" y="2780964"/>
              <a:ext cx="4111950" cy="2448236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5652FE65-879B-4F70-8479-036378ACAF2A}"/>
                </a:ext>
              </a:extLst>
            </p:cNvPr>
            <p:cNvSpPr/>
            <p:nvPr/>
          </p:nvSpPr>
          <p:spPr>
            <a:xfrm>
              <a:off x="6093084" y="3717032"/>
              <a:ext cx="3813092" cy="14918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Your goal: </a:t>
              </a:r>
            </a:p>
            <a:p>
              <a:pPr algn="ctr"/>
              <a:r>
                <a:rPr lang="en-US" altLang="zh-CN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1000</a:t>
              </a:r>
              <a:endPara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4" name="图片 23" descr="图片包含 游戏机, 物体, 钟表, 标志&#10;&#10;描述已自动生成">
            <a:hlinkClick r:id="rId7" action="ppaction://hlinksldjump"/>
            <a:extLst>
              <a:ext uri="{FF2B5EF4-FFF2-40B4-BE49-F238E27FC236}">
                <a16:creationId xmlns:a16="http://schemas.microsoft.com/office/drawing/2014/main" id="{28FD759A-FC7D-4B4D-A146-80817A665DD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4" t="4851" r="19345" b="71000"/>
          <a:stretch/>
        </p:blipFill>
        <p:spPr>
          <a:xfrm rot="16200000">
            <a:off x="11274237" y="5943742"/>
            <a:ext cx="529790" cy="94915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33F076-3A65-4C9D-816B-BFA4A61BC39B}"/>
              </a:ext>
            </a:extLst>
          </p:cNvPr>
          <p:cNvSpPr/>
          <p:nvPr/>
        </p:nvSpPr>
        <p:spPr>
          <a:xfrm>
            <a:off x="5316228" y="894458"/>
            <a:ext cx="6041572" cy="17798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500" dirty="0">
                <a:solidFill>
                  <a:srgbClr val="FC7384"/>
                </a:solidFill>
                <a:latin typeface="AaDurianPa" panose="03000502000000000000" pitchFamily="66" charset="-122"/>
                <a:ea typeface="AaDurianPa" panose="03000502000000000000" pitchFamily="66" charset="-122"/>
              </a:rPr>
              <a:t>扭蛋机</a:t>
            </a:r>
          </a:p>
        </p:txBody>
      </p:sp>
    </p:spTree>
    <p:extLst>
      <p:ext uri="{BB962C8B-B14F-4D97-AF65-F5344CB8AC3E}">
        <p14:creationId xmlns:p14="http://schemas.microsoft.com/office/powerpoint/2010/main" val="42042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1A1524B-8203-43E1-8238-3F1F102E3FF0}"/>
              </a:ext>
            </a:extLst>
          </p:cNvPr>
          <p:cNvSpPr/>
          <p:nvPr/>
        </p:nvSpPr>
        <p:spPr>
          <a:xfrm>
            <a:off x="178290" y="174785"/>
            <a:ext cx="8267878" cy="6473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owder"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出来的扭蛋" descr="图片包含 游戏机&#10;&#10;描述已自动生成">
            <a:extLst>
              <a:ext uri="{FF2B5EF4-FFF2-40B4-BE49-F238E27FC236}">
                <a16:creationId xmlns:a16="http://schemas.microsoft.com/office/drawing/2014/main" id="{DCDF7C3A-C882-49C4-9349-4AE2FC6155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3172494" y="4873804"/>
            <a:ext cx="720000" cy="720000"/>
          </a:xfrm>
          <a:prstGeom prst="ellipse">
            <a:avLst/>
          </a:prstGeom>
        </p:spPr>
      </p:pic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AE6AE6FE-8C1E-4954-BAF5-432C43F5B6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2946389" y="3676041"/>
            <a:ext cx="720000" cy="720000"/>
          </a:xfrm>
          <a:prstGeom prst="ellipse">
            <a:avLst/>
          </a:prstGeom>
        </p:spPr>
      </p:pic>
      <p:pic>
        <p:nvPicPr>
          <p:cNvPr id="38" name="图片 37" descr="图片包含 游戏机&#10;&#10;描述已自动生成">
            <a:extLst>
              <a:ext uri="{FF2B5EF4-FFF2-40B4-BE49-F238E27FC236}">
                <a16:creationId xmlns:a16="http://schemas.microsoft.com/office/drawing/2014/main" id="{59BAD896-367D-46CF-9126-AD555239C3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169138" y="3635026"/>
            <a:ext cx="720000" cy="720000"/>
          </a:xfrm>
          <a:prstGeom prst="ellipse">
            <a:avLst/>
          </a:prstGeom>
        </p:spPr>
      </p:pic>
      <p:pic>
        <p:nvPicPr>
          <p:cNvPr id="39" name="图片 38" descr="图片包含 游戏机&#10;&#10;描述已自动生成">
            <a:extLst>
              <a:ext uri="{FF2B5EF4-FFF2-40B4-BE49-F238E27FC236}">
                <a16:creationId xmlns:a16="http://schemas.microsoft.com/office/drawing/2014/main" id="{FC33FC8C-D16C-402E-A6DA-5A3CAB3E67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2438800" y="3388763"/>
            <a:ext cx="720000" cy="720000"/>
          </a:xfrm>
          <a:prstGeom prst="ellipse">
            <a:avLst/>
          </a:prstGeom>
        </p:spPr>
      </p:pic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09C7D385-6B5D-4997-A4C0-E29B4FA2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763439" y="3685778"/>
            <a:ext cx="720000" cy="720000"/>
          </a:xfrm>
          <a:prstGeom prst="ellipse">
            <a:avLst/>
          </a:prstGeom>
        </p:spPr>
      </p:pic>
      <p:pic>
        <p:nvPicPr>
          <p:cNvPr id="41" name="图片 40" descr="图片包含 游戏机&#10;&#10;描述已自动生成">
            <a:extLst>
              <a:ext uri="{FF2B5EF4-FFF2-40B4-BE49-F238E27FC236}">
                <a16:creationId xmlns:a16="http://schemas.microsoft.com/office/drawing/2014/main" id="{38A47FBD-4DC1-4F44-876B-F09A96988C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115506" y="4220202"/>
            <a:ext cx="720000" cy="720000"/>
          </a:xfrm>
          <a:prstGeom prst="ellipse">
            <a:avLst/>
          </a:prstGeom>
        </p:spPr>
      </p:pic>
      <p:pic>
        <p:nvPicPr>
          <p:cNvPr id="42" name="图片 41" descr="图片包含 游戏机&#10;&#10;描述已自动生成">
            <a:extLst>
              <a:ext uri="{FF2B5EF4-FFF2-40B4-BE49-F238E27FC236}">
                <a16:creationId xmlns:a16="http://schemas.microsoft.com/office/drawing/2014/main" id="{640F5B36-FBA1-4C2E-901E-40B0C6D785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44612" y="3472840"/>
            <a:ext cx="720000" cy="720000"/>
          </a:xfrm>
          <a:prstGeom prst="ellipse">
            <a:avLst/>
          </a:prstGeom>
        </p:spPr>
      </p:pic>
      <p:pic>
        <p:nvPicPr>
          <p:cNvPr id="43" name="图片 42" descr="图片包含 游戏机&#10;&#10;描述已自动生成">
            <a:extLst>
              <a:ext uri="{FF2B5EF4-FFF2-40B4-BE49-F238E27FC236}">
                <a16:creationId xmlns:a16="http://schemas.microsoft.com/office/drawing/2014/main" id="{E8DF9E6E-D4C1-481A-920E-BF9D437731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399724" y="4203642"/>
            <a:ext cx="720000" cy="720000"/>
          </a:xfrm>
          <a:prstGeom prst="ellipse">
            <a:avLst/>
          </a:prstGeom>
        </p:spPr>
      </p:pic>
      <p:pic>
        <p:nvPicPr>
          <p:cNvPr id="44" name="图片 43" descr="图片包含 游戏机&#10;&#10;描述已自动生成">
            <a:extLst>
              <a:ext uri="{FF2B5EF4-FFF2-40B4-BE49-F238E27FC236}">
                <a16:creationId xmlns:a16="http://schemas.microsoft.com/office/drawing/2014/main" id="{DFFEAAD6-B0A9-4317-A76E-D0DDBD8BDB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3221823" y="4111219"/>
            <a:ext cx="720000" cy="720000"/>
          </a:xfrm>
          <a:prstGeom prst="ellipse">
            <a:avLst/>
          </a:prstGeom>
        </p:spPr>
      </p:pic>
      <p:pic>
        <p:nvPicPr>
          <p:cNvPr id="45" name="图片 44" descr="图片包含 游戏机&#10;&#10;描述已自动生成">
            <a:extLst>
              <a:ext uri="{FF2B5EF4-FFF2-40B4-BE49-F238E27FC236}">
                <a16:creationId xmlns:a16="http://schemas.microsoft.com/office/drawing/2014/main" id="{2642F4C3-A9B6-4CE9-8038-57D02876FE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2669092" y="3811095"/>
            <a:ext cx="720000" cy="720000"/>
          </a:xfrm>
          <a:prstGeom prst="ellipse">
            <a:avLst/>
          </a:prstGeom>
        </p:spPr>
      </p:pic>
      <p:pic>
        <p:nvPicPr>
          <p:cNvPr id="46" name="图片 45" descr="图片包含 游戏机&#10;&#10;描述已自动生成">
            <a:extLst>
              <a:ext uri="{FF2B5EF4-FFF2-40B4-BE49-F238E27FC236}">
                <a16:creationId xmlns:a16="http://schemas.microsoft.com/office/drawing/2014/main" id="{13267AFE-ADE3-41C6-BE1A-1AC1475996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1231103" y="3498539"/>
            <a:ext cx="720000" cy="720000"/>
          </a:xfrm>
          <a:prstGeom prst="ellipse">
            <a:avLst/>
          </a:prstGeom>
        </p:spPr>
      </p:pic>
      <p:pic>
        <p:nvPicPr>
          <p:cNvPr id="47" name="图片 46" descr="图片包含 游戏机&#10;&#10;描述已自动生成">
            <a:extLst>
              <a:ext uri="{FF2B5EF4-FFF2-40B4-BE49-F238E27FC236}">
                <a16:creationId xmlns:a16="http://schemas.microsoft.com/office/drawing/2014/main" id="{3D69A6A0-0E82-4292-8460-635EADFE91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1411704" y="3822637"/>
            <a:ext cx="720000" cy="720000"/>
          </a:xfrm>
          <a:prstGeom prst="ellipse">
            <a:avLst/>
          </a:prstGeom>
        </p:spPr>
      </p:pic>
      <p:pic>
        <p:nvPicPr>
          <p:cNvPr id="48" name="图片 47" descr="图片包含 游戏机&#10;&#10;描述已自动生成">
            <a:extLst>
              <a:ext uri="{FF2B5EF4-FFF2-40B4-BE49-F238E27FC236}">
                <a16:creationId xmlns:a16="http://schemas.microsoft.com/office/drawing/2014/main" id="{1DBFB70C-7F99-401C-8C56-3F2246DEDA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809147" y="4352640"/>
            <a:ext cx="720000" cy="720000"/>
          </a:xfrm>
          <a:prstGeom prst="ellipse">
            <a:avLst/>
          </a:prstGeom>
        </p:spPr>
      </p:pic>
      <p:pic>
        <p:nvPicPr>
          <p:cNvPr id="49" name="图片 48" descr="图片包含 游戏机&#10;&#10;描述已自动生成">
            <a:extLst>
              <a:ext uri="{FF2B5EF4-FFF2-40B4-BE49-F238E27FC236}">
                <a16:creationId xmlns:a16="http://schemas.microsoft.com/office/drawing/2014/main" id="{DD4F175E-68FB-468F-8FE2-9F2FBE4DA8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52780" y="4230405"/>
            <a:ext cx="720000" cy="720000"/>
          </a:xfrm>
          <a:prstGeom prst="ellipse">
            <a:avLst/>
          </a:prstGeom>
        </p:spPr>
      </p:pic>
      <p:pic>
        <p:nvPicPr>
          <p:cNvPr id="50" name="图片 49" descr="图片包含 游戏机&#10;&#10;描述已自动生成">
            <a:extLst>
              <a:ext uri="{FF2B5EF4-FFF2-40B4-BE49-F238E27FC236}">
                <a16:creationId xmlns:a16="http://schemas.microsoft.com/office/drawing/2014/main" id="{B49D4428-06E1-4614-9293-3A79391DE2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1349751" y="4369748"/>
            <a:ext cx="720000" cy="720000"/>
          </a:xfrm>
          <a:prstGeom prst="ellipse">
            <a:avLst/>
          </a:prstGeom>
        </p:spPr>
      </p:pic>
      <p:pic>
        <p:nvPicPr>
          <p:cNvPr id="51" name="图片 50" descr="图片包含 游戏机&#10;&#10;描述已自动生成">
            <a:extLst>
              <a:ext uri="{FF2B5EF4-FFF2-40B4-BE49-F238E27FC236}">
                <a16:creationId xmlns:a16="http://schemas.microsoft.com/office/drawing/2014/main" id="{BE2E098E-4258-463F-968C-0F3A2F1CA0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1055520" y="4230405"/>
            <a:ext cx="720000" cy="720000"/>
          </a:xfrm>
          <a:prstGeom prst="ellipse">
            <a:avLst/>
          </a:prstGeom>
        </p:spPr>
      </p:pic>
      <p:pic>
        <p:nvPicPr>
          <p:cNvPr id="52" name="扭蛋机">
            <a:extLst>
              <a:ext uri="{FF2B5EF4-FFF2-40B4-BE49-F238E27FC236}">
                <a16:creationId xmlns:a16="http://schemas.microsoft.com/office/drawing/2014/main" id="{571C86C2-410A-4B38-80AB-1D4FAA200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1086246"/>
            <a:ext cx="4248472" cy="5039916"/>
          </a:xfrm>
          <a:prstGeom prst="rect">
            <a:avLst/>
          </a:prstGeom>
        </p:spPr>
      </p:pic>
      <p:sp>
        <p:nvSpPr>
          <p:cNvPr id="53" name="开关键">
            <a:extLst>
              <a:ext uri="{FF2B5EF4-FFF2-40B4-BE49-F238E27FC236}">
                <a16:creationId xmlns:a16="http://schemas.microsoft.com/office/drawing/2014/main" id="{31F47C79-3AAB-4828-94D4-0ABB52DAD334}"/>
              </a:ext>
            </a:extLst>
          </p:cNvPr>
          <p:cNvSpPr/>
          <p:nvPr/>
        </p:nvSpPr>
        <p:spPr>
          <a:xfrm>
            <a:off x="1718247" y="5161756"/>
            <a:ext cx="1368152" cy="684077"/>
          </a:xfrm>
          <a:prstGeom prst="roundRect">
            <a:avLst>
              <a:gd name="adj" fmla="val 35428"/>
            </a:avLst>
          </a:prstGeom>
          <a:solidFill>
            <a:srgbClr val="EC7876"/>
          </a:solidFill>
          <a:ln>
            <a:solidFill>
              <a:srgbClr val="FFCCFF"/>
            </a:solidFill>
            <a:extLst>
              <a:ext uri="{C807C97D-BFC1-408E-A445-0C87EB9F89A2}">
                <ask:lineSketchStyleProps xmlns:ask="http://schemas.microsoft.com/office/drawing/2018/sketchyshapes" sd="802006967">
                  <a:custGeom>
                    <a:avLst/>
                    <a:gdLst>
                      <a:gd name="connsiteX0" fmla="*/ 0 w 1368152"/>
                      <a:gd name="connsiteY0" fmla="*/ 84011 h 504056"/>
                      <a:gd name="connsiteX1" fmla="*/ 84011 w 1368152"/>
                      <a:gd name="connsiteY1" fmla="*/ 0 h 504056"/>
                      <a:gd name="connsiteX2" fmla="*/ 660073 w 1368152"/>
                      <a:gd name="connsiteY2" fmla="*/ 0 h 504056"/>
                      <a:gd name="connsiteX3" fmla="*/ 1284141 w 1368152"/>
                      <a:gd name="connsiteY3" fmla="*/ 0 h 504056"/>
                      <a:gd name="connsiteX4" fmla="*/ 1368152 w 1368152"/>
                      <a:gd name="connsiteY4" fmla="*/ 84011 h 504056"/>
                      <a:gd name="connsiteX5" fmla="*/ 1368152 w 1368152"/>
                      <a:gd name="connsiteY5" fmla="*/ 420045 h 504056"/>
                      <a:gd name="connsiteX6" fmla="*/ 1284141 w 1368152"/>
                      <a:gd name="connsiteY6" fmla="*/ 504056 h 504056"/>
                      <a:gd name="connsiteX7" fmla="*/ 660073 w 1368152"/>
                      <a:gd name="connsiteY7" fmla="*/ 504056 h 504056"/>
                      <a:gd name="connsiteX8" fmla="*/ 84011 w 1368152"/>
                      <a:gd name="connsiteY8" fmla="*/ 504056 h 504056"/>
                      <a:gd name="connsiteX9" fmla="*/ 0 w 1368152"/>
                      <a:gd name="connsiteY9" fmla="*/ 420045 h 504056"/>
                      <a:gd name="connsiteX10" fmla="*/ 0 w 1368152"/>
                      <a:gd name="connsiteY10" fmla="*/ 84011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68152" h="504056" fill="none" extrusionOk="0">
                        <a:moveTo>
                          <a:pt x="0" y="84011"/>
                        </a:moveTo>
                        <a:cubicBezTo>
                          <a:pt x="-6605" y="35667"/>
                          <a:pt x="43610" y="-3211"/>
                          <a:pt x="84011" y="0"/>
                        </a:cubicBezTo>
                        <a:cubicBezTo>
                          <a:pt x="296174" y="-684"/>
                          <a:pt x="406204" y="-15564"/>
                          <a:pt x="660073" y="0"/>
                        </a:cubicBezTo>
                        <a:cubicBezTo>
                          <a:pt x="913942" y="15564"/>
                          <a:pt x="1016686" y="-9290"/>
                          <a:pt x="1284141" y="0"/>
                        </a:cubicBezTo>
                        <a:cubicBezTo>
                          <a:pt x="1331072" y="-7366"/>
                          <a:pt x="1364835" y="43470"/>
                          <a:pt x="1368152" y="84011"/>
                        </a:cubicBezTo>
                        <a:cubicBezTo>
                          <a:pt x="1363071" y="242238"/>
                          <a:pt x="1383800" y="253003"/>
                          <a:pt x="1368152" y="420045"/>
                        </a:cubicBezTo>
                        <a:cubicBezTo>
                          <a:pt x="1362953" y="469166"/>
                          <a:pt x="1328939" y="511660"/>
                          <a:pt x="1284141" y="504056"/>
                        </a:cubicBezTo>
                        <a:cubicBezTo>
                          <a:pt x="974521" y="526369"/>
                          <a:pt x="904561" y="493274"/>
                          <a:pt x="660073" y="504056"/>
                        </a:cubicBezTo>
                        <a:cubicBezTo>
                          <a:pt x="415585" y="514838"/>
                          <a:pt x="370379" y="486731"/>
                          <a:pt x="84011" y="504056"/>
                        </a:cubicBezTo>
                        <a:cubicBezTo>
                          <a:pt x="40365" y="498590"/>
                          <a:pt x="-2274" y="473296"/>
                          <a:pt x="0" y="420045"/>
                        </a:cubicBezTo>
                        <a:cubicBezTo>
                          <a:pt x="-14440" y="311152"/>
                          <a:pt x="9811" y="179648"/>
                          <a:pt x="0" y="84011"/>
                        </a:cubicBezTo>
                        <a:close/>
                      </a:path>
                      <a:path w="1368152" h="504056" stroke="0" extrusionOk="0">
                        <a:moveTo>
                          <a:pt x="0" y="84011"/>
                        </a:moveTo>
                        <a:cubicBezTo>
                          <a:pt x="-2505" y="47747"/>
                          <a:pt x="42214" y="771"/>
                          <a:pt x="84011" y="0"/>
                        </a:cubicBezTo>
                        <a:cubicBezTo>
                          <a:pt x="311237" y="-16199"/>
                          <a:pt x="378423" y="-5865"/>
                          <a:pt x="672075" y="0"/>
                        </a:cubicBezTo>
                        <a:cubicBezTo>
                          <a:pt x="965727" y="5865"/>
                          <a:pt x="978680" y="12034"/>
                          <a:pt x="1284141" y="0"/>
                        </a:cubicBezTo>
                        <a:cubicBezTo>
                          <a:pt x="1326068" y="5355"/>
                          <a:pt x="1370941" y="40683"/>
                          <a:pt x="1368152" y="84011"/>
                        </a:cubicBezTo>
                        <a:cubicBezTo>
                          <a:pt x="1383059" y="238666"/>
                          <a:pt x="1372974" y="263535"/>
                          <a:pt x="1368152" y="420045"/>
                        </a:cubicBezTo>
                        <a:cubicBezTo>
                          <a:pt x="1374141" y="476314"/>
                          <a:pt x="1334288" y="502920"/>
                          <a:pt x="1284141" y="504056"/>
                        </a:cubicBezTo>
                        <a:cubicBezTo>
                          <a:pt x="1069835" y="482703"/>
                          <a:pt x="826409" y="516488"/>
                          <a:pt x="708079" y="504056"/>
                        </a:cubicBezTo>
                        <a:cubicBezTo>
                          <a:pt x="589749" y="491624"/>
                          <a:pt x="307666" y="487162"/>
                          <a:pt x="84011" y="504056"/>
                        </a:cubicBezTo>
                        <a:cubicBezTo>
                          <a:pt x="38305" y="506613"/>
                          <a:pt x="-2390" y="469625"/>
                          <a:pt x="0" y="420045"/>
                        </a:cubicBezTo>
                        <a:cubicBezTo>
                          <a:pt x="4058" y="270834"/>
                          <a:pt x="-180" y="243885"/>
                          <a:pt x="0" y="8401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>
            <a:bevelT w="127000" prst="angle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ON/OFF</a:t>
            </a:r>
            <a:endParaRPr lang="zh-CN" altLang="en-US" sz="2000" b="1" dirty="0"/>
          </a:p>
        </p:txBody>
      </p:sp>
      <p:pic>
        <p:nvPicPr>
          <p:cNvPr id="54" name="大号扭蛋" descr="图片包含 游戏机&#10;&#10;描述已自动生成">
            <a:extLst>
              <a:ext uri="{FF2B5EF4-FFF2-40B4-BE49-F238E27FC236}">
                <a16:creationId xmlns:a16="http://schemas.microsoft.com/office/drawing/2014/main" id="{094D06FC-E1A0-40D4-A5B4-C0616CC80F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5391088" y="2090909"/>
            <a:ext cx="2592368" cy="2592368"/>
          </a:xfrm>
          <a:prstGeom prst="ellipse">
            <a:avLst/>
          </a:prstGeom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6508B36-E85C-4128-8FFE-F354DA0B932C}"/>
              </a:ext>
            </a:extLst>
          </p:cNvPr>
          <p:cNvSpPr/>
          <p:nvPr/>
        </p:nvSpPr>
        <p:spPr>
          <a:xfrm>
            <a:off x="5811202" y="2866632"/>
            <a:ext cx="1752140" cy="1044262"/>
          </a:xfrm>
          <a:prstGeom prst="roundRect">
            <a:avLst>
              <a:gd name="adj" fmla="val 21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数学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273A8947-F57B-4A0D-AF3A-7771D0FBC4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35" t="14300" r="14403" b="12210"/>
          <a:stretch/>
        </p:blipFill>
        <p:spPr>
          <a:xfrm>
            <a:off x="9382853" y="2440763"/>
            <a:ext cx="2177361" cy="2060381"/>
          </a:xfrm>
          <a:prstGeom prst="rect">
            <a:avLst/>
          </a:prstGeom>
        </p:spPr>
      </p:pic>
      <p:sp>
        <p:nvSpPr>
          <p:cNvPr id="58" name="加分前" hidden="1">
            <a:extLst>
              <a:ext uri="{FF2B5EF4-FFF2-40B4-BE49-F238E27FC236}">
                <a16:creationId xmlns:a16="http://schemas.microsoft.com/office/drawing/2014/main" id="{39A0E0D8-B465-465A-89A1-2B8B3E6FCA97}"/>
              </a:ext>
            </a:extLst>
          </p:cNvPr>
          <p:cNvSpPr/>
          <p:nvPr/>
        </p:nvSpPr>
        <p:spPr>
          <a:xfrm>
            <a:off x="9751453" y="41490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800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sp>
        <p:nvSpPr>
          <p:cNvPr id="59" name="加分后">
            <a:extLst>
              <a:ext uri="{FF2B5EF4-FFF2-40B4-BE49-F238E27FC236}">
                <a16:creationId xmlns:a16="http://schemas.microsoft.com/office/drawing/2014/main" id="{421A8609-CE1C-4F3A-BD40-6FCA101572AD}"/>
              </a:ext>
            </a:extLst>
          </p:cNvPr>
          <p:cNvSpPr/>
          <p:nvPr/>
        </p:nvSpPr>
        <p:spPr>
          <a:xfrm>
            <a:off x="9739550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900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pic>
        <p:nvPicPr>
          <p:cNvPr id="4" name="图片 3" descr="图片包含 游戏机, 物体, 钟表, 标志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02C349F3-69B0-4700-B02C-BC3E3DB2424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4" t="4851" r="19345" b="71000"/>
          <a:stretch/>
        </p:blipFill>
        <p:spPr>
          <a:xfrm rot="16200000">
            <a:off x="11274237" y="5943742"/>
            <a:ext cx="529790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1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7 L -0.0082 -0.0007 C -0.00429 -0.00139 -0.00013 -0.0007 0.00365 -0.00301 C 0.00547 -0.00394 0.00638 -0.00741 0.00756 -0.00995 C 0.01302 -0.02107 0.01029 -0.01667 0.0142 -0.0287 C 0.01498 -0.03102 0.01589 -0.03333 0.0168 -0.03565 L 0.01941 -0.04977 C 0.01993 -0.05208 0.02045 -0.0544 0.02071 -0.05671 L 0.02214 -0.0662 C 0.02162 -0.08472 0.02149 -0.10347 0.02071 -0.12222 C 0.02058 -0.12546 0.01967 -0.12847 0.01941 -0.13171 C 0.01836 -0.14329 0.0181 -0.15509 0.0168 -0.16667 C 0.01641 -0.17083 0.01498 -0.17454 0.0142 -0.17847 C 0.01368 -0.18079 0.01316 -0.1831 0.01289 -0.18542 C 0.01237 -0.18935 0.01237 -0.19352 0.01159 -0.19699 C 0.01107 -0.19907 0.00964 -0.2 0.00886 -0.20185 C 0.00183 -0.21759 0.01211 -0.19954 0.00105 -0.21574 C -0.00872 -0.23032 0.01185 -0.20463 -0.0095 -0.22986 C -0.0108 -0.23148 -0.01198 -0.23357 -0.01341 -0.23449 C -0.02265 -0.24005 -0.01132 -0.23287 -0.02265 -0.24167 C -0.02395 -0.24259 -0.02539 -0.24282 -0.02656 -0.24398 C -0.0358 -0.25208 -0.02382 -0.24653 -0.03841 -0.25093 C -0.03932 -0.25255 -0.03997 -0.25463 -0.04101 -0.25556 C -0.04309 -0.25718 -0.04544 -0.25718 -0.04765 -0.25787 C -0.0595 -0.26181 -0.05143 -0.25857 -0.0608 -0.2625 C -0.07981 -0.26157 -0.09739 -0.26713 -0.11471 -0.25556 C -0.11692 -0.25417 -0.11927 -0.25301 -0.12135 -0.25093 C -0.12382 -0.24838 -0.1345 -0.23565 -0.13841 -0.22986 C -0.14218 -0.22431 -0.14023 -0.2257 -0.14362 -0.21806 C -0.1444 -0.21644 -0.14531 -0.21482 -0.14635 -0.21343 C -0.14843 -0.21019 -0.15078 -0.20741 -0.15286 -0.20417 C -0.1552 -0.20046 -0.1595 -0.19236 -0.1595 -0.19236 C -0.15989 -0.19005 -0.16054 -0.18773 -0.1608 -0.18542 C -0.16341 -0.16181 -0.16211 -0.14815 -0.1608 -0.11991 C -0.16054 -0.11574 -0.15833 -0.10857 -0.15677 -0.10579 C -0.15481 -0.10232 -0.15169 -0.1 -0.14895 -0.09884 C -0.14635 -0.09792 -0.14362 -0.09745 -0.14101 -0.09653 C -0.13932 -0.09583 -0.1375 -0.09514 -0.1358 -0.09421 C -0.13307 -0.09282 -0.12786 -0.08958 -0.12786 -0.08958 L -0.12265 -0.08009 L -0.11862 -0.07315 C -0.11731 -0.06574 -0.11549 -0.05741 -0.11471 -0.04977 C -0.11237 -0.02616 -0.11484 -0.04074 -0.11211 -0.02639 C -0.11171 -0.02176 -0.11132 -0.0169 -0.1108 -0.01227 C -0.11041 -0.00903 -0.10976 -0.00602 -0.1095 -0.00301 C -0.10755 0.01944 -0.10937 0.01204 -0.1069 0.02755 C -0.10651 0.02986 -0.10625 0.03241 -0.10546 0.03449 C -0.10442 0.03727 -0.10299 0.03958 -0.10156 0.04143 C -0.09479 0.05093 -0.0957 0.04977 -0.08971 0.05324 L -0.07916 0.05093 C -0.07526 0.05 -0.07122 0.05 -0.06731 0.04861 C -0.06471 0.04745 -0.0595 0.04375 -0.0595 0.04375 C -0.05507 0.04468 -0.05065 0.04468 -0.04635 0.0463 C -0.04362 0.04699 -0.03841 0.05093 -0.03841 0.05093 C -0.03802 0.05324 -0.03828 0.05648 -0.03711 0.05787 C -0.03489 0.06065 -0.02916 0.0625 -0.02916 0.0625 C -0.02838 0.06412 -0.02734 0.06551 -0.02656 0.06736 C -0.02565 0.06944 -0.02539 0.07292 -0.02395 0.0743 C -0.02239 0.07569 -0.02044 0.0743 -0.01875 0.0743 L 0.00235 -0.00995 L 0.00235 -0.00995 " pathEditMode="relative" ptsTypes="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01 L 0.00313 0.00301 C 0.00313 0.00301 0.01576 -0.0088 0.01888 -0.01319 C 0.02031 -0.01551 0.02136 -0.01805 0.02279 -0.02037 C 0.02565 -0.02454 0.02891 -0.02824 0.03203 -0.03194 C 0.03334 -0.03588 0.03438 -0.04028 0.03594 -0.04375 C 0.03698 -0.04583 0.03906 -0.04606 0.03998 -0.04838 C 0.0418 -0.05347 0.0444 -0.07708 0.04518 -0.08102 C 0.04831 -0.09792 0.04453 -0.07685 0.04779 -0.09745 C 0.05052 -0.11435 0.04779 -0.09236 0.05039 -0.1162 C 0.05 -0.13403 0.05013 -0.15208 0.04909 -0.16991 C 0.04883 -0.175 0.04714 -0.17917 0.04649 -0.18403 C 0.04584 -0.18935 0.04597 -0.19514 0.04518 -0.20046 C 0.04466 -0.2044 0.04336 -0.2081 0.04258 -0.21204 C 0.04167 -0.21667 0.04141 -0.22199 0.03998 -0.22616 C 0.02839 -0.25694 0.03998 -0.22801 0.03073 -0.24722 C 0.02669 -0.25555 0.02669 -0.25903 0.02149 -0.26597 C 0.01992 -0.26805 0.01797 -0.26875 0.01628 -0.2706 C 0.01485 -0.27199 0.01367 -0.27361 0.01224 -0.27523 C 0.01094 -0.27454 0.00977 -0.27292 0.00834 -0.27292 C 0.00651 -0.27292 0.00482 -0.27454 0.00313 -0.27523 C 0.00091 -0.27616 -0.0013 -0.27708 -0.00351 -0.27755 C -0.00703 -0.27847 -0.01054 -0.27917 -0.01406 -0.27986 C -0.01536 -0.28079 -0.01653 -0.28218 -0.01797 -0.28218 C -0.03568 -0.28218 -0.03854 -0.28102 -0.05221 -0.27755 C -0.05937 -0.27338 -0.05299 -0.27778 -0.06002 -0.2706 C -0.07174 -0.2588 -0.05963 -0.27268 -0.06927 -0.26134 C -0.07396 -0.24884 -0.07187 -0.25278 -0.08242 -0.24028 C -0.08502 -0.23704 -0.08841 -0.23542 -0.09036 -0.23079 C -0.09166 -0.22778 -0.0931 -0.22477 -0.09427 -0.22153 C -0.097 -0.21366 -0.09791 -0.20718 -0.09961 -0.19815 L -0.10221 -0.18403 C -0.1026 -0.18171 -0.10299 -0.1794 -0.10351 -0.17708 C -0.10443 -0.17315 -0.10534 -0.16921 -0.10612 -0.16528 C -0.10677 -0.16227 -0.1069 -0.15903 -0.10742 -0.15602 C -0.1112 -0.13241 -0.10599 -0.16875 -0.11002 -0.13958 C -0.10976 -0.13194 -0.1082 -0.10185 -0.10742 -0.09282 C -0.10677 -0.08495 -0.10586 -0.07708 -0.10482 -0.06944 C -0.10443 -0.0662 -0.10416 -0.06296 -0.10351 -0.05995 C -0.10286 -0.05671 -0.10169 -0.05393 -0.10091 -0.05069 C -0.10039 -0.04768 -0.10026 -0.04444 -0.09961 -0.04143 C -0.09674 -0.02801 -0.09726 -0.03657 -0.09557 -0.025 C -0.09427 -0.01574 -0.09466 -0.00995 -0.09166 -0.00162 C -0.09062 0.00116 -0.08893 0.00301 -0.08776 0.00532 C -0.08672 0.00764 -0.08607 0.01019 -0.08502 0.0125 C -0.08346 0.01644 -0.08151 0.02014 -0.07982 0.02407 C -0.0789 0.02639 -0.07825 0.02917 -0.07721 0.03125 C -0.07604 0.0331 -0.07448 0.03403 -0.07331 0.03588 C -0.06536 0.04745 -0.07396 0.04005 -0.06146 0.04745 L -0.05742 0.05 C -0.04349 0.04861 -0.0388 0.0507 -0.02851 0.04514 C -0.02578 0.04375 -0.02291 0.04329 -0.02057 0.04051 C -0.00846 0.02616 -0.02344 0.04445 -0.01406 0.03125 C -0.01276 0.0294 -0.01146 0.02801 -0.01002 0.02639 C -0.00924 0.02407 -0.00859 0.02153 -0.00742 0.01945 C -0.00638 0.01759 -0.00469 0.01667 -0.00351 0.01482 C -0.00247 0.01343 -0.00182 0.01134 -0.00091 0.01019 C 0.00169 0.00671 0.00443 0.00394 0.00703 0.0007 L 0.01094 -0.00393 L 0.01094 -0.00393 L 0.01094 -0.00393 L 0.00313 0.00301 Z " pathEditMode="relative" ptsTypes="AAAAAAAAAAAAAAAAAAAAAAAAAAAAAAAAAAAAAAAAAAAAAAAAAAAAAAAAAAAAAA">
                                      <p:cBhvr>
                                        <p:cTn id="8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3102 L -0.00339 -0.03102 C -0.00196 -0.0588 0.00104 -0.08356 -0.00209 -0.11065 C -0.00287 -0.11782 -0.00495 -0.12454 -0.00599 -0.13171 C -0.00664 -0.13634 -0.0069 -0.14097 -0.00729 -0.14583 C -0.00782 -0.16389 -0.01003 -0.19745 -0.00729 -0.21829 C -0.00703 -0.22037 -0.0056 -0.2213 -0.00469 -0.22292 C -0.00599 -0.22523 -0.00716 -0.22801 -0.0086 -0.23009 C -0.01289 -0.23588 -0.02214 -0.24583 -0.02709 -0.24861 L -0.03099 -0.25092 C -0.03216 -0.25069 -0.04115 -0.24768 -0.04284 -0.2463 C -0.04427 -0.24537 -0.04545 -0.24329 -0.04675 -0.24167 C -0.04805 -0.23704 -0.04922 -0.23217 -0.05065 -0.22755 C -0.05143 -0.22523 -0.05287 -0.22338 -0.05339 -0.2206 C -0.05417 -0.2162 -0.05404 -0.21111 -0.05469 -0.20648 C -0.05495 -0.20417 -0.05547 -0.20185 -0.05599 -0.19954 C -0.05729 -0.18518 -0.05742 -0.18426 -0.0586 -0.16921 C -0.05899 -0.16296 -0.05951 -0.15671 -0.0599 -0.15046 C -0.06081 -0.13333 -0.06159 -0.1162 -0.0625 -0.09907 C -0.06302 -0.08032 -0.06315 -0.06157 -0.0638 -0.04282 C -0.06393 -0.03912 -0.06576 -0.03032 -0.06641 -0.02639 C -0.06602 -0.01088 -0.06589 0.00486 -0.06511 0.02037 C -0.06498 0.02431 -0.06472 0.02847 -0.0638 0.03195 C -0.06289 0.03634 -0.06094 0.03958 -0.0599 0.04375 C -0.05508 0.0625 -0.06055 0.05394 -0.05339 0.0625 C -0.05248 0.06482 -0.05196 0.06783 -0.05065 0.06945 C -0.04961 0.07107 -0.04805 0.07083 -0.04675 0.07176 C -0.04532 0.07315 -0.04414 0.075 -0.04284 0.07662 C -0.0375 0.075 -0.0319 0.07593 -0.02709 0.07176 C -0.02305 0.06852 -0.01784 0.05556 -0.01784 0.05556 C -0.01693 0.05232 -0.01615 0.04908 -0.01524 0.04607 C -0.01446 0.04375 -0.01315 0.04167 -0.0125 0.03912 C -0.01146 0.03449 -0.01055 0.02986 -0.0099 0.025 C -0.00951 0.02199 -0.00912 0.01875 -0.0086 0.01574 C -0.00782 0.01088 -0.00599 0.00162 -0.00599 0.00162 C -0.00469 -0.02963 -0.00378 -0.02569 -0.00339 -0.03102 Z " pathEditMode="relative" ptsTypes="AAAAAAAAAAAAAAAAAAAAAAAAAAAAAAAAAAAA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741 L -0.0013 0.00741 C -0.00039 -0.05463 -0.00222 -0.10093 0.00781 -0.16088 C 0.01107 -0.18009 0.01575 -0.19884 0.02226 -0.21482 C 0.02786 -0.22824 0.03607 -0.23727 0.04336 -0.24769 C 0.04453 -0.24908 0.04609 -0.24884 0.04726 -0.25 C 0.0487 -0.25116 0.04974 -0.25371 0.0513 -0.25463 C 0.0608 -0.25996 0.07057 -0.26389 0.08021 -0.26852 C 0.09427 -0.26389 0.10872 -0.2625 0.12239 -0.25463 C 0.1319 -0.24908 0.14049 -0.23935 0.1487 -0.22894 C 0.15781 -0.21736 0.16562 -0.20301 0.1737 -0.18912 C 0.18724 -0.16574 0.18984 -0.15857 0.2 -0.13519 C 0.2013 -0.12662 0.20429 -0.11829 0.2039 -0.10949 C 0.20299 -0.08727 0.19974 -0.06528 0.19609 -0.04398 C 0.19388 -0.03125 0.17812 -0.00185 0.175 0.00278 C 0.15885 0.02616 0.14218 0.04514 0.12096 0.04954 C 0.10013 0.05393 0.0789 0.05278 0.05781 0.0544 C 0.0556 0.05347 0.05338 0.05301 0.0513 0.05185 C 0.04987 0.05139 0.0487 0.05023 0.04726 0.04954 C 0.04075 0.04699 0.03411 0.04491 0.0276 0.04259 L 0.00781 0.0169 L 0.00781 0.0169 " pathEditMode="relative" ptsTypes="AAAAAAAAAAAAAAAAAAAA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0.0044 L -0.00963 0.0044 C -0.0052 -0.00116 0.00053 -0.00417 0.00352 -0.01204 C 0.00717 -0.02176 0.00508 -0.01713 0.01016 -0.02616 C 0.01615 -0.04746 0.01316 -0.03912 0.01797 -0.05185 C 0.02136 -0.06945 0.0168 -0.04769 0.02201 -0.06597 C 0.02253 -0.06806 0.02279 -0.0706 0.02331 -0.07292 C 0.02409 -0.07616 0.02527 -0.07894 0.02592 -0.08218 C 0.02657 -0.08519 0.0267 -0.08843 0.02722 -0.09167 C 0.02761 -0.09398 0.02813 -0.0963 0.02852 -0.09861 C 0.02917 -0.10209 0.03008 -0.11135 0.03112 -0.11505 C 0.03191 -0.1176 0.03295 -0.11968 0.03386 -0.12199 C 0.03425 -0.12824 0.03477 -0.13449 0.03516 -0.14074 C 0.03555 -0.14769 0.03581 -0.15486 0.03646 -0.16181 C 0.04024 -0.20047 0.03764 -0.1676 0.04037 -0.1875 C 0.04089 -0.19144 0.04128 -0.19537 0.04167 -0.19908 C 0.04206 -0.20232 0.04258 -0.20533 0.0431 -0.20857 C 0.04219 -0.23264 0.04141 -0.25695 0.04037 -0.28102 C 0.03998 -0.29028 0.03998 -0.29977 0.03907 -0.30903 C 0.03868 -0.31389 0.03711 -0.31829 0.03646 -0.32315 C 0.03633 -0.32408 0.03477 -0.34352 0.03386 -0.34653 C 0.03295 -0.34931 0.03099 -0.35093 0.02982 -0.35347 C 0.02891 -0.35556 0.02826 -0.35834 0.02722 -0.36042 C 0.02644 -0.36227 0.0254 -0.36343 0.02461 -0.36528 C 0.02357 -0.36736 0.02305 -0.37014 0.02201 -0.37222 C 0.02084 -0.37431 0.01941 -0.3757 0.01797 -0.37685 C 0.01394 -0.3801 0.00925 -0.38195 0.00482 -0.3838 C -0.00351 -0.3831 -0.01184 -0.38287 -0.02018 -0.38148 C -0.02408 -0.38102 -0.02643 -0.37894 -0.02942 -0.37454 C -0.03085 -0.37246 -0.03229 -0.37014 -0.03333 -0.3676 C -0.0345 -0.36482 -0.03515 -0.36135 -0.03593 -0.3581 C -0.03697 -0.3544 -0.03776 -0.35047 -0.03867 -0.34653 C -0.03906 -0.34422 -0.03932 -0.34167 -0.03997 -0.33959 C -0.04101 -0.33611 -0.04257 -0.33334 -0.04388 -0.3301 C -0.0444 -0.32709 -0.04466 -0.32385 -0.04518 -0.32084 C -0.04557 -0.31829 -0.04622 -0.31621 -0.04648 -0.31366 C -0.04713 -0.30764 -0.04739 -0.30139 -0.04778 -0.29514 C -0.04739 -0.27477 -0.04713 -0.2544 -0.04648 -0.23426 C -0.04557 -0.19908 -0.04726 -0.20972 -0.04388 -0.19213 C -0.04348 -0.18681 -0.04309 -0.18125 -0.04257 -0.1757 C -0.04218 -0.17176 -0.04166 -0.16806 -0.04127 -0.16412 C -0.03919 -0.1426 -0.04114 -0.15417 -0.03867 -0.14074 C -0.03815 -0.13611 -0.03789 -0.13125 -0.03736 -0.12662 C -0.03697 -0.12361 -0.03632 -0.12037 -0.03593 -0.11736 C -0.03502 -0.10949 -0.03424 -0.10162 -0.03333 -0.09398 C -0.03294 -0.09005 -0.03281 -0.08611 -0.03203 -0.08218 C -0.03164 -0.07986 -0.03111 -0.07755 -0.03072 -0.07523 C -0.0302 -0.0713 -0.03007 -0.06736 -0.02942 -0.06343 C -0.02877 -0.05949 -0.0276 -0.05579 -0.02682 -0.05185 C -0.0263 -0.04954 -0.02604 -0.04699 -0.02552 -0.04491 C -0.02473 -0.04236 -0.02343 -0.04028 -0.02278 -0.03773 C -0.01653 -0.01273 -0.02356 -0.03264 -0.01757 -0.01667 C -0.01653 -0.00972 -0.01666 -0.00579 -0.01354 -0.00047 C -0.01289 0.00092 -0.01028 0.00347 -0.00963 0.0044 Z " pathEditMode="relative" ptsTypes="AAAAAAAAAAAAAAAAAAAAAAAAAAAAAAAAAAAAAAAAAAAAAAAAAAAAAA">
                                      <p:cBhvr>
                                        <p:cTn id="14" dur="1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1736 L 0.00325 0.01736 C -0.00287 0.01204 -0.00859 0.00486 -0.0151 0.00116 C -0.01641 0.00023 -0.01771 -0.00069 -0.01914 -0.00116 C -0.0306 -0.00718 -0.01888 -0.00023 -0.02826 -0.00602 C -0.03503 -0.01389 -0.02982 -0.00648 -0.0349 -0.01759 C -0.03568 -0.01944 -0.03672 -0.0206 -0.0375 -0.02222 C -0.0388 -0.025 -0.04284 -0.03472 -0.04414 -0.03866 C -0.04505 -0.04167 -0.04583 -0.04491 -0.04675 -0.04815 C -0.04714 -0.05116 -0.04766 -0.05417 -0.04805 -0.05741 C -0.04857 -0.06273 -0.04987 -0.08171 -0.05065 -0.08773 C -0.0513 -0.09259 -0.05273 -0.09699 -0.05326 -0.10185 C -0.05521 -0.11898 -0.0543 -0.10949 -0.05586 -0.12986 C -0.05547 -0.14931 -0.05534 -0.16898 -0.05456 -0.18843 C -0.05391 -0.21019 -0.05417 -0.19861 -0.05065 -0.21412 C -0.04544 -0.2375 -0.05117 -0.21968 -0.04414 -0.2375 C -0.04297 -0.24051 -0.03867 -0.25255 -0.0375 -0.25394 C -0.03516 -0.25671 -0.03229 -0.25694 -0.02956 -0.25857 C -0.02826 -0.25926 -0.02708 -0.26042 -0.02565 -0.26088 C -0.00794 -0.2662 -0.02305 -0.26227 0.0099 -0.26551 C 0.02513 -0.26713 0.0276 -0.26782 0.04141 -0.27014 C 0.04427 -0.26991 0.06354 -0.27107 0.07174 -0.26551 C 0.07357 -0.26435 0.07526 -0.26273 0.07695 -0.26088 C 0.08594 -0.25185 0.07656 -0.26065 0.08359 -0.25162 C 0.08607 -0.24815 0.09141 -0.24213 0.09141 -0.24213 C 0.09232 -0.23982 0.09284 -0.23704 0.09401 -0.23519 C 0.09596 -0.23218 0.09857 -0.23079 0.10065 -0.22824 C 0.10247 -0.22593 0.10404 -0.22315 0.10586 -0.22107 C 0.11211 -0.21435 0.1099 -0.21921 0.1151 -0.21181 C 0.11771 -0.2081 0.11979 -0.20232 0.12174 -0.19769 C 0.12213 -0.19537 0.12266 -0.19306 0.12305 -0.19074 C 0.12344 -0.18773 0.1237 -0.18449 0.12435 -0.18148 C 0.125 -0.17801 0.12617 -0.17523 0.12695 -0.17199 C 0.13281 -0.14792 0.12213 -0.18657 0.13086 -0.15556 C 0.13463 -0.10926 0.13307 -0.13519 0.13086 -0.04329 C 0.13073 -0.03796 0.13008 -0.03241 0.12956 -0.02708 C 0.12878 -0.01759 0.12865 -0.00787 0.12695 0.00116 C 0.12604 0.00579 0.12591 0.01111 0.12435 0.01505 C 0.11784 0.03264 0.12617 0.01111 0.11771 0.02917 C 0.11523 0.03449 0.11484 0.03935 0.1112 0.04329 C 0.10963 0.04468 0.10755 0.04444 0.10586 0.0456 C 0.10404 0.04676 0.10247 0.04884 0.10065 0.05023 C 0.09805 0.05231 0.09414 0.0537 0.09141 0.05486 C 0.08971 0.05648 0.08802 0.0581 0.0862 0.05949 C 0.08346 0.06157 0.07969 0.06296 0.07695 0.06435 C 0.06549 0.06343 0.05404 0.06389 0.04271 0.06181 C 0.04075 0.06157 0.03932 0.05856 0.0375 0.05718 C 0.03529 0.05556 0.03307 0.0544 0.03086 0.05255 C 0.0207 0.04352 0.03294 0.05139 0.02305 0.0456 C 0.02174 0.04398 0.02044 0.04213 0.01901 0.04074 C 0.01784 0.03981 0.01628 0.03981 0.0151 0.03843 C 0.01406 0.03727 0.01354 0.03495 0.0125 0.0338 C 0.01133 0.03264 0.00977 0.03264 0.00859 0.03148 C 0.00625 0.02917 0.00026 0.02292 -0.00195 0.01736 C -0.0026 0.01597 -0.00287 0.01435 -0.00326 0.01273 L -0.00326 0.01273 " pathEditMode="relative" ptsTypes="AAAAAAAAAAAAAAAAAAAAAAAAAAAAAAAAAAAAAAAAAAAAAAAAAAAAAAAA">
                                      <p:cBhvr>
                                        <p:cTn id="16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1597 L -0.00403 0.01597 C -0.00091 0.01111 0.00196 0.00625 0.00521 0.00185 C 0.01836 -0.01551 0.00586 0.00347 0.01706 -0.00995 C 0.0181 -0.01111 0.01875 -0.01319 0.01966 -0.01458 C 0.02097 -0.0162 0.0224 -0.01759 0.0237 -0.01921 C 0.02448 -0.02153 0.02526 -0.02407 0.0263 -0.02615 C 0.02748 -0.0287 0.02904 -0.03078 0.03021 -0.03333 C 0.03203 -0.03703 0.03386 -0.04097 0.03555 -0.0449 C 0.04362 -0.06412 0.03203 -0.03796 0.04076 -0.06134 C 0.04141 -0.06319 0.04258 -0.06435 0.04336 -0.06597 C 0.0444 -0.06828 0.04518 -0.0706 0.04597 -0.07291 C 0.05013 -0.08588 0.04636 -0.07963 0.05261 -0.08703 C 0.05391 -0.09653 0.05365 -0.09699 0.05651 -0.10578 C 0.05821 -0.11065 0.06081 -0.11458 0.06185 -0.1199 C 0.06224 -0.12222 0.06263 -0.12453 0.06315 -0.12685 C 0.06393 -0.13009 0.06498 -0.13287 0.06576 -0.13611 C 0.0668 -0.14074 0.06836 -0.15023 0.06836 -0.15023 C 0.06888 -0.15717 0.06927 -0.16435 0.06966 -0.17129 C 0.07005 -0.17662 0.0711 -0.18217 0.07097 -0.18773 C 0.07031 -0.22037 0.07044 -0.2537 0.06706 -0.28588 C 0.06641 -0.29236 0.06185 -0.29514 0.05912 -0.3 C 0.04024 -0.33356 0.06393 -0.29259 0.05 -0.31389 C 0.0388 -0.33102 0.04987 -0.31713 0.04076 -0.32801 C 0.03946 -0.33102 0.03841 -0.33449 0.03685 -0.33727 C 0.03464 -0.3412 0.02995 -0.34421 0.02761 -0.34676 C 0.02617 -0.34815 0.02513 -0.35 0.0237 -0.35139 C 0.02084 -0.35393 0.01589 -0.35486 0.01315 -0.35602 C 0.01133 -0.35671 0.00964 -0.35764 0.00781 -0.35833 C 0.00521 -0.35926 0.00261 -0.35972 -2.08333E-6 -0.36065 C -0.00143 -0.36134 -0.0026 -0.3625 -0.00403 -0.36296 C -0.00612 -0.36412 -0.00833 -0.36458 -0.01054 -0.36528 L -0.0513 -0.36296 C -0.09245 -0.35926 -0.04713 -0.36319 -0.06575 -0.35833 C -0.07057 -0.35717 -0.07552 -0.35671 -0.08034 -0.35602 C -0.09518 -0.35069 -0.07708 -0.35671 -0.1013 -0.35139 C -0.10351 -0.35092 -0.10573 -0.35 -0.10794 -0.34907 C -0.11054 -0.34768 -0.11575 -0.34444 -0.11575 -0.34444 C -0.11719 -0.3419 -0.11862 -0.33981 -0.11979 -0.33727 C -0.12304 -0.33032 -0.12226 -0.32916 -0.125 -0.32106 C -0.12669 -0.3162 -0.12929 -0.31227 -0.13034 -0.30694 C -0.13203 -0.29791 -0.1306 -0.30162 -0.13424 -0.29514 L -0.13815 -0.27407 C -0.13867 -0.27176 -0.13932 -0.26967 -0.13945 -0.26713 C -0.14049 -0.25625 -0.14036 -0.25115 -0.14349 -0.24143 C -0.14453 -0.23796 -0.14609 -0.23518 -0.14739 -0.23217 C -0.15026 -0.21203 -0.14739 -0.23356 -0.15 -0.1993 C -0.15026 -0.19537 -0.15091 -0.19143 -0.1513 -0.18773 C -0.15091 -0.17315 -0.1526 -0.15023 -0.1487 -0.13379 C -0.14791 -0.13055 -0.147 -0.12754 -0.14609 -0.12453 C -0.14531 -0.12199 -0.14427 -0.1199 -0.14349 -0.11736 C -0.14101 -0.10463 -0.14362 -0.1162 -0.13945 -0.10347 C -0.13854 -0.10046 -0.13789 -0.09699 -0.13685 -0.09398 C -0.1362 -0.09213 -0.13502 -0.0912 -0.13424 -0.08935 C -0.1332 -0.08727 -0.13294 -0.08379 -0.13164 -0.0824 C -0.12929 -0.07986 -0.1263 -0.07916 -0.1237 -0.07778 L -0.11979 -0.07546 C -0.1151 -0.06713 -0.1194 -0.07338 -0.11315 -0.06828 C -0.10963 -0.06551 -0.10638 -0.06111 -0.1026 -0.05903 C -0.09648 -0.05532 -0.1 -0.05764 -0.09219 -0.05208 C -0.09127 -0.05046 -0.09062 -0.04838 -0.08945 -0.04722 C -0.08789 -0.04583 -0.08594 -0.04583 -0.08424 -0.0449 C -0.08164 -0.04352 -0.0789 -0.0419 -0.0763 -0.04028 C -0.075 -0.03958 -0.07357 -0.03912 -0.07239 -0.03796 C -0.07057 -0.03634 -0.06888 -0.03472 -0.06719 -0.03333 C -0.06523 -0.03194 -0.05963 -0.02893 -0.05794 -0.02847 C -0.05351 -0.02754 -0.04909 -0.02731 -0.04479 -0.02615 C -0.0362 -0.0243 -0.03958 -0.02315 -0.03034 -0.02153 C -0.00859 -0.01805 -0.00156 -0.01921 0.0224 -0.01921 L 0.0224 -0.01921 " pathEditMode="relative" ptsTypes="AAAAAAAAAAAAAAAAAAAAAAAAAAAAAAAAAAAAAAAAAAAAAAAAAAAAAAAAAAAAAAAAAAAAAA">
                                      <p:cBhvr>
                                        <p:cTn id="1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2408 L -0.0082 -0.02408 C -0.00872 -0.03264 -0.00859 -0.04144 -0.00951 -0.05 C -0.01016 -0.05463 -0.01471 -0.06088 -0.01615 -0.06389 C -0.01719 -0.06621 -0.01784 -0.06852 -0.01875 -0.07107 C -0.0138 -0.07223 -0.00846 -0.07176 -0.0043 -0.07801 C -0.00312 -0.07987 -0.0026 -0.08264 -0.00169 -0.08496 C -0.00299 -0.09908 -0.00365 -0.11343 -0.0056 -0.12709 C -0.00625 -0.13149 -0.0082 -0.13496 -0.00951 -0.13889 C -0.01784 -0.16158 -0.01367 -0.15533 -0.02135 -0.16459 C -0.02461 -0.18149 -0.02135 -0.16042 -0.02135 -0.18102 C -0.02135 -0.19075 -0.02161 -0.20857 -0.02539 -0.21829 C -0.02891 -0.22778 -0.03958 -0.23889 -0.04375 -0.2419 L -0.0569 -0.25116 C -0.05469 -0.25348 -0.0526 -0.25625 -0.05039 -0.25811 C -0.04909 -0.25926 -0.04753 -0.25903 -0.04635 -0.26042 C -0.04479 -0.26297 -0.04375 -0.26667 -0.04245 -0.26991 C -0.04297 -0.27292 -0.04271 -0.27663 -0.04375 -0.27917 C -0.04466 -0.28125 -0.04635 -0.28079 -0.04779 -0.28149 C -0.04948 -0.28241 -0.0513 -0.28311 -0.05299 -0.2838 C -0.05339 -0.28635 -0.05339 -0.28913 -0.0543 -0.29098 C -0.05625 -0.29491 -0.06029 -0.29954 -0.06354 -0.30024 C -0.07227 -0.30232 -0.08984 -0.30487 -0.08984 -0.30487 C -0.09375 -0.30741 -0.09466 -0.30625 -0.09648 -0.31436 C -0.09727 -0.31806 -0.09596 -0.32362 -0.09779 -0.32593 C -0.10104 -0.33056 -0.1056 -0.33079 -0.10964 -0.33311 L -0.11745 -0.33774 C -0.11875 -0.33936 -0.11992 -0.34144 -0.12148 -0.34237 C -0.13112 -0.34815 -0.14258 -0.3419 -0.15169 -0.34005 C -0.17031 -0.33172 -0.15443 -0.34028 -0.17279 -0.32593 C -0.17617 -0.32338 -0.17995 -0.32176 -0.18333 -0.31899 C -0.18581 -0.3169 -0.19102 -0.31065 -0.19375 -0.30741 C -0.18346 -0.27963 -0.1918 -0.30695 -0.18724 -0.25811 C -0.18659 -0.25093 -0.18424 -0.24422 -0.18333 -0.23704 C -0.18151 -0.22431 -0.18281 -0.23056 -0.1793 -0.21829 C -0.17891 -0.21459 -0.17799 -0.21065 -0.17799 -0.20672 C -0.17799 -0.18866 -0.17839 -0.1882 -0.1806 -0.17616 C -0.18021 -0.16621 -0.1806 -0.15579 -0.1793 -0.14584 C -0.17878 -0.14213 -0.17643 -0.14005 -0.17539 -0.13658 C -0.17461 -0.13357 -0.17461 -0.13033 -0.17409 -0.12709 C -0.1737 -0.12477 -0.17318 -0.12246 -0.17279 -0.12014 C -0.17396 -0.11112 -0.17422 -0.10788 -0.17669 -0.09908 C -0.17786 -0.09491 -0.1793 -0.09121 -0.1806 -0.08727 C -0.18021 -0.07408 -0.18125 -0.06042 -0.1793 -0.04746 C -0.17878 -0.04422 -0.17591 -0.04422 -0.17409 -0.04283 C -0.16641 -0.03704 -0.17383 -0.04491 -0.16615 -0.03588 C -0.1668 -0.03033 -0.1694 -0.01945 -0.16484 -0.01482 C -0.15911 -0.00903 -0.1526 -0.00695 -0.14648 -0.00301 C -0.14388 -0.00139 -0.14089 -0.00093 -0.13854 0.00162 C -0.13633 0.00393 -0.13424 0.00671 -0.1319 0.00856 C -0.12435 0.01481 -0.12096 0.01388 -0.11224 0.01574 L -0.05039 0.01087 C -0.04453 0.01041 -0.04466 0.00717 -0.03984 0.00162 C -0.03685 -0.00186 -0.03151 -0.00741 -0.02799 -0.01019 C -0.02669 -0.01112 -0.02539 -0.01158 -0.02409 -0.0125 C -0.02318 -0.01413 -0.0224 -0.01575 -0.02135 -0.01713 C -0.01745 -0.02269 -0.01484 -0.02408 -0.00951 -0.02639 C -0.00703 -0.02755 -0.0043 -0.02778 -0.00169 -0.02894 C -0.00026 -0.0294 0.00234 -0.03125 0.00234 -0.03125 L 0.00234 -0.03357 " pathEditMode="relative" ptsTypes="AAAAAAAAAAAAAAAAAAAAAAAAAAAAAAAAAAAAAAAAAAAAAAAAAAAAAAAAAAAA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1088 L -0.00638 -0.01088 C 0.00807 -0.01598 0.00651 -0.01343 0.01992 -0.02732 C 0.02096 -0.02848 0.02161 -0.03033 0.02252 -0.03195 C 0.03047 -0.10301 0.03047 -0.08959 0.03047 -0.18866 C 0.03047 -0.19584 0.02864 -0.20278 0.02773 -0.20973 C 0.02825 -0.2176 0.02864 -0.22547 0.02903 -0.23311 C 0.03034 -0.25278 0.03893 -0.275 0.03307 -0.29167 C 0.02838 -0.30487 0.01549 -0.29468 0.00677 -0.2963 C -0.00508 -0.29561 -0.01693 -0.29399 -0.02878 -0.29399 C -0.0349 -0.29399 -0.04115 -0.29514 -0.04727 -0.2963 C -0.04857 -0.29653 -0.04974 -0.29838 -0.05117 -0.29862 C -0.05821 -0.3007 -0.06524 -0.30186 -0.07227 -0.30325 C -0.08008 -0.30186 -0.08828 -0.30278 -0.09597 -0.29862 C -0.09883 -0.297 -0.1 -0.29028 -0.10248 -0.28704 C -0.10977 -0.27709 -0.11745 -0.26829 -0.12487 -0.2588 C -0.13607 -0.1882 -0.13594 -0.20463 -0.13672 -0.12315 C -0.13685 -0.1044 -0.13867 -0.08473 -0.13542 -0.06713 C -0.13451 -0.06227 -0.12266 -0.05209 -0.11823 -0.04838 C -0.11745 -0.04607 -0.1142 -0.04237 -0.11563 -0.04121 C -0.14141 -0.02338 -0.14076 -0.02547 -0.15912 -0.02963 C -0.16042 -0.02894 -0.16354 -0.02963 -0.16302 -0.02732 C -0.16159 -0.02061 -0.15117 -0.01389 -0.14857 -0.01088 C -0.08164 0.06342 -0.11589 0.04143 -0.06433 0.06643 C -0.04857 0.06481 -0.03268 0.06412 -0.01693 0.06157 C -0.01341 0.06111 -0.00938 0.06064 -0.00638 0.05694 C -0.00287 0.05231 -0.00117 0.04444 0.00143 0.03819 C 0.00195 0.03125 0.00182 0.02407 0.00273 0.01712 C 0.00312 0.01435 0.00469 0.01273 0.00547 0.01018 C 0.00599 0.00787 0.00599 0.00532 0.00677 0.00324 C 0.00781 -0.00024 0.0095 -0.00301 0.01067 -0.00625 C 0.0112 -0.00764 0.01159 -0.00926 0.01198 -0.01088 L 0.01198 -0.01088 " pathEditMode="relative" ptsTypes="AAAAAAAAAAAAAAAAAAAAAAAAAAAAAAA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972 L -0.00287 -0.00972 C -0.00508 -0.01967 -0.01771 -0.06898 -0.01732 -0.08703 C -0.01693 -0.10393 -0.0013 -0.15231 0.00104 -0.15949 C 0.00924 -0.18426 0.0138 -0.18912 0.02604 -0.21088 C 0.02956 -0.21713 0.03333 -0.22291 0.03659 -0.22963 C 0.03919 -0.23518 0.04141 -0.2412 0.04453 -0.24606 C 0.04896 -0.25301 0.05534 -0.25625 0.05898 -0.26481 C 0.06211 -0.27222 0.06276 -0.27662 0.06823 -0.2787 C 0.072 -0.28032 0.07604 -0.28032 0.08008 -0.28102 C 0.08698 -0.28032 0.09427 -0.28217 0.10104 -0.2787 C 0.10729 -0.27569 0.1125 -0.26805 0.11823 -0.2625 C 0.12487 -0.25555 0.13151 -0.24884 0.13789 -0.24143 C 0.13893 -0.24027 0.13958 -0.23796 0.14049 -0.23657 C 0.14922 -0.22615 0.15807 -0.21643 0.16693 -0.20625 C 0.16823 -0.20139 0.17604 -0.17523 0.17604 -0.16875 C 0.17604 -0.11898 0.17669 -0.06828 0.17213 -0.01921 C 0.17083 -0.00578 0.16354 0.00301 0.15898 0.01366 C 0.15521 0.02246 0.15221 0.03311 0.14713 0.03936 C 0.1401 0.04815 0.13125 0.05186 0.12344 0.05811 C 0.12161 0.05949 0.12005 0.06227 0.11823 0.06273 C 0.10638 0.06621 0.09453 0.06736 0.08268 0.06991 C 0.04362 0.0669 0.0345 0.07107 0.00638 0.06042 C 0.00495 0.05996 0.00364 0.0588 0.00234 0.05811 C -0.00248 0.05232 -0.00664 0.04838 -0.00951 0.03704 C -0.01146 0.02917 -0.01107 0.01991 -0.01211 0.01135 C -0.01237 0.0088 -0.01289 0.00648 -0.01341 0.0044 C -0.01458 -0.00046 -0.01628 -0.00486 -0.01732 -0.00972 C -0.01888 -0.01666 -0.02123 -0.03078 -0.02123 -0.03078 L -0.02123 -0.03078 " pathEditMode="relative" ptsTypes="AAAAAAAAAAAAAAAAAAAAAAAAAAAAAA">
                                      <p:cBhvr>
                                        <p:cTn id="24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0348 L -0.0151 -0.00348 C -0.01732 -0.03473 -0.01836 -0.06621 -0.02174 -0.09699 C -0.02278 -0.10695 -0.02617 -0.11574 -0.02825 -0.125 C -0.02877 -0.12732 -0.02916 -0.12963 -0.02968 -0.13218 C -0.03112 -0.15648 -0.03489 -0.18704 -0.02968 -0.21158 C -0.02747 -0.22153 -0.01432 -0.28148 -0.00065 -0.29815 C 0.00599 -0.30625 0.01302 -0.31366 0.02045 -0.31922 C 0.02448 -0.32223 0.02917 -0.32176 0.0336 -0.32385 C 0.04115 -0.32732 0.04844 -0.33172 0.05599 -0.33542 C 0.06953 -0.3301 0.08347 -0.32662 0.09675 -0.31922 C 0.10456 -0.31482 0.11172 -0.30695 0.11914 -0.30047 C 0.125 -0.29537 0.13347 -0.28797 0.13893 -0.2794 C 0.14518 -0.26945 0.15313 -0.26181 0.15729 -0.24908 C 0.16641 -0.2213 0.1711 -0.20903 0.17839 -0.17639 C 0.18112 -0.16435 0.18268 -0.15162 0.1849 -0.13912 C 0.18555 -0.12107 0.18763 -0.08866 0.1849 -0.06898 C 0.18347 -0.05834 0.18138 -0.04792 0.17839 -0.03843 C 0.17344 -0.02361 0.16823 -0.00834 0.1612 0.00347 C 0.15612 0.01227 0.14935 0.01736 0.14284 0.02222 C 0.10925 0.04768 0.10964 0.04305 0.07435 0.05046 C 0.05951 0.04652 0.0444 0.04421 0.02956 0.03865 C 0.02774 0.03796 0.02709 0.03379 0.02565 0.03171 C 0.02175 0.02523 0.01797 0.01875 0.0138 0.01296 C 0.01133 0.00949 0.00847 0.00671 0.00586 0.00347 C 0.00417 0.00139 0.00235 -0.00116 0.00065 -0.00348 C -0.00247 -0.01435 -0.00143 -0.0132 -0.00729 -0.02223 C -0.00846 -0.02408 -0.0112 -0.02685 -0.0112 -0.02685 L -0.0112 -0.02685 " pathEditMode="relative" ptsTypes="AAAAAAAAAAAAAAAAAAAAAAAAAAAAA">
                                      <p:cBhvr>
                                        <p:cTn id="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3 -0.10856 L -0.1573 -0.10856 C -0.15651 -0.11551 -0.15599 -0.12268 -0.15469 -0.12963 C -0.14388 -0.19028 -0.15508 -0.11018 -0.14414 -0.18333 C -0.14024 -0.21018 -0.13555 -0.25671 -0.12839 -0.28403 C -0.12539 -0.2956 -0.1224 -0.30764 -0.11914 -0.31921 C -0.11849 -0.32153 -0.11797 -0.32477 -0.11654 -0.32616 C -0.08373 -0.35532 -0.08763 -0.35139 -0.0599 -0.36111 C -0.03933 -0.34907 -0.05482 -0.35741 -0.01263 -0.34259 C 0.01028 -0.30185 0.01367 -0.29954 0.03216 -0.25116 C 0.0332 -0.24861 0.0332 -0.24514 0.03346 -0.2419 C 0.03489 -0.22546 0.0375 -0.19282 0.0375 -0.19282 C 0.03528 -0.17801 0.03528 -0.16134 0.03086 -0.14815 C 0.02695 -0.13681 0.01992 -0.12986 0.0138 -0.12245 C 0.00364 -0.11042 -0.00651 -0.09768 -0.01784 -0.08981 C -0.02006 -0.08819 -0.02214 -0.08611 -0.02448 -0.08495 C -0.03972 -0.07755 -0.05508 -0.07106 -0.07045 -0.06389 C -0.09063 -0.06551 -0.11094 -0.06412 -0.13099 -0.06875 C -0.13933 -0.0706 -0.14284 -0.08125 -0.14818 -0.08981 C -0.15066 -0.09375 -0.15599 -0.10139 -0.15599 -0.10139 L -0.15599 -0.10139 L -0.15599 -0.10139 " pathEditMode="relative" ptsTypes="AAAAAAAAAAAAAAAAAA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0.00509 L -0.01055 0.00509 C -0.01484 -0.0088 -0.01966 -0.02269 -0.0237 -0.03704 C -0.025 -0.04167 -0.02643 -0.0463 -0.0276 -0.05093 C -0.02904 -0.05649 -0.03008 -0.06204 -0.03151 -0.06736 C -0.0332 -0.07292 -0.03516 -0.07824 -0.03685 -0.0838 C -0.03958 -0.09306 -0.04206 -0.10255 -0.04466 -0.11181 C -0.04766 -0.12223 -0.04805 -0.12246 -0.05 -0.13519 C -0.05052 -0.13912 -0.05078 -0.14306 -0.0513 -0.14699 C -0.05169 -0.15 -0.05208 -0.15324 -0.0526 -0.15625 C -0.05299 -0.15857 -0.05325 -0.16111 -0.05391 -0.1632 C -0.05547 -0.16829 -0.05651 -0.17431 -0.05924 -0.17732 C -0.06055 -0.17894 -0.06198 -0.1801 -0.06315 -0.18195 C -0.06549 -0.18565 -0.06966 -0.19375 -0.06966 -0.19375 C -0.07187 -0.22338 -0.07213 -0.21968 -0.06966 -0.26158 C -0.06875 -0.27755 -0.06693 -0.27871 -0.06445 -0.2919 C -0.06393 -0.29491 -0.06406 -0.29861 -0.06315 -0.30139 C -0.06224 -0.30417 -0.06042 -0.30579 -0.05924 -0.30834 C -0.0582 -0.31042 -0.05755 -0.3132 -0.05651 -0.31528 C -0.05404 -0.32037 -0.0487 -0.3294 -0.0487 -0.3294 C -0.0474 -0.33635 -0.04648 -0.34491 -0.04336 -0.35047 C -0.04232 -0.35232 -0.04062 -0.35324 -0.03945 -0.3551 C -0.03802 -0.35718 -0.03698 -0.36019 -0.03555 -0.36204 C -0.03138 -0.36736 -0.02956 -0.3669 -0.025 -0.36922 C -0.0237 -0.36991 -0.0224 -0.37084 -0.02109 -0.37153 C -0.01927 -0.37246 -0.01745 -0.37292 -0.01575 -0.37385 C -0.01445 -0.37454 -0.01315 -0.3757 -0.01185 -0.37616 C -0.0069 -0.37801 0.00208 -0.37986 0.00664 -0.38079 C 0.00794 -0.38172 0.00925 -0.38241 0.01055 -0.38311 C 0.02656 -0.39121 0.02865 -0.38473 0.05534 -0.38311 C 0.05703 -0.38079 0.05859 -0.37801 0.06055 -0.37616 C 0.06172 -0.375 0.06341 -0.37524 0.06445 -0.37385 C 0.06576 -0.37199 0.06628 -0.36922 0.06719 -0.3669 C 0.07617 -0.31899 0.07005 -0.35625 0.06849 -0.24514 C 0.0681 -0.22107 0.0681 -0.19676 0.06719 -0.17269 C 0.0668 -0.16482 0.06654 -0.15625 0.06445 -0.14931 L 0.06185 -0.13982 C 0.06146 -0.12269 0.06133 -0.10556 0.06055 -0.08843 C 0.06042 -0.08588 0.0599 -0.08357 0.05925 -0.08149 C 0.05612 -0.07061 0.05703 -0.07778 0.0526 -0.06736 C 0.05117 -0.06366 0.05026 -0.05926 0.0487 -0.05579 C 0.04766 -0.05301 0.04596 -0.05116 0.04479 -0.04861 C 0.03763 -0.03334 0.04766 -0.05093 0.03815 -0.03218 L 0.025 -0.0088 C 0.0237 -0.00649 0.02214 -0.00463 0.02109 -0.00186 C 0.01615 0.00972 0.01901 0.00532 0.01315 0.01226 C -0.00039 0.00972 0.00443 0.00972 -0.0013 0.00972 L -0.0013 0.00972 " pathEditMode="relative" ptsTypes="AAAAAAAAAAAAAAAAAAAAAAAAAAAAAAAAAAAAAAAAAAAAAAAA">
                                      <p:cBhvr>
                                        <p:cTn id="3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273 L -0.00091 -0.01273 C -0.0026 -0.01898 -0.00455 -0.02523 -0.00612 -0.03148 C -0.00716 -0.03611 -0.00781 -0.04098 -0.00872 -0.04561 C -0.0095 -0.04954 -0.01054 -0.05348 -0.01132 -0.05718 C -0.01184 -0.06111 -0.01237 -0.06505 -0.01276 -0.06898 C -0.01315 -0.07361 -0.01354 -0.07848 -0.01406 -0.08311 C -0.01575 -0.09861 -0.01536 -0.08704 -0.01666 -0.10648 C -0.01849 -0.13449 -0.01822 -0.14723 -0.01927 -0.17894 C -0.01966 -0.1882 -0.01992 -0.19769 -0.02057 -0.20695 C -0.02122 -0.21482 -0.02317 -0.23033 -0.02317 -0.23033 C -0.02213 -0.27732 -0.02434 -0.27385 -0.01927 -0.30533 C -0.01849 -0.30996 -0.01862 -0.31574 -0.01666 -0.31922 C -0.01341 -0.325 -0.00846 -0.32616 -0.00481 -0.33102 C 0.00222 -0.34028 0.00795 -0.35209 0.01498 -0.36135 C 0.01667 -0.36366 0.01836 -0.36644 0.02019 -0.36829 C 0.02891 -0.37732 0.03008 -0.37732 0.03868 -0.38241 C 0.03998 -0.38311 0.04128 -0.38426 0.04258 -0.38473 L 0.04922 -0.38704 C 0.0556 -0.38681 0.09519 -0.39329 0.11498 -0.38241 C 0.11602 -0.38195 0.13034 -0.37385 0.13347 -0.37084 C 0.13529 -0.36875 0.13711 -0.36621 0.13868 -0.36366 C 0.14102 -0.35996 0.14532 -0.35209 0.14532 -0.35209 C 0.14571 -0.34977 0.14649 -0.34746 0.14662 -0.34491 C 0.14727 -0.33403 0.14662 -0.32292 0.14792 -0.31227 C 0.14844 -0.30787 0.15066 -0.30463 0.15183 -0.30047 C 0.1573 -0.28125 0.14831 -0.30672 0.15586 -0.28658 C 0.15534 -0.27477 0.15521 -0.2632 0.15456 -0.25139 C 0.1543 -0.24908 0.153 -0.24699 0.15313 -0.24445 C 0.15352 -0.23797 0.15508 -0.23195 0.15586 -0.2257 C 0.15678 -0.2176 0.15717 -0.21227 0.15847 -0.20463 C 0.15886 -0.20232 0.15912 -0.19977 0.15977 -0.19769 C 0.16732 -0.17361 0.16342 -0.19236 0.16641 -0.17662 C 0.16589 -0.16806 0.16628 -0.15926 0.16498 -0.15093 C 0.1642 -0.14537 0.16042 -0.14098 0.15847 -0.13681 C 0.15704 -0.1338 0.15573 -0.13056 0.15456 -0.12755 C 0.15352 -0.12523 0.15313 -0.12199 0.15183 -0.12037 C 0.15 -0.11806 0.1474 -0.11736 0.14532 -0.11574 C 0.14349 -0.11436 0.1418 -0.1125 0.13998 -0.11111 C 0.13737 -0.10926 0.13464 -0.10857 0.13217 -0.10648 C 0.12852 -0.10324 0.12605 -0.10139 0.12292 -0.09699 C 0.11615 -0.0875 0.12566 -0.09723 0.11498 -0.08773 C 0.11185 -0.08218 0.10977 -0.07778 0.10573 -0.07361 C 0.10456 -0.07246 0.10313 -0.07199 0.10183 -0.0713 C 0.09688 -0.06922 0.09558 -0.06991 0.09128 -0.06667 C 0.07735 -0.05602 0.09584 -0.06829 0.07943 -0.05718 C 0.07605 -0.0551 0.07383 -0.05417 0.07019 -0.05255 L 0.05834 -0.04792 C 0.05482 -0.04653 0.05131 -0.04491 0.04792 -0.04329 C 0.0461 -0.04236 0.04441 -0.04144 0.04258 -0.04098 L 0.03607 -0.03866 C 0.0155 -0.04051 0.01563 -0.03241 0.00573 -0.04561 C 0.00521 -0.0463 0.00482 -0.04723 0.00443 -0.04792 L 0.00443 -0.04792 " pathEditMode="relative" ptsTypes="AAAAAAAAAAAAAAAAAAAAAAAAAAAAAAAAAAAAAAAAAAAAAAAAAAAAAA">
                                      <p:cBhvr>
                                        <p:cTn id="3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8 -0.02755 L -0.00678 -0.02755 C -0.00469 -0.09838 -0.00391 -0.16968 -0.00026 -0.24028 C 0.00091 -0.2625 0.00572 -0.2838 0.00768 -0.30579 C 0.00885 -0.32061 0.00416 -0.3382 0.00898 -0.35024 C 0.01471 -0.36482 0.02643 -0.36736 0.03528 -0.37593 C 0.04882 -0.37454 0.06263 -0.37524 0.07604 -0.3713 C 0.10625 -0.36274 0.1401 -0.34954 0.16679 -0.31991 C 0.18086 -0.30417 0.19309 -0.28403 0.20625 -0.26621 C 0.20976 -0.24746 0.21836 -0.22963 0.21679 -0.20996 C 0.21523 -0.18866 0.20026 -0.10973 0.18255 -0.08357 C 0.17148 -0.06713 0.16002 -0.05093 0.14713 -0.03912 C 0.12812 -0.02199 0.10768 -0.01111 0.08789 0.00301 C 0.06809 0.00046 0.04843 -0.00093 0.02864 -0.00417 C 0.02421 -0.00486 0.01979 -0.00602 0.01549 -0.0088 C 0.01341 -0.01019 0.01211 -0.01366 0.01028 -0.01574 C -0.00118 -0.02871 0.0039 -0.02014 -0.00026 -0.02755 L -0.00026 -0.02755 " pathEditMode="relative" ptsTypes="AAAAAAAAAAAAAAAAAA">
                                      <p:cBhvr>
                                        <p:cTn id="34" dur="1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13946 0.055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275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75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8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4B03D2-F18C-46DF-8191-3E174A49648D}"/>
              </a:ext>
            </a:extLst>
          </p:cNvPr>
          <p:cNvSpPr/>
          <p:nvPr/>
        </p:nvSpPr>
        <p:spPr>
          <a:xfrm>
            <a:off x="178290" y="174785"/>
            <a:ext cx="8267878" cy="6473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owder"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出来的扭蛋">
            <a:extLst>
              <a:ext uri="{FF2B5EF4-FFF2-40B4-BE49-F238E27FC236}">
                <a16:creationId xmlns:a16="http://schemas.microsoft.com/office/drawing/2014/main" id="{4FD0C7C1-AB50-44DB-9E15-30B9CEB00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810" y="4873804"/>
            <a:ext cx="707368" cy="719999"/>
          </a:xfrm>
          <a:prstGeom prst="ellipse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8B885426-CB53-4069-9075-1196FB81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2946389" y="3676041"/>
            <a:ext cx="720000" cy="720000"/>
          </a:xfrm>
          <a:prstGeom prst="ellipse">
            <a:avLst/>
          </a:prstGeom>
        </p:spPr>
      </p:pic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5F23F179-0ED3-48B1-9CDA-7CB9474E76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169138" y="3635026"/>
            <a:ext cx="720000" cy="720000"/>
          </a:xfrm>
          <a:prstGeom prst="ellipse">
            <a:avLst/>
          </a:prstGeom>
        </p:spPr>
      </p:pic>
      <p:pic>
        <p:nvPicPr>
          <p:cNvPr id="38" name="图片 37" descr="图片包含 游戏机&#10;&#10;描述已自动生成">
            <a:extLst>
              <a:ext uri="{FF2B5EF4-FFF2-40B4-BE49-F238E27FC236}">
                <a16:creationId xmlns:a16="http://schemas.microsoft.com/office/drawing/2014/main" id="{06222B71-C76D-4F56-957A-DE0D3C605B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2438800" y="3388763"/>
            <a:ext cx="720000" cy="720000"/>
          </a:xfrm>
          <a:prstGeom prst="ellipse">
            <a:avLst/>
          </a:prstGeom>
        </p:spPr>
      </p:pic>
      <p:pic>
        <p:nvPicPr>
          <p:cNvPr id="39" name="图片 38" descr="图片包含 游戏机&#10;&#10;描述已自动生成">
            <a:extLst>
              <a:ext uri="{FF2B5EF4-FFF2-40B4-BE49-F238E27FC236}">
                <a16:creationId xmlns:a16="http://schemas.microsoft.com/office/drawing/2014/main" id="{31991C8A-4C59-47C7-913D-FB531908A8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763439" y="3685778"/>
            <a:ext cx="720000" cy="720000"/>
          </a:xfrm>
          <a:prstGeom prst="ellipse">
            <a:avLst/>
          </a:prstGeom>
        </p:spPr>
      </p:pic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4D988F44-A8B4-4BAF-BDD3-1DBFE92F93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115506" y="4220202"/>
            <a:ext cx="720000" cy="720000"/>
          </a:xfrm>
          <a:prstGeom prst="ellipse">
            <a:avLst/>
          </a:prstGeom>
        </p:spPr>
      </p:pic>
      <p:pic>
        <p:nvPicPr>
          <p:cNvPr id="42" name="图片 41" descr="图片包含 游戏机&#10;&#10;描述已自动生成">
            <a:extLst>
              <a:ext uri="{FF2B5EF4-FFF2-40B4-BE49-F238E27FC236}">
                <a16:creationId xmlns:a16="http://schemas.microsoft.com/office/drawing/2014/main" id="{03493B34-567E-4B17-BA5D-F14D284D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44612" y="3472840"/>
            <a:ext cx="720000" cy="720000"/>
          </a:xfrm>
          <a:prstGeom prst="ellipse">
            <a:avLst/>
          </a:prstGeom>
        </p:spPr>
      </p:pic>
      <p:pic>
        <p:nvPicPr>
          <p:cNvPr id="43" name="图片 42" descr="图片包含 游戏机&#10;&#10;描述已自动生成">
            <a:extLst>
              <a:ext uri="{FF2B5EF4-FFF2-40B4-BE49-F238E27FC236}">
                <a16:creationId xmlns:a16="http://schemas.microsoft.com/office/drawing/2014/main" id="{0AA3D389-DECD-4924-B0A0-246C6F42E7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399724" y="4203642"/>
            <a:ext cx="720000" cy="720000"/>
          </a:xfrm>
          <a:prstGeom prst="ellipse">
            <a:avLst/>
          </a:prstGeom>
        </p:spPr>
      </p:pic>
      <p:pic>
        <p:nvPicPr>
          <p:cNvPr id="44" name="图片 43" descr="图片包含 游戏机&#10;&#10;描述已自动生成">
            <a:extLst>
              <a:ext uri="{FF2B5EF4-FFF2-40B4-BE49-F238E27FC236}">
                <a16:creationId xmlns:a16="http://schemas.microsoft.com/office/drawing/2014/main" id="{94F57454-5787-418C-B37C-5E28E5EE4F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3221823" y="4111219"/>
            <a:ext cx="720000" cy="720000"/>
          </a:xfrm>
          <a:prstGeom prst="ellipse">
            <a:avLst/>
          </a:prstGeom>
        </p:spPr>
      </p:pic>
      <p:pic>
        <p:nvPicPr>
          <p:cNvPr id="45" name="图片 44" descr="图片包含 游戏机&#10;&#10;描述已自动生成">
            <a:extLst>
              <a:ext uri="{FF2B5EF4-FFF2-40B4-BE49-F238E27FC236}">
                <a16:creationId xmlns:a16="http://schemas.microsoft.com/office/drawing/2014/main" id="{94250268-6346-45B6-B3D5-20E61DA29D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2669092" y="3811095"/>
            <a:ext cx="720000" cy="720000"/>
          </a:xfrm>
          <a:prstGeom prst="ellipse">
            <a:avLst/>
          </a:prstGeom>
        </p:spPr>
      </p:pic>
      <p:pic>
        <p:nvPicPr>
          <p:cNvPr id="46" name="图片 45" descr="图片包含 游戏机&#10;&#10;描述已自动生成">
            <a:extLst>
              <a:ext uri="{FF2B5EF4-FFF2-40B4-BE49-F238E27FC236}">
                <a16:creationId xmlns:a16="http://schemas.microsoft.com/office/drawing/2014/main" id="{89B431A0-DD19-4FDF-8782-0E54DEAD04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1231103" y="3498539"/>
            <a:ext cx="720000" cy="720000"/>
          </a:xfrm>
          <a:prstGeom prst="ellipse">
            <a:avLst/>
          </a:prstGeom>
        </p:spPr>
      </p:pic>
      <p:pic>
        <p:nvPicPr>
          <p:cNvPr id="47" name="图片 46" descr="图片包含 游戏机&#10;&#10;描述已自动生成">
            <a:extLst>
              <a:ext uri="{FF2B5EF4-FFF2-40B4-BE49-F238E27FC236}">
                <a16:creationId xmlns:a16="http://schemas.microsoft.com/office/drawing/2014/main" id="{EC47E457-3747-44FB-B5C3-79E7483E3F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1411704" y="3822637"/>
            <a:ext cx="720000" cy="720000"/>
          </a:xfrm>
          <a:prstGeom prst="ellipse">
            <a:avLst/>
          </a:prstGeom>
        </p:spPr>
      </p:pic>
      <p:pic>
        <p:nvPicPr>
          <p:cNvPr id="48" name="图片 47" descr="图片包含 游戏机&#10;&#10;描述已自动生成">
            <a:extLst>
              <a:ext uri="{FF2B5EF4-FFF2-40B4-BE49-F238E27FC236}">
                <a16:creationId xmlns:a16="http://schemas.microsoft.com/office/drawing/2014/main" id="{F7C95114-89A7-49D1-8737-EED23D1AAA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809147" y="4352640"/>
            <a:ext cx="720000" cy="720000"/>
          </a:xfrm>
          <a:prstGeom prst="ellipse">
            <a:avLst/>
          </a:prstGeom>
        </p:spPr>
      </p:pic>
      <p:pic>
        <p:nvPicPr>
          <p:cNvPr id="49" name="图片 48" descr="图片包含 游戏机&#10;&#10;描述已自动生成">
            <a:extLst>
              <a:ext uri="{FF2B5EF4-FFF2-40B4-BE49-F238E27FC236}">
                <a16:creationId xmlns:a16="http://schemas.microsoft.com/office/drawing/2014/main" id="{5B33030F-E2A0-4E81-81A7-1C473F8BC0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52780" y="4230405"/>
            <a:ext cx="720000" cy="720000"/>
          </a:xfrm>
          <a:prstGeom prst="ellipse">
            <a:avLst/>
          </a:prstGeom>
        </p:spPr>
      </p:pic>
      <p:pic>
        <p:nvPicPr>
          <p:cNvPr id="50" name="图片 49" descr="图片包含 游戏机&#10;&#10;描述已自动生成">
            <a:extLst>
              <a:ext uri="{FF2B5EF4-FFF2-40B4-BE49-F238E27FC236}">
                <a16:creationId xmlns:a16="http://schemas.microsoft.com/office/drawing/2014/main" id="{0A08BA6D-C505-4060-9CF7-3166FB48D4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1349751" y="4369748"/>
            <a:ext cx="720000" cy="720000"/>
          </a:xfrm>
          <a:prstGeom prst="ellipse">
            <a:avLst/>
          </a:prstGeom>
        </p:spPr>
      </p:pic>
      <p:pic>
        <p:nvPicPr>
          <p:cNvPr id="51" name="图片 50" descr="图片包含 游戏机&#10;&#10;描述已自动生成">
            <a:extLst>
              <a:ext uri="{FF2B5EF4-FFF2-40B4-BE49-F238E27FC236}">
                <a16:creationId xmlns:a16="http://schemas.microsoft.com/office/drawing/2014/main" id="{8AA402BF-9D12-48B7-BB50-3A99802D1A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1055520" y="4230405"/>
            <a:ext cx="720000" cy="720000"/>
          </a:xfrm>
          <a:prstGeom prst="ellipse">
            <a:avLst/>
          </a:prstGeom>
        </p:spPr>
      </p:pic>
      <p:pic>
        <p:nvPicPr>
          <p:cNvPr id="12" name="扭蛋机">
            <a:extLst>
              <a:ext uri="{FF2B5EF4-FFF2-40B4-BE49-F238E27FC236}">
                <a16:creationId xmlns:a16="http://schemas.microsoft.com/office/drawing/2014/main" id="{7761F224-F652-4039-8B80-57D41AA46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6" y="1086246"/>
            <a:ext cx="4248472" cy="5039916"/>
          </a:xfrm>
          <a:prstGeom prst="rect">
            <a:avLst/>
          </a:prstGeom>
        </p:spPr>
      </p:pic>
      <p:sp>
        <p:nvSpPr>
          <p:cNvPr id="23" name="开关键">
            <a:extLst>
              <a:ext uri="{FF2B5EF4-FFF2-40B4-BE49-F238E27FC236}">
                <a16:creationId xmlns:a16="http://schemas.microsoft.com/office/drawing/2014/main" id="{05B6C196-F5A5-4B65-B4B2-ABECFB03A208}"/>
              </a:ext>
            </a:extLst>
          </p:cNvPr>
          <p:cNvSpPr/>
          <p:nvPr/>
        </p:nvSpPr>
        <p:spPr>
          <a:xfrm>
            <a:off x="1718247" y="5161756"/>
            <a:ext cx="1368152" cy="684077"/>
          </a:xfrm>
          <a:prstGeom prst="roundRect">
            <a:avLst>
              <a:gd name="adj" fmla="val 35428"/>
            </a:avLst>
          </a:prstGeom>
          <a:solidFill>
            <a:srgbClr val="EC7876"/>
          </a:solidFill>
          <a:ln>
            <a:solidFill>
              <a:srgbClr val="FFCCFF"/>
            </a:solidFill>
            <a:extLst>
              <a:ext uri="{C807C97D-BFC1-408E-A445-0C87EB9F89A2}">
                <ask:lineSketchStyleProps xmlns:ask="http://schemas.microsoft.com/office/drawing/2018/sketchyshapes" sd="802006967">
                  <a:custGeom>
                    <a:avLst/>
                    <a:gdLst>
                      <a:gd name="connsiteX0" fmla="*/ 0 w 1368152"/>
                      <a:gd name="connsiteY0" fmla="*/ 84011 h 504056"/>
                      <a:gd name="connsiteX1" fmla="*/ 84011 w 1368152"/>
                      <a:gd name="connsiteY1" fmla="*/ 0 h 504056"/>
                      <a:gd name="connsiteX2" fmla="*/ 660073 w 1368152"/>
                      <a:gd name="connsiteY2" fmla="*/ 0 h 504056"/>
                      <a:gd name="connsiteX3" fmla="*/ 1284141 w 1368152"/>
                      <a:gd name="connsiteY3" fmla="*/ 0 h 504056"/>
                      <a:gd name="connsiteX4" fmla="*/ 1368152 w 1368152"/>
                      <a:gd name="connsiteY4" fmla="*/ 84011 h 504056"/>
                      <a:gd name="connsiteX5" fmla="*/ 1368152 w 1368152"/>
                      <a:gd name="connsiteY5" fmla="*/ 420045 h 504056"/>
                      <a:gd name="connsiteX6" fmla="*/ 1284141 w 1368152"/>
                      <a:gd name="connsiteY6" fmla="*/ 504056 h 504056"/>
                      <a:gd name="connsiteX7" fmla="*/ 660073 w 1368152"/>
                      <a:gd name="connsiteY7" fmla="*/ 504056 h 504056"/>
                      <a:gd name="connsiteX8" fmla="*/ 84011 w 1368152"/>
                      <a:gd name="connsiteY8" fmla="*/ 504056 h 504056"/>
                      <a:gd name="connsiteX9" fmla="*/ 0 w 1368152"/>
                      <a:gd name="connsiteY9" fmla="*/ 420045 h 504056"/>
                      <a:gd name="connsiteX10" fmla="*/ 0 w 1368152"/>
                      <a:gd name="connsiteY10" fmla="*/ 84011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68152" h="504056" fill="none" extrusionOk="0">
                        <a:moveTo>
                          <a:pt x="0" y="84011"/>
                        </a:moveTo>
                        <a:cubicBezTo>
                          <a:pt x="-6605" y="35667"/>
                          <a:pt x="43610" y="-3211"/>
                          <a:pt x="84011" y="0"/>
                        </a:cubicBezTo>
                        <a:cubicBezTo>
                          <a:pt x="296174" y="-684"/>
                          <a:pt x="406204" y="-15564"/>
                          <a:pt x="660073" y="0"/>
                        </a:cubicBezTo>
                        <a:cubicBezTo>
                          <a:pt x="913942" y="15564"/>
                          <a:pt x="1016686" y="-9290"/>
                          <a:pt x="1284141" y="0"/>
                        </a:cubicBezTo>
                        <a:cubicBezTo>
                          <a:pt x="1331072" y="-7366"/>
                          <a:pt x="1364835" y="43470"/>
                          <a:pt x="1368152" y="84011"/>
                        </a:cubicBezTo>
                        <a:cubicBezTo>
                          <a:pt x="1363071" y="242238"/>
                          <a:pt x="1383800" y="253003"/>
                          <a:pt x="1368152" y="420045"/>
                        </a:cubicBezTo>
                        <a:cubicBezTo>
                          <a:pt x="1362953" y="469166"/>
                          <a:pt x="1328939" y="511660"/>
                          <a:pt x="1284141" y="504056"/>
                        </a:cubicBezTo>
                        <a:cubicBezTo>
                          <a:pt x="974521" y="526369"/>
                          <a:pt x="904561" y="493274"/>
                          <a:pt x="660073" y="504056"/>
                        </a:cubicBezTo>
                        <a:cubicBezTo>
                          <a:pt x="415585" y="514838"/>
                          <a:pt x="370379" y="486731"/>
                          <a:pt x="84011" y="504056"/>
                        </a:cubicBezTo>
                        <a:cubicBezTo>
                          <a:pt x="40365" y="498590"/>
                          <a:pt x="-2274" y="473296"/>
                          <a:pt x="0" y="420045"/>
                        </a:cubicBezTo>
                        <a:cubicBezTo>
                          <a:pt x="-14440" y="311152"/>
                          <a:pt x="9811" y="179648"/>
                          <a:pt x="0" y="84011"/>
                        </a:cubicBezTo>
                        <a:close/>
                      </a:path>
                      <a:path w="1368152" h="504056" stroke="0" extrusionOk="0">
                        <a:moveTo>
                          <a:pt x="0" y="84011"/>
                        </a:moveTo>
                        <a:cubicBezTo>
                          <a:pt x="-2505" y="47747"/>
                          <a:pt x="42214" y="771"/>
                          <a:pt x="84011" y="0"/>
                        </a:cubicBezTo>
                        <a:cubicBezTo>
                          <a:pt x="311237" y="-16199"/>
                          <a:pt x="378423" y="-5865"/>
                          <a:pt x="672075" y="0"/>
                        </a:cubicBezTo>
                        <a:cubicBezTo>
                          <a:pt x="965727" y="5865"/>
                          <a:pt x="978680" y="12034"/>
                          <a:pt x="1284141" y="0"/>
                        </a:cubicBezTo>
                        <a:cubicBezTo>
                          <a:pt x="1326068" y="5355"/>
                          <a:pt x="1370941" y="40683"/>
                          <a:pt x="1368152" y="84011"/>
                        </a:cubicBezTo>
                        <a:cubicBezTo>
                          <a:pt x="1383059" y="238666"/>
                          <a:pt x="1372974" y="263535"/>
                          <a:pt x="1368152" y="420045"/>
                        </a:cubicBezTo>
                        <a:cubicBezTo>
                          <a:pt x="1374141" y="476314"/>
                          <a:pt x="1334288" y="502920"/>
                          <a:pt x="1284141" y="504056"/>
                        </a:cubicBezTo>
                        <a:cubicBezTo>
                          <a:pt x="1069835" y="482703"/>
                          <a:pt x="826409" y="516488"/>
                          <a:pt x="708079" y="504056"/>
                        </a:cubicBezTo>
                        <a:cubicBezTo>
                          <a:pt x="589749" y="491624"/>
                          <a:pt x="307666" y="487162"/>
                          <a:pt x="84011" y="504056"/>
                        </a:cubicBezTo>
                        <a:cubicBezTo>
                          <a:pt x="38305" y="506613"/>
                          <a:pt x="-2390" y="469625"/>
                          <a:pt x="0" y="420045"/>
                        </a:cubicBezTo>
                        <a:cubicBezTo>
                          <a:pt x="4058" y="270834"/>
                          <a:pt x="-180" y="243885"/>
                          <a:pt x="0" y="8401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>
            <a:bevelT w="127000" prst="angle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ON/OFF</a:t>
            </a:r>
            <a:endParaRPr lang="zh-CN" altLang="en-US" sz="2000" b="1" dirty="0"/>
          </a:p>
        </p:txBody>
      </p:sp>
      <p:pic>
        <p:nvPicPr>
          <p:cNvPr id="58" name="大号扭蛋">
            <a:extLst>
              <a:ext uri="{FF2B5EF4-FFF2-40B4-BE49-F238E27FC236}">
                <a16:creationId xmlns:a16="http://schemas.microsoft.com/office/drawing/2014/main" id="{59EBC8E4-4F6C-4B7E-8679-8FAD60371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828" y="2090909"/>
            <a:ext cx="2546887" cy="2592367"/>
          </a:xfrm>
          <a:prstGeom prst="ellipse">
            <a:avLst/>
          </a:prstGeom>
        </p:spPr>
      </p:pic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A913B1C-D89A-4C62-BCE6-0738685481C6}"/>
              </a:ext>
            </a:extLst>
          </p:cNvPr>
          <p:cNvSpPr/>
          <p:nvPr/>
        </p:nvSpPr>
        <p:spPr>
          <a:xfrm>
            <a:off x="5811202" y="2866632"/>
            <a:ext cx="1752140" cy="1044262"/>
          </a:xfrm>
          <a:prstGeom prst="roundRect">
            <a:avLst>
              <a:gd name="adj" fmla="val 21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聪明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84D2857-10FD-4FFF-A20E-204421D015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35" t="14300" r="14403" b="12210"/>
          <a:stretch/>
        </p:blipFill>
        <p:spPr>
          <a:xfrm>
            <a:off x="9382853" y="2440763"/>
            <a:ext cx="2177361" cy="2060381"/>
          </a:xfrm>
          <a:prstGeom prst="rect">
            <a:avLst/>
          </a:prstGeom>
        </p:spPr>
      </p:pic>
      <p:sp>
        <p:nvSpPr>
          <p:cNvPr id="73" name="加分前" hidden="1">
            <a:extLst>
              <a:ext uri="{FF2B5EF4-FFF2-40B4-BE49-F238E27FC236}">
                <a16:creationId xmlns:a16="http://schemas.microsoft.com/office/drawing/2014/main" id="{F1B29230-69D2-4213-A63A-830027A2D994}"/>
              </a:ext>
            </a:extLst>
          </p:cNvPr>
          <p:cNvSpPr/>
          <p:nvPr/>
        </p:nvSpPr>
        <p:spPr>
          <a:xfrm>
            <a:off x="9751453" y="41490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900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sp>
        <p:nvSpPr>
          <p:cNvPr id="74" name="加分后">
            <a:extLst>
              <a:ext uri="{FF2B5EF4-FFF2-40B4-BE49-F238E27FC236}">
                <a16:creationId xmlns:a16="http://schemas.microsoft.com/office/drawing/2014/main" id="{065BDE94-A0EE-41DA-B202-5C9650949708}"/>
              </a:ext>
            </a:extLst>
          </p:cNvPr>
          <p:cNvSpPr/>
          <p:nvPr/>
        </p:nvSpPr>
        <p:spPr>
          <a:xfrm>
            <a:off x="9739550" y="3577580"/>
            <a:ext cx="1527164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1000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pic>
        <p:nvPicPr>
          <p:cNvPr id="32" name="图片 31" descr="图片包含 游戏机, 物体, 钟表, 标志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C4AD8DD3-132C-41B8-8657-34B36D8213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4" t="4851" r="19345" b="71000"/>
          <a:stretch/>
        </p:blipFill>
        <p:spPr>
          <a:xfrm rot="16200000">
            <a:off x="11274237" y="5943742"/>
            <a:ext cx="529790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7 L -0.0082 -0.0007 C -0.00429 -0.00139 -0.00013 -0.0007 0.00365 -0.00301 C 0.00547 -0.00394 0.00638 -0.00741 0.00756 -0.00995 C 0.01302 -0.02107 0.01029 -0.01667 0.0142 -0.0287 C 0.01498 -0.03102 0.01589 -0.03333 0.0168 -0.03565 L 0.01941 -0.04977 C 0.01993 -0.05208 0.02045 -0.0544 0.02071 -0.05671 L 0.02214 -0.0662 C 0.02162 -0.08472 0.02149 -0.10347 0.02071 -0.12222 C 0.02058 -0.12546 0.01967 -0.12847 0.01941 -0.13171 C 0.01836 -0.14329 0.0181 -0.15509 0.0168 -0.16667 C 0.01641 -0.17083 0.01498 -0.17454 0.0142 -0.17847 C 0.01368 -0.18079 0.01316 -0.1831 0.01289 -0.18542 C 0.01237 -0.18935 0.01237 -0.19352 0.01159 -0.19699 C 0.01107 -0.19907 0.00964 -0.2 0.00886 -0.20185 C 0.00183 -0.21759 0.01211 -0.19954 0.00105 -0.21574 C -0.00872 -0.23032 0.01185 -0.20463 -0.0095 -0.22986 C -0.0108 -0.23148 -0.01198 -0.23357 -0.01341 -0.23449 C -0.02265 -0.24005 -0.01132 -0.23287 -0.02265 -0.24167 C -0.02395 -0.24259 -0.02539 -0.24282 -0.02656 -0.24398 C -0.0358 -0.25208 -0.02382 -0.24653 -0.03841 -0.25093 C -0.03932 -0.25255 -0.03997 -0.25463 -0.04101 -0.25556 C -0.04309 -0.25718 -0.04544 -0.25718 -0.04765 -0.25787 C -0.0595 -0.26181 -0.05143 -0.25857 -0.0608 -0.2625 C -0.07981 -0.26157 -0.09739 -0.26713 -0.11471 -0.25556 C -0.11692 -0.25417 -0.11927 -0.25301 -0.12135 -0.25093 C -0.12382 -0.24838 -0.1345 -0.23565 -0.13841 -0.22986 C -0.14218 -0.22431 -0.14023 -0.2257 -0.14362 -0.21806 C -0.1444 -0.21644 -0.14531 -0.21482 -0.14635 -0.21343 C -0.14843 -0.21019 -0.15078 -0.20741 -0.15286 -0.20417 C -0.1552 -0.20046 -0.1595 -0.19236 -0.1595 -0.19236 C -0.15989 -0.19005 -0.16054 -0.18773 -0.1608 -0.18542 C -0.16341 -0.16181 -0.16211 -0.14815 -0.1608 -0.11991 C -0.16054 -0.11574 -0.15833 -0.10857 -0.15677 -0.10579 C -0.15481 -0.10232 -0.15169 -0.1 -0.14895 -0.09884 C -0.14635 -0.09792 -0.14362 -0.09745 -0.14101 -0.09653 C -0.13932 -0.09583 -0.1375 -0.09514 -0.1358 -0.09421 C -0.13307 -0.09282 -0.12786 -0.08958 -0.12786 -0.08958 L -0.12265 -0.08009 L -0.11862 -0.07315 C -0.11731 -0.06574 -0.11549 -0.05741 -0.11471 -0.04977 C -0.11237 -0.02616 -0.11484 -0.04074 -0.11211 -0.02639 C -0.11171 -0.02176 -0.11132 -0.0169 -0.1108 -0.01227 C -0.11041 -0.00903 -0.10976 -0.00602 -0.1095 -0.00301 C -0.10755 0.01944 -0.10937 0.01204 -0.1069 0.02755 C -0.10651 0.02986 -0.10625 0.03241 -0.10546 0.03449 C -0.10442 0.03727 -0.10299 0.03958 -0.10156 0.04143 C -0.09479 0.05093 -0.0957 0.04977 -0.08971 0.05324 L -0.07916 0.05093 C -0.07526 0.05 -0.07122 0.05 -0.06731 0.04861 C -0.06471 0.04745 -0.0595 0.04375 -0.0595 0.04375 C -0.05507 0.04468 -0.05065 0.04468 -0.04635 0.0463 C -0.04362 0.04699 -0.03841 0.05093 -0.03841 0.05093 C -0.03802 0.05324 -0.03828 0.05648 -0.03711 0.05787 C -0.03489 0.06065 -0.02916 0.0625 -0.02916 0.0625 C -0.02838 0.06412 -0.02734 0.06551 -0.02656 0.06736 C -0.02565 0.06944 -0.02539 0.07292 -0.02395 0.0743 C -0.02239 0.07569 -0.02044 0.0743 -0.01875 0.0743 L 0.00235 -0.00995 L 0.00235 -0.00995 " pathEditMode="relative" ptsTypes="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01 L 0.00313 0.00301 C 0.00313 0.00301 0.01576 -0.0088 0.01888 -0.01319 C 0.02031 -0.01551 0.02136 -0.01805 0.02279 -0.02037 C 0.02565 -0.02454 0.02891 -0.02824 0.03203 -0.03194 C 0.03334 -0.03588 0.03438 -0.04028 0.03594 -0.04375 C 0.03698 -0.04583 0.03906 -0.04606 0.03998 -0.04838 C 0.0418 -0.05347 0.0444 -0.07708 0.04518 -0.08102 C 0.04831 -0.09792 0.04453 -0.07685 0.04779 -0.09745 C 0.05052 -0.11435 0.04779 -0.09236 0.05039 -0.1162 C 0.05 -0.13403 0.05013 -0.15208 0.04909 -0.16991 C 0.04883 -0.175 0.04714 -0.17917 0.04649 -0.18403 C 0.04584 -0.18935 0.04597 -0.19514 0.04518 -0.20046 C 0.04466 -0.2044 0.04336 -0.2081 0.04258 -0.21204 C 0.04167 -0.21667 0.04141 -0.22199 0.03998 -0.22616 C 0.02839 -0.25694 0.03998 -0.22801 0.03073 -0.24722 C 0.02669 -0.25555 0.02669 -0.25903 0.02149 -0.26597 C 0.01992 -0.26805 0.01797 -0.26875 0.01628 -0.2706 C 0.01485 -0.27199 0.01367 -0.27361 0.01224 -0.27523 C 0.01094 -0.27454 0.00977 -0.27292 0.00834 -0.27292 C 0.00651 -0.27292 0.00482 -0.27454 0.00313 -0.27523 C 0.00091 -0.27616 -0.0013 -0.27708 -0.00351 -0.27755 C -0.00703 -0.27847 -0.01054 -0.27917 -0.01406 -0.27986 C -0.01536 -0.28079 -0.01653 -0.28218 -0.01797 -0.28218 C -0.03568 -0.28218 -0.03854 -0.28102 -0.05221 -0.27755 C -0.05937 -0.27338 -0.05299 -0.27778 -0.06002 -0.2706 C -0.07174 -0.2588 -0.05963 -0.27268 -0.06927 -0.26134 C -0.07396 -0.24884 -0.07187 -0.25278 -0.08242 -0.24028 C -0.08502 -0.23704 -0.08841 -0.23542 -0.09036 -0.23079 C -0.09166 -0.22778 -0.0931 -0.22477 -0.09427 -0.22153 C -0.097 -0.21366 -0.09791 -0.20718 -0.09961 -0.19815 L -0.10221 -0.18403 C -0.1026 -0.18171 -0.10299 -0.1794 -0.10351 -0.17708 C -0.10443 -0.17315 -0.10534 -0.16921 -0.10612 -0.16528 C -0.10677 -0.16227 -0.1069 -0.15903 -0.10742 -0.15602 C -0.1112 -0.13241 -0.10599 -0.16875 -0.11002 -0.13958 C -0.10976 -0.13194 -0.1082 -0.10185 -0.10742 -0.09282 C -0.10677 -0.08495 -0.10586 -0.07708 -0.10482 -0.06944 C -0.10443 -0.0662 -0.10416 -0.06296 -0.10351 -0.05995 C -0.10286 -0.05671 -0.10169 -0.05393 -0.10091 -0.05069 C -0.10039 -0.04768 -0.10026 -0.04444 -0.09961 -0.04143 C -0.09674 -0.02801 -0.09726 -0.03657 -0.09557 -0.025 C -0.09427 -0.01574 -0.09466 -0.00995 -0.09166 -0.00162 C -0.09062 0.00116 -0.08893 0.00301 -0.08776 0.00532 C -0.08672 0.00764 -0.08607 0.01019 -0.08502 0.0125 C -0.08346 0.01644 -0.08151 0.02014 -0.07982 0.02407 C -0.0789 0.02639 -0.07825 0.02917 -0.07721 0.03125 C -0.07604 0.0331 -0.07448 0.03403 -0.07331 0.03588 C -0.06536 0.04745 -0.07396 0.04005 -0.06146 0.04745 L -0.05742 0.05 C -0.04349 0.04861 -0.0388 0.0507 -0.02851 0.04514 C -0.02578 0.04375 -0.02291 0.04329 -0.02057 0.04051 C -0.00846 0.02616 -0.02344 0.04445 -0.01406 0.03125 C -0.01276 0.0294 -0.01146 0.02801 -0.01002 0.02639 C -0.00924 0.02407 -0.00859 0.02153 -0.00742 0.01945 C -0.00638 0.01759 -0.00469 0.01667 -0.00351 0.01482 C -0.00247 0.01343 -0.00182 0.01134 -0.00091 0.01019 C 0.00169 0.00671 0.00443 0.00394 0.00703 0.0007 L 0.01094 -0.00393 L 0.01094 -0.00393 L 0.01094 -0.00393 L 0.00313 0.00301 Z " pathEditMode="relative" ptsTypes="AAAAAAAAAAAAAAAAAAAAAAAAAAAAAAAAAAAAAAAAAAAAAAAAAAAAAAAAAAAAAA">
                                      <p:cBhvr>
                                        <p:cTn id="8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3102 L -0.00339 -0.03102 C -0.00196 -0.0588 0.00104 -0.08356 -0.00209 -0.11065 C -0.00287 -0.11782 -0.00495 -0.12454 -0.00599 -0.13171 C -0.00664 -0.13634 -0.0069 -0.14097 -0.00729 -0.14583 C -0.00782 -0.16389 -0.01003 -0.19745 -0.00729 -0.21829 C -0.00703 -0.22037 -0.0056 -0.2213 -0.00469 -0.22292 C -0.00599 -0.22523 -0.00716 -0.22801 -0.0086 -0.23009 C -0.01289 -0.23588 -0.02214 -0.24583 -0.02709 -0.24861 L -0.03099 -0.25092 C -0.03216 -0.25069 -0.04115 -0.24768 -0.04284 -0.2463 C -0.04427 -0.24537 -0.04545 -0.24329 -0.04675 -0.24167 C -0.04805 -0.23704 -0.04922 -0.23217 -0.05065 -0.22755 C -0.05143 -0.22523 -0.05287 -0.22338 -0.05339 -0.2206 C -0.05417 -0.2162 -0.05404 -0.21111 -0.05469 -0.20648 C -0.05495 -0.20417 -0.05547 -0.20185 -0.05599 -0.19954 C -0.05729 -0.18518 -0.05742 -0.18426 -0.0586 -0.16921 C -0.05899 -0.16296 -0.05951 -0.15671 -0.0599 -0.15046 C -0.06081 -0.13333 -0.06159 -0.1162 -0.0625 -0.09907 C -0.06302 -0.08032 -0.06315 -0.06157 -0.0638 -0.04282 C -0.06393 -0.03912 -0.06576 -0.03032 -0.06641 -0.02639 C -0.06602 -0.01088 -0.06589 0.00486 -0.06511 0.02037 C -0.06498 0.02431 -0.06472 0.02847 -0.0638 0.03195 C -0.06289 0.03634 -0.06094 0.03958 -0.0599 0.04375 C -0.05508 0.0625 -0.06055 0.05394 -0.05339 0.0625 C -0.05248 0.06482 -0.05196 0.06783 -0.05065 0.06945 C -0.04961 0.07107 -0.04805 0.07083 -0.04675 0.07176 C -0.04532 0.07315 -0.04414 0.075 -0.04284 0.07662 C -0.0375 0.075 -0.0319 0.07593 -0.02709 0.07176 C -0.02305 0.06852 -0.01784 0.05556 -0.01784 0.05556 C -0.01693 0.05232 -0.01615 0.04908 -0.01524 0.04607 C -0.01446 0.04375 -0.01315 0.04167 -0.0125 0.03912 C -0.01146 0.03449 -0.01055 0.02986 -0.0099 0.025 C -0.00951 0.02199 -0.00912 0.01875 -0.0086 0.01574 C -0.00782 0.01088 -0.00599 0.00162 -0.00599 0.00162 C -0.00469 -0.02963 -0.00378 -0.02569 -0.00339 -0.03102 Z " pathEditMode="relative" ptsTypes="AAAAAAAAAAAAAAAAAAAAAAAAAAAAAAAAAAAA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741 L -0.0013 0.00741 C -0.00039 -0.05463 -0.00222 -0.10093 0.00781 -0.16088 C 0.01107 -0.18009 0.01575 -0.19884 0.02226 -0.21482 C 0.02786 -0.22824 0.03607 -0.23727 0.04336 -0.24769 C 0.04453 -0.24908 0.04609 -0.24884 0.04726 -0.25 C 0.0487 -0.25116 0.04974 -0.25371 0.0513 -0.25463 C 0.0608 -0.25996 0.07057 -0.26389 0.08021 -0.26852 C 0.09427 -0.26389 0.10872 -0.2625 0.12239 -0.25463 C 0.1319 -0.24908 0.14049 -0.23935 0.1487 -0.22894 C 0.15781 -0.21736 0.16562 -0.20301 0.1737 -0.18912 C 0.18724 -0.16574 0.18984 -0.15857 0.2 -0.13519 C 0.2013 -0.12662 0.20429 -0.11829 0.2039 -0.10949 C 0.20299 -0.08727 0.19974 -0.06528 0.19609 -0.04398 C 0.19388 -0.03125 0.17812 -0.00185 0.175 0.00278 C 0.15885 0.02616 0.14218 0.04514 0.12096 0.04954 C 0.10013 0.05393 0.0789 0.05278 0.05781 0.0544 C 0.0556 0.05347 0.05338 0.05301 0.0513 0.05185 C 0.04987 0.05139 0.0487 0.05023 0.04726 0.04954 C 0.04075 0.04699 0.03411 0.04491 0.0276 0.04259 L 0.00781 0.0169 L 0.00781 0.0169 " pathEditMode="relative" ptsTypes="AAAAAAAAAAAAAAAAAAAA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0.0044 L -0.00963 0.0044 C -0.0052 -0.00116 0.00053 -0.00417 0.00352 -0.01204 C 0.00717 -0.02176 0.00508 -0.01713 0.01016 -0.02616 C 0.01615 -0.04746 0.01316 -0.03912 0.01797 -0.05185 C 0.02136 -0.06945 0.0168 -0.04769 0.02201 -0.06597 C 0.02253 -0.06806 0.02279 -0.0706 0.02331 -0.07292 C 0.02409 -0.07616 0.02527 -0.07894 0.02592 -0.08218 C 0.02657 -0.08519 0.0267 -0.08843 0.02722 -0.09167 C 0.02761 -0.09398 0.02813 -0.0963 0.02852 -0.09861 C 0.02917 -0.10209 0.03008 -0.11135 0.03112 -0.11505 C 0.03191 -0.1176 0.03295 -0.11968 0.03386 -0.12199 C 0.03425 -0.12824 0.03477 -0.13449 0.03516 -0.14074 C 0.03555 -0.14769 0.03581 -0.15486 0.03646 -0.16181 C 0.04024 -0.20047 0.03764 -0.1676 0.04037 -0.1875 C 0.04089 -0.19144 0.04128 -0.19537 0.04167 -0.19908 C 0.04206 -0.20232 0.04258 -0.20533 0.0431 -0.20857 C 0.04219 -0.23264 0.04141 -0.25695 0.04037 -0.28102 C 0.03998 -0.29028 0.03998 -0.29977 0.03907 -0.30903 C 0.03868 -0.31389 0.03711 -0.31829 0.03646 -0.32315 C 0.03633 -0.32408 0.03477 -0.34352 0.03386 -0.34653 C 0.03295 -0.34931 0.03099 -0.35093 0.02982 -0.35347 C 0.02891 -0.35556 0.02826 -0.35834 0.02722 -0.36042 C 0.02644 -0.36227 0.0254 -0.36343 0.02461 -0.36528 C 0.02357 -0.36736 0.02305 -0.37014 0.02201 -0.37222 C 0.02084 -0.37431 0.01941 -0.3757 0.01797 -0.37685 C 0.01394 -0.3801 0.00925 -0.38195 0.00482 -0.3838 C -0.00351 -0.3831 -0.01184 -0.38287 -0.02018 -0.38148 C -0.02408 -0.38102 -0.02643 -0.37894 -0.02942 -0.37454 C -0.03085 -0.37246 -0.03229 -0.37014 -0.03333 -0.3676 C -0.0345 -0.36482 -0.03515 -0.36135 -0.03593 -0.3581 C -0.03697 -0.3544 -0.03776 -0.35047 -0.03867 -0.34653 C -0.03906 -0.34422 -0.03932 -0.34167 -0.03997 -0.33959 C -0.04101 -0.33611 -0.04257 -0.33334 -0.04388 -0.3301 C -0.0444 -0.32709 -0.04466 -0.32385 -0.04518 -0.32084 C -0.04557 -0.31829 -0.04622 -0.31621 -0.04648 -0.31366 C -0.04713 -0.30764 -0.04739 -0.30139 -0.04778 -0.29514 C -0.04739 -0.27477 -0.04713 -0.2544 -0.04648 -0.23426 C -0.04557 -0.19908 -0.04726 -0.20972 -0.04388 -0.19213 C -0.04348 -0.18681 -0.04309 -0.18125 -0.04257 -0.1757 C -0.04218 -0.17176 -0.04166 -0.16806 -0.04127 -0.16412 C -0.03919 -0.1426 -0.04114 -0.15417 -0.03867 -0.14074 C -0.03815 -0.13611 -0.03789 -0.13125 -0.03736 -0.12662 C -0.03697 -0.12361 -0.03632 -0.12037 -0.03593 -0.11736 C -0.03502 -0.10949 -0.03424 -0.10162 -0.03333 -0.09398 C -0.03294 -0.09005 -0.03281 -0.08611 -0.03203 -0.08218 C -0.03164 -0.07986 -0.03111 -0.07755 -0.03072 -0.07523 C -0.0302 -0.0713 -0.03007 -0.06736 -0.02942 -0.06343 C -0.02877 -0.05949 -0.0276 -0.05579 -0.02682 -0.05185 C -0.0263 -0.04954 -0.02604 -0.04699 -0.02552 -0.04491 C -0.02473 -0.04236 -0.02343 -0.04028 -0.02278 -0.03773 C -0.01653 -0.01273 -0.02356 -0.03264 -0.01757 -0.01667 C -0.01653 -0.00972 -0.01666 -0.00579 -0.01354 -0.00047 C -0.01289 0.00092 -0.01028 0.00347 -0.00963 0.0044 Z " pathEditMode="relative" ptsTypes="AAAAAAAAAAAAAAAAAAAAAAAAAAAAAAAAAAAAAAAAAAAAAAAAAAAAAA">
                                      <p:cBhvr>
                                        <p:cTn id="14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1736 L 0.00325 0.01736 C -0.00287 0.01204 -0.00859 0.00486 -0.0151 0.00116 C -0.01641 0.00023 -0.01771 -0.00069 -0.01914 -0.00116 C -0.0306 -0.00718 -0.01888 -0.00023 -0.02826 -0.00602 C -0.03503 -0.01389 -0.02982 -0.00648 -0.0349 -0.01759 C -0.03568 -0.01944 -0.03672 -0.0206 -0.0375 -0.02222 C -0.0388 -0.025 -0.04284 -0.03472 -0.04414 -0.03866 C -0.04505 -0.04167 -0.04583 -0.04491 -0.04675 -0.04815 C -0.04714 -0.05116 -0.04766 -0.05417 -0.04805 -0.05741 C -0.04857 -0.06273 -0.04987 -0.08171 -0.05065 -0.08773 C -0.0513 -0.09259 -0.05273 -0.09699 -0.05326 -0.10185 C -0.05521 -0.11898 -0.0543 -0.10949 -0.05586 -0.12986 C -0.05547 -0.14931 -0.05534 -0.16898 -0.05456 -0.18843 C -0.05391 -0.21019 -0.05417 -0.19861 -0.05065 -0.21412 C -0.04544 -0.2375 -0.05117 -0.21968 -0.04414 -0.2375 C -0.04297 -0.24051 -0.03867 -0.25255 -0.0375 -0.25394 C -0.03516 -0.25671 -0.03229 -0.25694 -0.02956 -0.25857 C -0.02826 -0.25926 -0.02708 -0.26042 -0.02565 -0.26088 C -0.00794 -0.2662 -0.02305 -0.26227 0.0099 -0.26551 C 0.02513 -0.26713 0.0276 -0.26782 0.04141 -0.27014 C 0.04427 -0.26991 0.06354 -0.27107 0.07174 -0.26551 C 0.07357 -0.26435 0.07526 -0.26273 0.07695 -0.26088 C 0.08594 -0.25185 0.07656 -0.26065 0.08359 -0.25162 C 0.08607 -0.24815 0.09141 -0.24213 0.09141 -0.24213 C 0.09232 -0.23982 0.09284 -0.23704 0.09401 -0.23519 C 0.09596 -0.23218 0.09857 -0.23079 0.10065 -0.22824 C 0.10247 -0.22593 0.10404 -0.22315 0.10586 -0.22107 C 0.11211 -0.21435 0.1099 -0.21921 0.1151 -0.21181 C 0.11771 -0.2081 0.11979 -0.20232 0.12174 -0.19769 C 0.12213 -0.19537 0.12266 -0.19306 0.12305 -0.19074 C 0.12344 -0.18773 0.1237 -0.18449 0.12435 -0.18148 C 0.125 -0.17801 0.12617 -0.17523 0.12695 -0.17199 C 0.13281 -0.14792 0.12213 -0.18657 0.13086 -0.15556 C 0.13463 -0.10926 0.13307 -0.13519 0.13086 -0.04329 C 0.13073 -0.03796 0.13008 -0.03241 0.12956 -0.02708 C 0.12878 -0.01759 0.12865 -0.00787 0.12695 0.00116 C 0.12604 0.00579 0.12591 0.01111 0.12435 0.01505 C 0.11784 0.03264 0.12617 0.01111 0.11771 0.02917 C 0.11523 0.03449 0.11484 0.03935 0.1112 0.04329 C 0.10963 0.04468 0.10755 0.04444 0.10586 0.0456 C 0.10404 0.04676 0.10247 0.04884 0.10065 0.05023 C 0.09805 0.05231 0.09414 0.0537 0.09141 0.05486 C 0.08971 0.05648 0.08802 0.0581 0.0862 0.05949 C 0.08346 0.06157 0.07969 0.06296 0.07695 0.06435 C 0.06549 0.06343 0.05404 0.06389 0.04271 0.06181 C 0.04075 0.06157 0.03932 0.05856 0.0375 0.05718 C 0.03529 0.05556 0.03307 0.0544 0.03086 0.05255 C 0.0207 0.04352 0.03294 0.05139 0.02305 0.0456 C 0.02174 0.04398 0.02044 0.04213 0.01901 0.04074 C 0.01784 0.03981 0.01628 0.03981 0.0151 0.03843 C 0.01406 0.03727 0.01354 0.03495 0.0125 0.0338 C 0.01133 0.03264 0.00977 0.03264 0.00859 0.03148 C 0.00625 0.02917 0.00026 0.02292 -0.00195 0.01736 C -0.0026 0.01597 -0.00287 0.01435 -0.00326 0.01273 L -0.00326 0.01273 " pathEditMode="relative" ptsTypes="AAAAAAAAAAAAAAAAAAAAAAAAAAAAAAAAAAAAAAAAAAAAAAAAAAAAAAAA">
                                      <p:cBhvr>
                                        <p:cTn id="16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1597 L -0.00403 0.01597 C -0.00091 0.01111 0.00196 0.00625 0.00521 0.00185 C 0.01836 -0.01551 0.00586 0.00347 0.01706 -0.00995 C 0.0181 -0.01111 0.01875 -0.01319 0.01966 -0.01458 C 0.02097 -0.0162 0.0224 -0.01759 0.0237 -0.01921 C 0.02448 -0.02153 0.02526 -0.02407 0.0263 -0.02615 C 0.02748 -0.0287 0.02904 -0.03078 0.03021 -0.03333 C 0.03203 -0.03703 0.03386 -0.04097 0.03555 -0.0449 C 0.04362 -0.06412 0.03203 -0.03796 0.04076 -0.06134 C 0.04141 -0.06319 0.04258 -0.06435 0.04336 -0.06597 C 0.0444 -0.06828 0.04518 -0.0706 0.04597 -0.07291 C 0.05013 -0.08588 0.04636 -0.07963 0.05261 -0.08703 C 0.05391 -0.09653 0.05365 -0.09699 0.05651 -0.10578 C 0.05821 -0.11065 0.06081 -0.11458 0.06185 -0.1199 C 0.06224 -0.12222 0.06263 -0.12453 0.06315 -0.12685 C 0.06393 -0.13009 0.06498 -0.13287 0.06576 -0.13611 C 0.0668 -0.14074 0.06836 -0.15023 0.06836 -0.15023 C 0.06888 -0.15717 0.06927 -0.16435 0.06966 -0.17129 C 0.07005 -0.17662 0.0711 -0.18217 0.07097 -0.18773 C 0.07031 -0.22037 0.07044 -0.2537 0.06706 -0.28588 C 0.06641 -0.29236 0.06185 -0.29514 0.05912 -0.3 C 0.04024 -0.33356 0.06393 -0.29259 0.05 -0.31389 C 0.0388 -0.33102 0.04987 -0.31713 0.04076 -0.32801 C 0.03946 -0.33102 0.03841 -0.33449 0.03685 -0.33727 C 0.03464 -0.3412 0.02995 -0.34421 0.02761 -0.34676 C 0.02617 -0.34815 0.02513 -0.35 0.0237 -0.35139 C 0.02084 -0.35393 0.01589 -0.35486 0.01315 -0.35602 C 0.01133 -0.35671 0.00964 -0.35764 0.00781 -0.35833 C 0.00521 -0.35926 0.00261 -0.35972 -2.08333E-6 -0.36065 C -0.00143 -0.36134 -0.0026 -0.3625 -0.00403 -0.36296 C -0.00612 -0.36412 -0.00833 -0.36458 -0.01054 -0.36528 L -0.0513 -0.36296 C -0.09245 -0.35926 -0.04713 -0.36319 -0.06575 -0.35833 C -0.07057 -0.35717 -0.07552 -0.35671 -0.08034 -0.35602 C -0.09518 -0.35069 -0.07708 -0.35671 -0.1013 -0.35139 C -0.10351 -0.35092 -0.10573 -0.35 -0.10794 -0.34907 C -0.11054 -0.34768 -0.11575 -0.34444 -0.11575 -0.34444 C -0.11719 -0.3419 -0.11862 -0.33981 -0.11979 -0.33727 C -0.12304 -0.33032 -0.12226 -0.32916 -0.125 -0.32106 C -0.12669 -0.3162 -0.12929 -0.31227 -0.13034 -0.30694 C -0.13203 -0.29791 -0.1306 -0.30162 -0.13424 -0.29514 L -0.13815 -0.27407 C -0.13867 -0.27176 -0.13932 -0.26967 -0.13945 -0.26713 C -0.14049 -0.25625 -0.14036 -0.25115 -0.14349 -0.24143 C -0.14453 -0.23796 -0.14609 -0.23518 -0.14739 -0.23217 C -0.15026 -0.21203 -0.14739 -0.23356 -0.15 -0.1993 C -0.15026 -0.19537 -0.15091 -0.19143 -0.1513 -0.18773 C -0.15091 -0.17315 -0.1526 -0.15023 -0.1487 -0.13379 C -0.14791 -0.13055 -0.147 -0.12754 -0.14609 -0.12453 C -0.14531 -0.12199 -0.14427 -0.1199 -0.14349 -0.11736 C -0.14101 -0.10463 -0.14362 -0.1162 -0.13945 -0.10347 C -0.13854 -0.10046 -0.13789 -0.09699 -0.13685 -0.09398 C -0.1362 -0.09213 -0.13502 -0.0912 -0.13424 -0.08935 C -0.1332 -0.08727 -0.13294 -0.08379 -0.13164 -0.0824 C -0.12929 -0.07986 -0.1263 -0.07916 -0.1237 -0.07778 L -0.11979 -0.07546 C -0.1151 -0.06713 -0.1194 -0.07338 -0.11315 -0.06828 C -0.10963 -0.06551 -0.10638 -0.06111 -0.1026 -0.05903 C -0.09648 -0.05532 -0.1 -0.05764 -0.09219 -0.05208 C -0.09127 -0.05046 -0.09062 -0.04838 -0.08945 -0.04722 C -0.08789 -0.04583 -0.08594 -0.04583 -0.08424 -0.0449 C -0.08164 -0.04352 -0.0789 -0.0419 -0.0763 -0.04028 C -0.075 -0.03958 -0.07357 -0.03912 -0.07239 -0.03796 C -0.07057 -0.03634 -0.06888 -0.03472 -0.06719 -0.03333 C -0.06523 -0.03194 -0.05963 -0.02893 -0.05794 -0.02847 C -0.05351 -0.02754 -0.04909 -0.02731 -0.04479 -0.02615 C -0.0362 -0.0243 -0.03958 -0.02315 -0.03034 -0.02153 C -0.00859 -0.01805 -0.00156 -0.01921 0.0224 -0.01921 L 0.0224 -0.01921 " pathEditMode="relative" ptsTypes="AAAAAAAAAAAAAAAAAAAAAAAAAAAAAAAAAAAAAAAAAAAAAAAAAAAAAAAAAAAAAAAAAAAAAA">
                                      <p:cBhvr>
                                        <p:cTn id="1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2408 L -0.0082 -0.02408 C -0.00872 -0.03264 -0.00859 -0.04144 -0.00951 -0.05 C -0.01016 -0.05463 -0.01471 -0.06088 -0.01615 -0.06389 C -0.01719 -0.06621 -0.01784 -0.06852 -0.01875 -0.07107 C -0.0138 -0.07223 -0.00846 -0.07176 -0.0043 -0.07801 C -0.00312 -0.07987 -0.0026 -0.08264 -0.00169 -0.08496 C -0.00299 -0.09908 -0.00365 -0.11343 -0.0056 -0.12709 C -0.00625 -0.13149 -0.0082 -0.13496 -0.00951 -0.13889 C -0.01784 -0.16158 -0.01367 -0.15533 -0.02135 -0.16459 C -0.02461 -0.18149 -0.02135 -0.16042 -0.02135 -0.18102 C -0.02135 -0.19075 -0.02161 -0.20857 -0.02539 -0.21829 C -0.02891 -0.22778 -0.03958 -0.23889 -0.04375 -0.2419 L -0.0569 -0.25116 C -0.05469 -0.25348 -0.0526 -0.25625 -0.05039 -0.25811 C -0.04909 -0.25926 -0.04753 -0.25903 -0.04635 -0.26042 C -0.04479 -0.26297 -0.04375 -0.26667 -0.04245 -0.26991 C -0.04297 -0.27292 -0.04271 -0.27663 -0.04375 -0.27917 C -0.04466 -0.28125 -0.04635 -0.28079 -0.04779 -0.28149 C -0.04948 -0.28241 -0.0513 -0.28311 -0.05299 -0.2838 C -0.05339 -0.28635 -0.05339 -0.28913 -0.0543 -0.29098 C -0.05625 -0.29491 -0.06029 -0.29954 -0.06354 -0.30024 C -0.07227 -0.30232 -0.08984 -0.30487 -0.08984 -0.30487 C -0.09375 -0.30741 -0.09466 -0.30625 -0.09648 -0.31436 C -0.09727 -0.31806 -0.09596 -0.32362 -0.09779 -0.32593 C -0.10104 -0.33056 -0.1056 -0.33079 -0.10964 -0.33311 L -0.11745 -0.33774 C -0.11875 -0.33936 -0.11992 -0.34144 -0.12148 -0.34237 C -0.13112 -0.34815 -0.14258 -0.3419 -0.15169 -0.34005 C -0.17031 -0.33172 -0.15443 -0.34028 -0.17279 -0.32593 C -0.17617 -0.32338 -0.17995 -0.32176 -0.18333 -0.31899 C -0.18581 -0.3169 -0.19102 -0.31065 -0.19375 -0.30741 C -0.18346 -0.27963 -0.1918 -0.30695 -0.18724 -0.25811 C -0.18659 -0.25093 -0.18424 -0.24422 -0.18333 -0.23704 C -0.18151 -0.22431 -0.18281 -0.23056 -0.1793 -0.21829 C -0.17891 -0.21459 -0.17799 -0.21065 -0.17799 -0.20672 C -0.17799 -0.18866 -0.17839 -0.1882 -0.1806 -0.17616 C -0.18021 -0.16621 -0.1806 -0.15579 -0.1793 -0.14584 C -0.17878 -0.14213 -0.17643 -0.14005 -0.17539 -0.13658 C -0.17461 -0.13357 -0.17461 -0.13033 -0.17409 -0.12709 C -0.1737 -0.12477 -0.17318 -0.12246 -0.17279 -0.12014 C -0.17396 -0.11112 -0.17422 -0.10788 -0.17669 -0.09908 C -0.17786 -0.09491 -0.1793 -0.09121 -0.1806 -0.08727 C -0.18021 -0.07408 -0.18125 -0.06042 -0.1793 -0.04746 C -0.17878 -0.04422 -0.17591 -0.04422 -0.17409 -0.04283 C -0.16641 -0.03704 -0.17383 -0.04491 -0.16615 -0.03588 C -0.1668 -0.03033 -0.1694 -0.01945 -0.16484 -0.01482 C -0.15911 -0.00903 -0.1526 -0.00695 -0.14648 -0.00301 C -0.14388 -0.00139 -0.14089 -0.00093 -0.13854 0.00162 C -0.13633 0.00393 -0.13424 0.00671 -0.1319 0.00856 C -0.12435 0.01481 -0.12096 0.01388 -0.11224 0.01574 L -0.05039 0.01087 C -0.04453 0.01041 -0.04466 0.00717 -0.03984 0.00162 C -0.03685 -0.00186 -0.03151 -0.00741 -0.02799 -0.01019 C -0.02669 -0.01112 -0.02539 -0.01158 -0.02409 -0.0125 C -0.02318 -0.01413 -0.0224 -0.01575 -0.02135 -0.01713 C -0.01745 -0.02269 -0.01484 -0.02408 -0.00951 -0.02639 C -0.00703 -0.02755 -0.0043 -0.02778 -0.00169 -0.02894 C -0.00026 -0.0294 0.00234 -0.03125 0.00234 -0.03125 L 0.00234 -0.03357 " pathEditMode="relative" ptsTypes="AAAAAAAAAAAAAAAAAAAAAAAAAAAAAAAAAAAAAAAAAAAAAAAAAAAAAAAAAAAA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1088 L -0.00638 -0.01088 C 0.00807 -0.01598 0.00651 -0.01343 0.01992 -0.02732 C 0.02096 -0.02848 0.02161 -0.03033 0.02252 -0.03195 C 0.03047 -0.10301 0.03047 -0.08959 0.03047 -0.18866 C 0.03047 -0.19584 0.02864 -0.20278 0.02773 -0.20973 C 0.02825 -0.2176 0.02864 -0.22547 0.02903 -0.23311 C 0.03034 -0.25278 0.03893 -0.275 0.03307 -0.29167 C 0.02838 -0.30487 0.01549 -0.29468 0.00677 -0.2963 C -0.00508 -0.29561 -0.01693 -0.29399 -0.02878 -0.29399 C -0.0349 -0.29399 -0.04115 -0.29514 -0.04727 -0.2963 C -0.04857 -0.29653 -0.04974 -0.29838 -0.05117 -0.29862 C -0.05821 -0.3007 -0.06524 -0.30186 -0.07227 -0.30325 C -0.08008 -0.30186 -0.08828 -0.30278 -0.09597 -0.29862 C -0.09883 -0.297 -0.1 -0.29028 -0.10248 -0.28704 C -0.10977 -0.27709 -0.11745 -0.26829 -0.12487 -0.2588 C -0.13607 -0.1882 -0.13594 -0.20463 -0.13672 -0.12315 C -0.13685 -0.1044 -0.13867 -0.08473 -0.13542 -0.06713 C -0.13451 -0.06227 -0.12266 -0.05209 -0.11823 -0.04838 C -0.11745 -0.04607 -0.1142 -0.04237 -0.11563 -0.04121 C -0.14141 -0.02338 -0.14076 -0.02547 -0.15912 -0.02963 C -0.16042 -0.02894 -0.16354 -0.02963 -0.16302 -0.02732 C -0.16159 -0.02061 -0.15117 -0.01389 -0.14857 -0.01088 C -0.08164 0.06342 -0.11589 0.04143 -0.06433 0.06643 C -0.04857 0.06481 -0.03268 0.06412 -0.01693 0.06157 C -0.01341 0.06111 -0.00938 0.06064 -0.00638 0.05694 C -0.00287 0.05231 -0.00117 0.04444 0.00143 0.03819 C 0.00195 0.03125 0.00182 0.02407 0.00273 0.01712 C 0.00312 0.01435 0.00469 0.01273 0.00547 0.01018 C 0.00599 0.00787 0.00599 0.00532 0.00677 0.00324 C 0.00781 -0.00024 0.0095 -0.00301 0.01067 -0.00625 C 0.0112 -0.00764 0.01159 -0.00926 0.01198 -0.01088 L 0.01198 -0.01088 " pathEditMode="relative" ptsTypes="AAAAAAAAAAAAAAAAAAAAAAAAAAAAAAA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972 L -0.00287 -0.00972 C -0.00508 -0.01967 -0.01771 -0.06898 -0.01732 -0.08703 C -0.01693 -0.10393 -0.0013 -0.15231 0.00104 -0.15949 C 0.00924 -0.18426 0.0138 -0.18912 0.02604 -0.21088 C 0.02956 -0.21713 0.03333 -0.22291 0.03659 -0.22963 C 0.03919 -0.23518 0.04141 -0.2412 0.04453 -0.24606 C 0.04896 -0.25301 0.05534 -0.25625 0.05898 -0.26481 C 0.06211 -0.27222 0.06276 -0.27662 0.06823 -0.2787 C 0.072 -0.28032 0.07604 -0.28032 0.08008 -0.28102 C 0.08698 -0.28032 0.09427 -0.28217 0.10104 -0.2787 C 0.10729 -0.27569 0.1125 -0.26805 0.11823 -0.2625 C 0.12487 -0.25555 0.13151 -0.24884 0.13789 -0.24143 C 0.13893 -0.24027 0.13958 -0.23796 0.14049 -0.23657 C 0.14922 -0.22615 0.15807 -0.21643 0.16693 -0.20625 C 0.16823 -0.20139 0.17604 -0.17523 0.17604 -0.16875 C 0.17604 -0.11898 0.17669 -0.06828 0.17213 -0.01921 C 0.17083 -0.00578 0.16354 0.00301 0.15898 0.01366 C 0.15521 0.02246 0.15221 0.03311 0.14713 0.03936 C 0.1401 0.04815 0.13125 0.05186 0.12344 0.05811 C 0.12161 0.05949 0.12005 0.06227 0.11823 0.06273 C 0.10638 0.06621 0.09453 0.06736 0.08268 0.06991 C 0.04362 0.0669 0.0345 0.07107 0.00638 0.06042 C 0.00495 0.05996 0.00364 0.0588 0.00234 0.05811 C -0.00248 0.05232 -0.00664 0.04838 -0.00951 0.03704 C -0.01146 0.02917 -0.01107 0.01991 -0.01211 0.01135 C -0.01237 0.0088 -0.01289 0.00648 -0.01341 0.0044 C -0.01458 -0.00046 -0.01628 -0.00486 -0.01732 -0.00972 C -0.01888 -0.01666 -0.02123 -0.03078 -0.02123 -0.03078 L -0.02123 -0.03078 " pathEditMode="relative" ptsTypes="AAAAAAAAAAAAAAAAAAAAAAAAAAAAAA">
                                      <p:cBhvr>
                                        <p:cTn id="24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0348 L -0.0151 -0.00348 C -0.01732 -0.03473 -0.01836 -0.06621 -0.02174 -0.09699 C -0.02278 -0.10695 -0.02617 -0.11574 -0.02825 -0.125 C -0.02877 -0.12732 -0.02916 -0.12963 -0.02968 -0.13218 C -0.03112 -0.15648 -0.03489 -0.18704 -0.02968 -0.21158 C -0.02747 -0.22153 -0.01432 -0.28148 -0.00065 -0.29815 C 0.00599 -0.30625 0.01302 -0.31366 0.02045 -0.31922 C 0.02448 -0.32223 0.02917 -0.32176 0.0336 -0.32385 C 0.04115 -0.32732 0.04844 -0.33172 0.05599 -0.33542 C 0.06953 -0.3301 0.08347 -0.32662 0.09675 -0.31922 C 0.10456 -0.31482 0.11172 -0.30695 0.11914 -0.30047 C 0.125 -0.29537 0.13347 -0.28797 0.13893 -0.2794 C 0.14518 -0.26945 0.15313 -0.26181 0.15729 -0.24908 C 0.16641 -0.2213 0.1711 -0.20903 0.17839 -0.17639 C 0.18112 -0.16435 0.18268 -0.15162 0.1849 -0.13912 C 0.18555 -0.12107 0.18763 -0.08866 0.1849 -0.06898 C 0.18347 -0.05834 0.18138 -0.04792 0.17839 -0.03843 C 0.17344 -0.02361 0.16823 -0.00834 0.1612 0.00347 C 0.15612 0.01227 0.14935 0.01736 0.14284 0.02222 C 0.10925 0.04768 0.10964 0.04305 0.07435 0.05046 C 0.05951 0.04652 0.0444 0.04421 0.02956 0.03865 C 0.02774 0.03796 0.02709 0.03379 0.02565 0.03171 C 0.02175 0.02523 0.01797 0.01875 0.0138 0.01296 C 0.01133 0.00949 0.00847 0.00671 0.00586 0.00347 C 0.00417 0.00139 0.00235 -0.00116 0.00065 -0.00348 C -0.00247 -0.01435 -0.00143 -0.0132 -0.00729 -0.02223 C -0.00846 -0.02408 -0.0112 -0.02685 -0.0112 -0.02685 L -0.0112 -0.02685 " pathEditMode="relative" ptsTypes="AAAAAAAAAAAAAAAAAAAAAAAAAAAAA">
                                      <p:cBhvr>
                                        <p:cTn id="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3 -0.10856 L -0.1573 -0.10856 C -0.15651 -0.11551 -0.15599 -0.12268 -0.15469 -0.12963 C -0.14388 -0.19028 -0.15508 -0.11018 -0.14414 -0.18333 C -0.14024 -0.21018 -0.13555 -0.25671 -0.12839 -0.28403 C -0.12539 -0.2956 -0.1224 -0.30764 -0.11914 -0.31921 C -0.11849 -0.32153 -0.11797 -0.32477 -0.11654 -0.32616 C -0.08373 -0.35532 -0.08763 -0.35139 -0.0599 -0.36111 C -0.03933 -0.34907 -0.05482 -0.35741 -0.01263 -0.34259 C 0.01028 -0.30185 0.01367 -0.29954 0.03216 -0.25116 C 0.0332 -0.24861 0.0332 -0.24514 0.03346 -0.2419 C 0.03489 -0.22546 0.0375 -0.19282 0.0375 -0.19282 C 0.03528 -0.17801 0.03528 -0.16134 0.03086 -0.14815 C 0.02695 -0.13681 0.01992 -0.12986 0.0138 -0.12245 C 0.00364 -0.11042 -0.00651 -0.09768 -0.01784 -0.08981 C -0.02006 -0.08819 -0.02214 -0.08611 -0.02448 -0.08495 C -0.03972 -0.07755 -0.05508 -0.07106 -0.07045 -0.06389 C -0.09063 -0.06551 -0.11094 -0.06412 -0.13099 -0.06875 C -0.13933 -0.0706 -0.14284 -0.08125 -0.14818 -0.08981 C -0.15066 -0.09375 -0.15599 -0.10139 -0.15599 -0.10139 L -0.15599 -0.10139 L -0.15599 -0.10139 " pathEditMode="relative" ptsTypes="AAAAAAAAAAAAAAAAAA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0.00509 L -0.01055 0.00509 C -0.01484 -0.0088 -0.01966 -0.02269 -0.0237 -0.03704 C -0.025 -0.04167 -0.02643 -0.0463 -0.0276 -0.05093 C -0.02904 -0.05649 -0.03008 -0.06204 -0.03151 -0.06736 C -0.0332 -0.07292 -0.03516 -0.07824 -0.03685 -0.0838 C -0.03958 -0.09306 -0.04206 -0.10255 -0.04466 -0.11181 C -0.04766 -0.12223 -0.04805 -0.12246 -0.05 -0.13519 C -0.05052 -0.13912 -0.05078 -0.14306 -0.0513 -0.14699 C -0.05169 -0.15 -0.05208 -0.15324 -0.0526 -0.15625 C -0.05299 -0.15857 -0.05325 -0.16111 -0.05391 -0.1632 C -0.05547 -0.16829 -0.05651 -0.17431 -0.05924 -0.17732 C -0.06055 -0.17894 -0.06198 -0.1801 -0.06315 -0.18195 C -0.06549 -0.18565 -0.06966 -0.19375 -0.06966 -0.19375 C -0.07187 -0.22338 -0.07213 -0.21968 -0.06966 -0.26158 C -0.06875 -0.27755 -0.06693 -0.27871 -0.06445 -0.2919 C -0.06393 -0.29491 -0.06406 -0.29861 -0.06315 -0.30139 C -0.06224 -0.30417 -0.06042 -0.30579 -0.05924 -0.30834 C -0.0582 -0.31042 -0.05755 -0.3132 -0.05651 -0.31528 C -0.05404 -0.32037 -0.0487 -0.3294 -0.0487 -0.3294 C -0.0474 -0.33635 -0.04648 -0.34491 -0.04336 -0.35047 C -0.04232 -0.35232 -0.04062 -0.35324 -0.03945 -0.3551 C -0.03802 -0.35718 -0.03698 -0.36019 -0.03555 -0.36204 C -0.03138 -0.36736 -0.02956 -0.3669 -0.025 -0.36922 C -0.0237 -0.36991 -0.0224 -0.37084 -0.02109 -0.37153 C -0.01927 -0.37246 -0.01745 -0.37292 -0.01575 -0.37385 C -0.01445 -0.37454 -0.01315 -0.3757 -0.01185 -0.37616 C -0.0069 -0.37801 0.00208 -0.37986 0.00664 -0.38079 C 0.00794 -0.38172 0.00925 -0.38241 0.01055 -0.38311 C 0.02656 -0.39121 0.02865 -0.38473 0.05534 -0.38311 C 0.05703 -0.38079 0.05859 -0.37801 0.06055 -0.37616 C 0.06172 -0.375 0.06341 -0.37524 0.06445 -0.37385 C 0.06576 -0.37199 0.06628 -0.36922 0.06719 -0.3669 C 0.07617 -0.31899 0.07005 -0.35625 0.06849 -0.24514 C 0.0681 -0.22107 0.0681 -0.19676 0.06719 -0.17269 C 0.0668 -0.16482 0.06654 -0.15625 0.06445 -0.14931 L 0.06185 -0.13982 C 0.06146 -0.12269 0.06133 -0.10556 0.06055 -0.08843 C 0.06042 -0.08588 0.0599 -0.08357 0.05925 -0.08149 C 0.05612 -0.07061 0.05703 -0.07778 0.0526 -0.06736 C 0.05117 -0.06366 0.05026 -0.05926 0.0487 -0.05579 C 0.04766 -0.05301 0.04596 -0.05116 0.04479 -0.04861 C 0.03763 -0.03334 0.04766 -0.05093 0.03815 -0.03218 L 0.025 -0.0088 C 0.0237 -0.00649 0.02214 -0.00463 0.02109 -0.00186 C 0.01615 0.00972 0.01901 0.00532 0.01315 0.01226 C -0.00039 0.00972 0.00443 0.00972 -0.0013 0.00972 L -0.0013 0.00972 " pathEditMode="relative" ptsTypes="AAAAAAAAAAAAAAAAAAAAAAAAAAAAAAAAAAAAAAAAAAAAAAAA">
                                      <p:cBhvr>
                                        <p:cTn id="3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273 L -0.00091 -0.01273 C -0.0026 -0.01898 -0.00455 -0.02523 -0.00612 -0.03148 C -0.00716 -0.03611 -0.00781 -0.04098 -0.00872 -0.04561 C -0.0095 -0.04954 -0.01054 -0.05348 -0.01132 -0.05718 C -0.01184 -0.06111 -0.01237 -0.06505 -0.01276 -0.06898 C -0.01315 -0.07361 -0.01354 -0.07848 -0.01406 -0.08311 C -0.01575 -0.09861 -0.01536 -0.08704 -0.01666 -0.10648 C -0.01849 -0.13449 -0.01822 -0.14723 -0.01927 -0.17894 C -0.01966 -0.1882 -0.01992 -0.19769 -0.02057 -0.20695 C -0.02122 -0.21482 -0.02317 -0.23033 -0.02317 -0.23033 C -0.02213 -0.27732 -0.02434 -0.27385 -0.01927 -0.30533 C -0.01849 -0.30996 -0.01862 -0.31574 -0.01666 -0.31922 C -0.01341 -0.325 -0.00846 -0.32616 -0.00481 -0.33102 C 0.00222 -0.34028 0.00795 -0.35209 0.01498 -0.36135 C 0.01667 -0.36366 0.01836 -0.36644 0.02019 -0.36829 C 0.02891 -0.37732 0.03008 -0.37732 0.03868 -0.38241 C 0.03998 -0.38311 0.04128 -0.38426 0.04258 -0.38473 L 0.04922 -0.38704 C 0.0556 -0.38681 0.09519 -0.39329 0.11498 -0.38241 C 0.11602 -0.38195 0.13034 -0.37385 0.13347 -0.37084 C 0.13529 -0.36875 0.13711 -0.36621 0.13868 -0.36366 C 0.14102 -0.35996 0.14532 -0.35209 0.14532 -0.35209 C 0.14571 -0.34977 0.14649 -0.34746 0.14662 -0.34491 C 0.14727 -0.33403 0.14662 -0.32292 0.14792 -0.31227 C 0.14844 -0.30787 0.15066 -0.30463 0.15183 -0.30047 C 0.1573 -0.28125 0.14831 -0.30672 0.15586 -0.28658 C 0.15534 -0.27477 0.15521 -0.2632 0.15456 -0.25139 C 0.1543 -0.24908 0.153 -0.24699 0.15313 -0.24445 C 0.15352 -0.23797 0.15508 -0.23195 0.15586 -0.2257 C 0.15678 -0.2176 0.15717 -0.21227 0.15847 -0.20463 C 0.15886 -0.20232 0.15912 -0.19977 0.15977 -0.19769 C 0.16732 -0.17361 0.16342 -0.19236 0.16641 -0.17662 C 0.16589 -0.16806 0.16628 -0.15926 0.16498 -0.15093 C 0.1642 -0.14537 0.16042 -0.14098 0.15847 -0.13681 C 0.15704 -0.1338 0.15573 -0.13056 0.15456 -0.12755 C 0.15352 -0.12523 0.15313 -0.12199 0.15183 -0.12037 C 0.15 -0.11806 0.1474 -0.11736 0.14532 -0.11574 C 0.14349 -0.11436 0.1418 -0.1125 0.13998 -0.11111 C 0.13737 -0.10926 0.13464 -0.10857 0.13217 -0.10648 C 0.12852 -0.10324 0.12605 -0.10139 0.12292 -0.09699 C 0.11615 -0.0875 0.12566 -0.09723 0.11498 -0.08773 C 0.11185 -0.08218 0.10977 -0.07778 0.10573 -0.07361 C 0.10456 -0.07246 0.10313 -0.07199 0.10183 -0.0713 C 0.09688 -0.06922 0.09558 -0.06991 0.09128 -0.06667 C 0.07735 -0.05602 0.09584 -0.06829 0.07943 -0.05718 C 0.07605 -0.0551 0.07383 -0.05417 0.07019 -0.05255 L 0.05834 -0.04792 C 0.05482 -0.04653 0.05131 -0.04491 0.04792 -0.04329 C 0.0461 -0.04236 0.04441 -0.04144 0.04258 -0.04098 L 0.03607 -0.03866 C 0.0155 -0.04051 0.01563 -0.03241 0.00573 -0.04561 C 0.00521 -0.0463 0.00482 -0.04723 0.00443 -0.04792 L 0.00443 -0.04792 " pathEditMode="relative" ptsTypes="AAAAAAAAAAAAAAAAAAAAAAAAAAAAAAAAAAAAAAAAAAAAAAAAAAAAAA">
                                      <p:cBhvr>
                                        <p:cTn id="3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8 -0.02755 L -0.00678 -0.02755 C -0.00469 -0.09838 -0.00391 -0.16968 -0.00026 -0.24028 C 0.00091 -0.2625 0.00572 -0.2838 0.00768 -0.30579 C 0.00885 -0.32061 0.00416 -0.3382 0.00898 -0.35024 C 0.01471 -0.36482 0.02643 -0.36736 0.03528 -0.37593 C 0.04882 -0.37454 0.06263 -0.37524 0.07604 -0.3713 C 0.10625 -0.36274 0.1401 -0.34954 0.16679 -0.31991 C 0.18086 -0.30417 0.19309 -0.28403 0.20625 -0.26621 C 0.20976 -0.24746 0.21836 -0.22963 0.21679 -0.20996 C 0.21523 -0.18866 0.20026 -0.10973 0.18255 -0.08357 C 0.17148 -0.06713 0.16002 -0.05093 0.14713 -0.03912 C 0.12812 -0.02199 0.10768 -0.01111 0.08789 0.00301 C 0.06809 0.00046 0.04843 -0.00093 0.02864 -0.00417 C 0.02421 -0.00486 0.01979 -0.00602 0.01549 -0.0088 C 0.01341 -0.01019 0.01211 -0.01366 0.01028 -0.01574 C -0.00118 -0.02871 0.0039 -0.02014 -0.00026 -0.02755 L -0.00026 -0.02755 " pathEditMode="relative" ptsTypes="AAAAAAAAAAAAAAAAAA">
                                      <p:cBhvr>
                                        <p:cTn id="34" dur="1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13946 0.055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275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75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229956B-94C4-48FB-8910-069F14FC4A06}"/>
              </a:ext>
            </a:extLst>
          </p:cNvPr>
          <p:cNvSpPr/>
          <p:nvPr/>
        </p:nvSpPr>
        <p:spPr>
          <a:xfrm>
            <a:off x="178290" y="174785"/>
            <a:ext cx="10602006" cy="6473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owder"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003BD1-BA8C-46F1-B0C3-70727E45ABB8}"/>
              </a:ext>
            </a:extLst>
          </p:cNvPr>
          <p:cNvGrpSpPr/>
          <p:nvPr/>
        </p:nvGrpSpPr>
        <p:grpSpPr>
          <a:xfrm>
            <a:off x="479376" y="1086246"/>
            <a:ext cx="4248472" cy="5039916"/>
            <a:chOff x="479376" y="1657746"/>
            <a:chExt cx="4248472" cy="5039916"/>
          </a:xfrm>
        </p:grpSpPr>
        <p:pic>
          <p:nvPicPr>
            <p:cNvPr id="12" name="出来的扭蛋" descr="图片包含 游戏机&#10;&#10;描述已自动生成">
              <a:extLst>
                <a:ext uri="{FF2B5EF4-FFF2-40B4-BE49-F238E27FC236}">
                  <a16:creationId xmlns:a16="http://schemas.microsoft.com/office/drawing/2014/main" id="{9AF685BF-BBE0-49E6-9637-38CA8F9A2A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57" r="72138" b="37443"/>
            <a:stretch/>
          </p:blipFill>
          <p:spPr>
            <a:xfrm>
              <a:off x="3172494" y="5445304"/>
              <a:ext cx="720000" cy="720000"/>
            </a:xfrm>
            <a:prstGeom prst="ellipse">
              <a:avLst/>
            </a:prstGeom>
          </p:spPr>
        </p:pic>
        <p:pic>
          <p:nvPicPr>
            <p:cNvPr id="13" name="图片 12" descr="图片包含 游戏机&#10;&#10;描述已自动生成">
              <a:extLst>
                <a:ext uri="{FF2B5EF4-FFF2-40B4-BE49-F238E27FC236}">
                  <a16:creationId xmlns:a16="http://schemas.microsoft.com/office/drawing/2014/main" id="{9B23B2A4-F92E-48DB-AC6A-7A58349F5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" r="71944" b="73100"/>
            <a:stretch/>
          </p:blipFill>
          <p:spPr>
            <a:xfrm>
              <a:off x="2946389" y="4247541"/>
              <a:ext cx="720000" cy="720000"/>
            </a:xfrm>
            <a:prstGeom prst="ellipse">
              <a:avLst/>
            </a:prstGeom>
          </p:spPr>
        </p:pic>
        <p:pic>
          <p:nvPicPr>
            <p:cNvPr id="14" name="图片 13" descr="图片包含 游戏机&#10;&#10;描述已自动生成">
              <a:extLst>
                <a:ext uri="{FF2B5EF4-FFF2-40B4-BE49-F238E27FC236}">
                  <a16:creationId xmlns:a16="http://schemas.microsoft.com/office/drawing/2014/main" id="{762BEA9B-B509-46B3-9ABD-61FF9C8D4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69" r="36069" b="73100"/>
            <a:stretch/>
          </p:blipFill>
          <p:spPr>
            <a:xfrm>
              <a:off x="2169138" y="4206526"/>
              <a:ext cx="720000" cy="720000"/>
            </a:xfrm>
            <a:prstGeom prst="ellipse">
              <a:avLst/>
            </a:prstGeom>
          </p:spPr>
        </p:pic>
        <p:pic>
          <p:nvPicPr>
            <p:cNvPr id="15" name="图片 14" descr="图片包含 游戏机&#10;&#10;描述已自动生成">
              <a:extLst>
                <a:ext uri="{FF2B5EF4-FFF2-40B4-BE49-F238E27FC236}">
                  <a16:creationId xmlns:a16="http://schemas.microsoft.com/office/drawing/2014/main" id="{8A7808A7-5992-4A1E-862B-8DB7F1EFA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30" t="36016" r="35408" b="37084"/>
            <a:stretch/>
          </p:blipFill>
          <p:spPr>
            <a:xfrm>
              <a:off x="2438800" y="3960263"/>
              <a:ext cx="720000" cy="720000"/>
            </a:xfrm>
            <a:prstGeom prst="ellipse">
              <a:avLst/>
            </a:prstGeom>
          </p:spPr>
        </p:pic>
        <p:pic>
          <p:nvPicPr>
            <p:cNvPr id="16" name="图片 15" descr="图片包含 游戏机&#10;&#10;描述已自动生成">
              <a:extLst>
                <a:ext uri="{FF2B5EF4-FFF2-40B4-BE49-F238E27FC236}">
                  <a16:creationId xmlns:a16="http://schemas.microsoft.com/office/drawing/2014/main" id="{588BE36B-FF13-49EF-97A1-14F8A3AD3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57" r="72138" b="37443"/>
            <a:stretch/>
          </p:blipFill>
          <p:spPr>
            <a:xfrm>
              <a:off x="763439" y="4257278"/>
              <a:ext cx="720000" cy="720000"/>
            </a:xfrm>
            <a:prstGeom prst="ellipse">
              <a:avLst/>
            </a:prstGeom>
          </p:spPr>
        </p:pic>
        <p:pic>
          <p:nvPicPr>
            <p:cNvPr id="17" name="图片 16" descr="图片包含 游戏机&#10;&#10;描述已自动生成">
              <a:extLst>
                <a:ext uri="{FF2B5EF4-FFF2-40B4-BE49-F238E27FC236}">
                  <a16:creationId xmlns:a16="http://schemas.microsoft.com/office/drawing/2014/main" id="{861A7181-B234-441C-8CAC-7B9D37893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100" r="72138"/>
            <a:stretch/>
          </p:blipFill>
          <p:spPr>
            <a:xfrm>
              <a:off x="2115506" y="4791702"/>
              <a:ext cx="720000" cy="720000"/>
            </a:xfrm>
            <a:prstGeom prst="ellipse">
              <a:avLst/>
            </a:prstGeom>
          </p:spPr>
        </p:pic>
        <p:pic>
          <p:nvPicPr>
            <p:cNvPr id="18" name="图片 17" descr="图片包含 游戏机&#10;&#10;描述已自动生成">
              <a:extLst>
                <a:ext uri="{FF2B5EF4-FFF2-40B4-BE49-F238E27FC236}">
                  <a16:creationId xmlns:a16="http://schemas.microsoft.com/office/drawing/2014/main" id="{DA978197-63DD-4B93-BF8D-147AB7799C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" r="71944" b="73100"/>
            <a:stretch/>
          </p:blipFill>
          <p:spPr>
            <a:xfrm>
              <a:off x="1844612" y="4044340"/>
              <a:ext cx="720000" cy="720000"/>
            </a:xfrm>
            <a:prstGeom prst="ellipse">
              <a:avLst/>
            </a:prstGeom>
          </p:spPr>
        </p:pic>
        <p:pic>
          <p:nvPicPr>
            <p:cNvPr id="19" name="图片 18" descr="图片包含 游戏机&#10;&#10;描述已自动生成">
              <a:extLst>
                <a:ext uri="{FF2B5EF4-FFF2-40B4-BE49-F238E27FC236}">
                  <a16:creationId xmlns:a16="http://schemas.microsoft.com/office/drawing/2014/main" id="{1FBFD098-438A-42EF-88FC-3C6EC1EC7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69" r="36069" b="73100"/>
            <a:stretch/>
          </p:blipFill>
          <p:spPr>
            <a:xfrm>
              <a:off x="2399724" y="4775142"/>
              <a:ext cx="720000" cy="720000"/>
            </a:xfrm>
            <a:prstGeom prst="ellipse">
              <a:avLst/>
            </a:prstGeom>
          </p:spPr>
        </p:pic>
        <p:pic>
          <p:nvPicPr>
            <p:cNvPr id="20" name="图片 19" descr="图片包含 游戏机&#10;&#10;描述已自动生成">
              <a:extLst>
                <a:ext uri="{FF2B5EF4-FFF2-40B4-BE49-F238E27FC236}">
                  <a16:creationId xmlns:a16="http://schemas.microsoft.com/office/drawing/2014/main" id="{5C2B5CF3-674D-43E3-A943-967853F5FF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30" t="36016" r="35408" b="37084"/>
            <a:stretch/>
          </p:blipFill>
          <p:spPr>
            <a:xfrm>
              <a:off x="3221823" y="4682719"/>
              <a:ext cx="720000" cy="720000"/>
            </a:xfrm>
            <a:prstGeom prst="ellipse">
              <a:avLst/>
            </a:prstGeom>
          </p:spPr>
        </p:pic>
        <p:pic>
          <p:nvPicPr>
            <p:cNvPr id="21" name="图片 20" descr="图片包含 游戏机&#10;&#10;描述已自动生成">
              <a:extLst>
                <a:ext uri="{FF2B5EF4-FFF2-40B4-BE49-F238E27FC236}">
                  <a16:creationId xmlns:a16="http://schemas.microsoft.com/office/drawing/2014/main" id="{8607A551-6DE9-4D14-B769-9C28B8EEC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57" r="72138" b="37443"/>
            <a:stretch/>
          </p:blipFill>
          <p:spPr>
            <a:xfrm>
              <a:off x="2669092" y="4382595"/>
              <a:ext cx="720000" cy="720000"/>
            </a:xfrm>
            <a:prstGeom prst="ellipse">
              <a:avLst/>
            </a:prstGeom>
          </p:spPr>
        </p:pic>
        <p:pic>
          <p:nvPicPr>
            <p:cNvPr id="25" name="图片 24" descr="图片包含 游戏机&#10;&#10;描述已自动生成">
              <a:extLst>
                <a:ext uri="{FF2B5EF4-FFF2-40B4-BE49-F238E27FC236}">
                  <a16:creationId xmlns:a16="http://schemas.microsoft.com/office/drawing/2014/main" id="{500C03BC-1832-4FE9-A349-0B6939878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100" r="72138"/>
            <a:stretch/>
          </p:blipFill>
          <p:spPr>
            <a:xfrm>
              <a:off x="1231103" y="4070039"/>
              <a:ext cx="720000" cy="720000"/>
            </a:xfrm>
            <a:prstGeom prst="ellipse">
              <a:avLst/>
            </a:prstGeom>
          </p:spPr>
        </p:pic>
        <p:pic>
          <p:nvPicPr>
            <p:cNvPr id="26" name="图片 25" descr="图片包含 游戏机&#10;&#10;描述已自动生成">
              <a:extLst>
                <a:ext uri="{FF2B5EF4-FFF2-40B4-BE49-F238E27FC236}">
                  <a16:creationId xmlns:a16="http://schemas.microsoft.com/office/drawing/2014/main" id="{ED119830-788C-48B6-AB4D-1039020CDC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30" t="36016" r="35408" b="37084"/>
            <a:stretch/>
          </p:blipFill>
          <p:spPr>
            <a:xfrm>
              <a:off x="1411704" y="4394137"/>
              <a:ext cx="720000" cy="720000"/>
            </a:xfrm>
            <a:prstGeom prst="ellipse">
              <a:avLst/>
            </a:prstGeom>
          </p:spPr>
        </p:pic>
        <p:pic>
          <p:nvPicPr>
            <p:cNvPr id="27" name="图片 26" descr="图片包含 游戏机&#10;&#10;描述已自动生成">
              <a:extLst>
                <a:ext uri="{FF2B5EF4-FFF2-40B4-BE49-F238E27FC236}">
                  <a16:creationId xmlns:a16="http://schemas.microsoft.com/office/drawing/2014/main" id="{0C97211D-4D1A-4BC9-BD69-C09F898BB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100" r="72138"/>
            <a:stretch/>
          </p:blipFill>
          <p:spPr>
            <a:xfrm>
              <a:off x="2809147" y="4924140"/>
              <a:ext cx="720000" cy="720000"/>
            </a:xfrm>
            <a:prstGeom prst="ellipse">
              <a:avLst/>
            </a:prstGeom>
          </p:spPr>
        </p:pic>
        <p:pic>
          <p:nvPicPr>
            <p:cNvPr id="28" name="图片 27" descr="图片包含 游戏机&#10;&#10;描述已自动生成">
              <a:extLst>
                <a:ext uri="{FF2B5EF4-FFF2-40B4-BE49-F238E27FC236}">
                  <a16:creationId xmlns:a16="http://schemas.microsoft.com/office/drawing/2014/main" id="{D3253C5D-B4FE-46CE-975F-55F6E2B10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" r="71944" b="73100"/>
            <a:stretch/>
          </p:blipFill>
          <p:spPr>
            <a:xfrm>
              <a:off x="1852780" y="4801905"/>
              <a:ext cx="720000" cy="720000"/>
            </a:xfrm>
            <a:prstGeom prst="ellipse">
              <a:avLst/>
            </a:prstGeom>
          </p:spPr>
        </p:pic>
        <p:pic>
          <p:nvPicPr>
            <p:cNvPr id="29" name="图片 28" descr="图片包含 游戏机&#10;&#10;描述已自动生成">
              <a:extLst>
                <a:ext uri="{FF2B5EF4-FFF2-40B4-BE49-F238E27FC236}">
                  <a16:creationId xmlns:a16="http://schemas.microsoft.com/office/drawing/2014/main" id="{F7C02096-AE64-4A7F-887C-124D39A8B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57" r="72138" b="37443"/>
            <a:stretch/>
          </p:blipFill>
          <p:spPr>
            <a:xfrm>
              <a:off x="1349751" y="4941248"/>
              <a:ext cx="720000" cy="720000"/>
            </a:xfrm>
            <a:prstGeom prst="ellipse">
              <a:avLst/>
            </a:prstGeom>
          </p:spPr>
        </p:pic>
        <p:pic>
          <p:nvPicPr>
            <p:cNvPr id="30" name="图片 29" descr="图片包含 游戏机&#10;&#10;描述已自动生成">
              <a:extLst>
                <a:ext uri="{FF2B5EF4-FFF2-40B4-BE49-F238E27FC236}">
                  <a16:creationId xmlns:a16="http://schemas.microsoft.com/office/drawing/2014/main" id="{EC5CEB28-A981-4615-965D-A421FD379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69" r="36069" b="73100"/>
            <a:stretch/>
          </p:blipFill>
          <p:spPr>
            <a:xfrm>
              <a:off x="1055520" y="4801905"/>
              <a:ext cx="720000" cy="720000"/>
            </a:xfrm>
            <a:prstGeom prst="ellipse">
              <a:avLst/>
            </a:prstGeom>
          </p:spPr>
        </p:pic>
        <p:pic>
          <p:nvPicPr>
            <p:cNvPr id="31" name="扭蛋机">
              <a:extLst>
                <a:ext uri="{FF2B5EF4-FFF2-40B4-BE49-F238E27FC236}">
                  <a16:creationId xmlns:a16="http://schemas.microsoft.com/office/drawing/2014/main" id="{C6481CCA-5BA6-4D25-A7A4-D050877E7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376" y="1657746"/>
              <a:ext cx="4248472" cy="5039916"/>
            </a:xfrm>
            <a:prstGeom prst="rect">
              <a:avLst/>
            </a:prstGeom>
          </p:spPr>
        </p:pic>
        <p:sp>
          <p:nvSpPr>
            <p:cNvPr id="32" name="开关键">
              <a:extLst>
                <a:ext uri="{FF2B5EF4-FFF2-40B4-BE49-F238E27FC236}">
                  <a16:creationId xmlns:a16="http://schemas.microsoft.com/office/drawing/2014/main" id="{5CBD6191-AC8C-4B83-B8B4-00302AABEB72}"/>
                </a:ext>
              </a:extLst>
            </p:cNvPr>
            <p:cNvSpPr/>
            <p:nvPr/>
          </p:nvSpPr>
          <p:spPr>
            <a:xfrm>
              <a:off x="1718247" y="5733256"/>
              <a:ext cx="1368152" cy="684077"/>
            </a:xfrm>
            <a:prstGeom prst="roundRect">
              <a:avLst>
                <a:gd name="adj" fmla="val 35428"/>
              </a:avLst>
            </a:prstGeom>
            <a:solidFill>
              <a:srgbClr val="EC7876"/>
            </a:solidFill>
            <a:ln>
              <a:solidFill>
                <a:srgbClr val="FFCCFF"/>
              </a:solidFill>
              <a:extLst>
                <a:ext uri="{C807C97D-BFC1-408E-A445-0C87EB9F89A2}">
                  <ask:lineSketchStyleProps xmlns:ask="http://schemas.microsoft.com/office/drawing/2018/sketchyshapes" sd="802006967">
                    <a:custGeom>
                      <a:avLst/>
                      <a:gdLst>
                        <a:gd name="connsiteX0" fmla="*/ 0 w 1368152"/>
                        <a:gd name="connsiteY0" fmla="*/ 84011 h 504056"/>
                        <a:gd name="connsiteX1" fmla="*/ 84011 w 1368152"/>
                        <a:gd name="connsiteY1" fmla="*/ 0 h 504056"/>
                        <a:gd name="connsiteX2" fmla="*/ 660073 w 1368152"/>
                        <a:gd name="connsiteY2" fmla="*/ 0 h 504056"/>
                        <a:gd name="connsiteX3" fmla="*/ 1284141 w 1368152"/>
                        <a:gd name="connsiteY3" fmla="*/ 0 h 504056"/>
                        <a:gd name="connsiteX4" fmla="*/ 1368152 w 1368152"/>
                        <a:gd name="connsiteY4" fmla="*/ 84011 h 504056"/>
                        <a:gd name="connsiteX5" fmla="*/ 1368152 w 1368152"/>
                        <a:gd name="connsiteY5" fmla="*/ 420045 h 504056"/>
                        <a:gd name="connsiteX6" fmla="*/ 1284141 w 1368152"/>
                        <a:gd name="connsiteY6" fmla="*/ 504056 h 504056"/>
                        <a:gd name="connsiteX7" fmla="*/ 660073 w 1368152"/>
                        <a:gd name="connsiteY7" fmla="*/ 504056 h 504056"/>
                        <a:gd name="connsiteX8" fmla="*/ 84011 w 1368152"/>
                        <a:gd name="connsiteY8" fmla="*/ 504056 h 504056"/>
                        <a:gd name="connsiteX9" fmla="*/ 0 w 1368152"/>
                        <a:gd name="connsiteY9" fmla="*/ 420045 h 504056"/>
                        <a:gd name="connsiteX10" fmla="*/ 0 w 1368152"/>
                        <a:gd name="connsiteY10" fmla="*/ 84011 h 504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368152" h="504056" fill="none" extrusionOk="0">
                          <a:moveTo>
                            <a:pt x="0" y="84011"/>
                          </a:moveTo>
                          <a:cubicBezTo>
                            <a:pt x="-6605" y="35667"/>
                            <a:pt x="43610" y="-3211"/>
                            <a:pt x="84011" y="0"/>
                          </a:cubicBezTo>
                          <a:cubicBezTo>
                            <a:pt x="296174" y="-684"/>
                            <a:pt x="406204" y="-15564"/>
                            <a:pt x="660073" y="0"/>
                          </a:cubicBezTo>
                          <a:cubicBezTo>
                            <a:pt x="913942" y="15564"/>
                            <a:pt x="1016686" y="-9290"/>
                            <a:pt x="1284141" y="0"/>
                          </a:cubicBezTo>
                          <a:cubicBezTo>
                            <a:pt x="1331072" y="-7366"/>
                            <a:pt x="1364835" y="43470"/>
                            <a:pt x="1368152" y="84011"/>
                          </a:cubicBezTo>
                          <a:cubicBezTo>
                            <a:pt x="1363071" y="242238"/>
                            <a:pt x="1383800" y="253003"/>
                            <a:pt x="1368152" y="420045"/>
                          </a:cubicBezTo>
                          <a:cubicBezTo>
                            <a:pt x="1362953" y="469166"/>
                            <a:pt x="1328939" y="511660"/>
                            <a:pt x="1284141" y="504056"/>
                          </a:cubicBezTo>
                          <a:cubicBezTo>
                            <a:pt x="974521" y="526369"/>
                            <a:pt x="904561" y="493274"/>
                            <a:pt x="660073" y="504056"/>
                          </a:cubicBezTo>
                          <a:cubicBezTo>
                            <a:pt x="415585" y="514838"/>
                            <a:pt x="370379" y="486731"/>
                            <a:pt x="84011" y="504056"/>
                          </a:cubicBezTo>
                          <a:cubicBezTo>
                            <a:pt x="40365" y="498590"/>
                            <a:pt x="-2274" y="473296"/>
                            <a:pt x="0" y="420045"/>
                          </a:cubicBezTo>
                          <a:cubicBezTo>
                            <a:pt x="-14440" y="311152"/>
                            <a:pt x="9811" y="179648"/>
                            <a:pt x="0" y="84011"/>
                          </a:cubicBezTo>
                          <a:close/>
                        </a:path>
                        <a:path w="1368152" h="504056" stroke="0" extrusionOk="0">
                          <a:moveTo>
                            <a:pt x="0" y="84011"/>
                          </a:moveTo>
                          <a:cubicBezTo>
                            <a:pt x="-2505" y="47747"/>
                            <a:pt x="42214" y="771"/>
                            <a:pt x="84011" y="0"/>
                          </a:cubicBezTo>
                          <a:cubicBezTo>
                            <a:pt x="311237" y="-16199"/>
                            <a:pt x="378423" y="-5865"/>
                            <a:pt x="672075" y="0"/>
                          </a:cubicBezTo>
                          <a:cubicBezTo>
                            <a:pt x="965727" y="5865"/>
                            <a:pt x="978680" y="12034"/>
                            <a:pt x="1284141" y="0"/>
                          </a:cubicBezTo>
                          <a:cubicBezTo>
                            <a:pt x="1326068" y="5355"/>
                            <a:pt x="1370941" y="40683"/>
                            <a:pt x="1368152" y="84011"/>
                          </a:cubicBezTo>
                          <a:cubicBezTo>
                            <a:pt x="1383059" y="238666"/>
                            <a:pt x="1372974" y="263535"/>
                            <a:pt x="1368152" y="420045"/>
                          </a:cubicBezTo>
                          <a:cubicBezTo>
                            <a:pt x="1374141" y="476314"/>
                            <a:pt x="1334288" y="502920"/>
                            <a:pt x="1284141" y="504056"/>
                          </a:cubicBezTo>
                          <a:cubicBezTo>
                            <a:pt x="1069835" y="482703"/>
                            <a:pt x="826409" y="516488"/>
                            <a:pt x="708079" y="504056"/>
                          </a:cubicBezTo>
                          <a:cubicBezTo>
                            <a:pt x="589749" y="491624"/>
                            <a:pt x="307666" y="487162"/>
                            <a:pt x="84011" y="504056"/>
                          </a:cubicBezTo>
                          <a:cubicBezTo>
                            <a:pt x="38305" y="506613"/>
                            <a:pt x="-2390" y="469625"/>
                            <a:pt x="0" y="420045"/>
                          </a:cubicBezTo>
                          <a:cubicBezTo>
                            <a:pt x="4058" y="270834"/>
                            <a:pt x="-180" y="243885"/>
                            <a:pt x="0" y="8401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/>
            </a:scene3d>
            <a:sp3d>
              <a:bevelT w="127000" prst="angle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ON/OFF</a:t>
              </a:r>
              <a:endParaRPr lang="zh-CN" altLang="en-US" sz="2000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B7A7F1D-FA83-41E6-9107-FD0E6CCAF048}"/>
              </a:ext>
            </a:extLst>
          </p:cNvPr>
          <p:cNvGrpSpPr/>
          <p:nvPr/>
        </p:nvGrpSpPr>
        <p:grpSpPr>
          <a:xfrm>
            <a:off x="5641250" y="940527"/>
            <a:ext cx="4111950" cy="2448236"/>
            <a:chOff x="5967146" y="2780964"/>
            <a:chExt cx="4111950" cy="2448236"/>
          </a:xfrm>
        </p:grpSpPr>
        <p:pic>
          <p:nvPicPr>
            <p:cNvPr id="34" name="图片 33" descr="图片包含 桌子, 电话, 标志&#10;&#10;描述已自动生成">
              <a:extLst>
                <a:ext uri="{FF2B5EF4-FFF2-40B4-BE49-F238E27FC236}">
                  <a16:creationId xmlns:a16="http://schemas.microsoft.com/office/drawing/2014/main" id="{03FF7871-7383-4DCF-AFED-78C3F167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146" y="2780964"/>
              <a:ext cx="4111950" cy="2448236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5652FE65-879B-4F70-8479-036378ACAF2A}"/>
                </a:ext>
              </a:extLst>
            </p:cNvPr>
            <p:cNvSpPr/>
            <p:nvPr/>
          </p:nvSpPr>
          <p:spPr>
            <a:xfrm>
              <a:off x="6093084" y="3717032"/>
              <a:ext cx="3813092" cy="14918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Congratulations</a:t>
              </a:r>
              <a:endPara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图片 3" descr="图片包含 游戏机, 杯子, 食物&#10;&#10;描述已自动生成">
            <a:extLst>
              <a:ext uri="{FF2B5EF4-FFF2-40B4-BE49-F238E27FC236}">
                <a16:creationId xmlns:a16="http://schemas.microsoft.com/office/drawing/2014/main" id="{41C3EA3C-2AAA-417C-9B2F-4A96A8197F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43" y="3498539"/>
            <a:ext cx="2749981" cy="2749981"/>
          </a:xfrm>
          <a:prstGeom prst="rect">
            <a:avLst/>
          </a:prstGeom>
        </p:spPr>
      </p:pic>
      <p:pic>
        <p:nvPicPr>
          <p:cNvPr id="37" name="图片 36" descr="图片包含 游戏机, 物体, 钟表, 标志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A444D896-403F-4554-A6ED-4CB2C547B3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" t="62224" r="52657" b="8586"/>
          <a:stretch/>
        </p:blipFill>
        <p:spPr>
          <a:xfrm rot="16200000">
            <a:off x="10807953" y="5652242"/>
            <a:ext cx="1264195" cy="114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294B2C-74A1-42D5-964B-C39B47C4C4A6}"/>
              </a:ext>
            </a:extLst>
          </p:cNvPr>
          <p:cNvSpPr/>
          <p:nvPr/>
        </p:nvSpPr>
        <p:spPr>
          <a:xfrm>
            <a:off x="178290" y="174785"/>
            <a:ext cx="8267878" cy="6473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owder"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出来的扭蛋" descr="图片包含 游戏机&#10;&#10;描述已自动生成">
            <a:extLst>
              <a:ext uri="{FF2B5EF4-FFF2-40B4-BE49-F238E27FC236}">
                <a16:creationId xmlns:a16="http://schemas.microsoft.com/office/drawing/2014/main" id="{DCDF7C3A-C882-49C4-9349-4AE2FC6155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3172494" y="4873804"/>
            <a:ext cx="720000" cy="720000"/>
          </a:xfrm>
          <a:prstGeom prst="ellipse">
            <a:avLst/>
          </a:prstGeom>
        </p:spPr>
      </p:pic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AE6AE6FE-8C1E-4954-BAF5-432C43F5B6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2946389" y="3676041"/>
            <a:ext cx="720000" cy="720000"/>
          </a:xfrm>
          <a:prstGeom prst="ellipse">
            <a:avLst/>
          </a:prstGeom>
        </p:spPr>
      </p:pic>
      <p:pic>
        <p:nvPicPr>
          <p:cNvPr id="38" name="图片 37" descr="图片包含 游戏机&#10;&#10;描述已自动生成">
            <a:extLst>
              <a:ext uri="{FF2B5EF4-FFF2-40B4-BE49-F238E27FC236}">
                <a16:creationId xmlns:a16="http://schemas.microsoft.com/office/drawing/2014/main" id="{59BAD896-367D-46CF-9126-AD555239C3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169138" y="3635026"/>
            <a:ext cx="720000" cy="720000"/>
          </a:xfrm>
          <a:prstGeom prst="ellipse">
            <a:avLst/>
          </a:prstGeom>
        </p:spPr>
      </p:pic>
      <p:pic>
        <p:nvPicPr>
          <p:cNvPr id="39" name="图片 38" descr="图片包含 游戏机&#10;&#10;描述已自动生成">
            <a:extLst>
              <a:ext uri="{FF2B5EF4-FFF2-40B4-BE49-F238E27FC236}">
                <a16:creationId xmlns:a16="http://schemas.microsoft.com/office/drawing/2014/main" id="{FC33FC8C-D16C-402E-A6DA-5A3CAB3E67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2438800" y="3388763"/>
            <a:ext cx="720000" cy="720000"/>
          </a:xfrm>
          <a:prstGeom prst="ellipse">
            <a:avLst/>
          </a:prstGeom>
        </p:spPr>
      </p:pic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09C7D385-6B5D-4997-A4C0-E29B4FA2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763439" y="3685778"/>
            <a:ext cx="720000" cy="720000"/>
          </a:xfrm>
          <a:prstGeom prst="ellipse">
            <a:avLst/>
          </a:prstGeom>
        </p:spPr>
      </p:pic>
      <p:pic>
        <p:nvPicPr>
          <p:cNvPr id="41" name="图片 40" descr="图片包含 游戏机&#10;&#10;描述已自动生成">
            <a:extLst>
              <a:ext uri="{FF2B5EF4-FFF2-40B4-BE49-F238E27FC236}">
                <a16:creationId xmlns:a16="http://schemas.microsoft.com/office/drawing/2014/main" id="{38A47FBD-4DC1-4F44-876B-F09A96988C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115506" y="4220202"/>
            <a:ext cx="720000" cy="720000"/>
          </a:xfrm>
          <a:prstGeom prst="ellipse">
            <a:avLst/>
          </a:prstGeom>
        </p:spPr>
      </p:pic>
      <p:pic>
        <p:nvPicPr>
          <p:cNvPr id="42" name="图片 41" descr="图片包含 游戏机&#10;&#10;描述已自动生成">
            <a:extLst>
              <a:ext uri="{FF2B5EF4-FFF2-40B4-BE49-F238E27FC236}">
                <a16:creationId xmlns:a16="http://schemas.microsoft.com/office/drawing/2014/main" id="{640F5B36-FBA1-4C2E-901E-40B0C6D785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44612" y="3472840"/>
            <a:ext cx="720000" cy="720000"/>
          </a:xfrm>
          <a:prstGeom prst="ellipse">
            <a:avLst/>
          </a:prstGeom>
        </p:spPr>
      </p:pic>
      <p:pic>
        <p:nvPicPr>
          <p:cNvPr id="43" name="图片 42" descr="图片包含 游戏机&#10;&#10;描述已自动生成">
            <a:extLst>
              <a:ext uri="{FF2B5EF4-FFF2-40B4-BE49-F238E27FC236}">
                <a16:creationId xmlns:a16="http://schemas.microsoft.com/office/drawing/2014/main" id="{E8DF9E6E-D4C1-481A-920E-BF9D437731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399724" y="4203642"/>
            <a:ext cx="720000" cy="720000"/>
          </a:xfrm>
          <a:prstGeom prst="ellipse">
            <a:avLst/>
          </a:prstGeom>
        </p:spPr>
      </p:pic>
      <p:pic>
        <p:nvPicPr>
          <p:cNvPr id="44" name="图片 43" descr="图片包含 游戏机&#10;&#10;描述已自动生成">
            <a:extLst>
              <a:ext uri="{FF2B5EF4-FFF2-40B4-BE49-F238E27FC236}">
                <a16:creationId xmlns:a16="http://schemas.microsoft.com/office/drawing/2014/main" id="{DFFEAAD6-B0A9-4317-A76E-D0DDBD8BDB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3221823" y="4111219"/>
            <a:ext cx="720000" cy="720000"/>
          </a:xfrm>
          <a:prstGeom prst="ellipse">
            <a:avLst/>
          </a:prstGeom>
        </p:spPr>
      </p:pic>
      <p:pic>
        <p:nvPicPr>
          <p:cNvPr id="45" name="图片 44" descr="图片包含 游戏机&#10;&#10;描述已自动生成">
            <a:extLst>
              <a:ext uri="{FF2B5EF4-FFF2-40B4-BE49-F238E27FC236}">
                <a16:creationId xmlns:a16="http://schemas.microsoft.com/office/drawing/2014/main" id="{2642F4C3-A9B6-4CE9-8038-57D02876FE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2669092" y="3811095"/>
            <a:ext cx="720000" cy="720000"/>
          </a:xfrm>
          <a:prstGeom prst="ellipse">
            <a:avLst/>
          </a:prstGeom>
        </p:spPr>
      </p:pic>
      <p:pic>
        <p:nvPicPr>
          <p:cNvPr id="46" name="图片 45" descr="图片包含 游戏机&#10;&#10;描述已自动生成">
            <a:extLst>
              <a:ext uri="{FF2B5EF4-FFF2-40B4-BE49-F238E27FC236}">
                <a16:creationId xmlns:a16="http://schemas.microsoft.com/office/drawing/2014/main" id="{13267AFE-ADE3-41C6-BE1A-1AC1475996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1231103" y="3498539"/>
            <a:ext cx="720000" cy="720000"/>
          </a:xfrm>
          <a:prstGeom prst="ellipse">
            <a:avLst/>
          </a:prstGeom>
        </p:spPr>
      </p:pic>
      <p:pic>
        <p:nvPicPr>
          <p:cNvPr id="47" name="图片 46" descr="图片包含 游戏机&#10;&#10;描述已自动生成">
            <a:extLst>
              <a:ext uri="{FF2B5EF4-FFF2-40B4-BE49-F238E27FC236}">
                <a16:creationId xmlns:a16="http://schemas.microsoft.com/office/drawing/2014/main" id="{3D69A6A0-0E82-4292-8460-635EADFE91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1411704" y="3822637"/>
            <a:ext cx="720000" cy="720000"/>
          </a:xfrm>
          <a:prstGeom prst="ellipse">
            <a:avLst/>
          </a:prstGeom>
        </p:spPr>
      </p:pic>
      <p:pic>
        <p:nvPicPr>
          <p:cNvPr id="48" name="图片 47" descr="图片包含 游戏机&#10;&#10;描述已自动生成">
            <a:extLst>
              <a:ext uri="{FF2B5EF4-FFF2-40B4-BE49-F238E27FC236}">
                <a16:creationId xmlns:a16="http://schemas.microsoft.com/office/drawing/2014/main" id="{1DBFB70C-7F99-401C-8C56-3F2246DEDA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809147" y="4352640"/>
            <a:ext cx="720000" cy="720000"/>
          </a:xfrm>
          <a:prstGeom prst="ellipse">
            <a:avLst/>
          </a:prstGeom>
        </p:spPr>
      </p:pic>
      <p:pic>
        <p:nvPicPr>
          <p:cNvPr id="49" name="图片 48" descr="图片包含 游戏机&#10;&#10;描述已自动生成">
            <a:extLst>
              <a:ext uri="{FF2B5EF4-FFF2-40B4-BE49-F238E27FC236}">
                <a16:creationId xmlns:a16="http://schemas.microsoft.com/office/drawing/2014/main" id="{DD4F175E-68FB-468F-8FE2-9F2FBE4DA8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52780" y="4230405"/>
            <a:ext cx="720000" cy="720000"/>
          </a:xfrm>
          <a:prstGeom prst="ellipse">
            <a:avLst/>
          </a:prstGeom>
        </p:spPr>
      </p:pic>
      <p:pic>
        <p:nvPicPr>
          <p:cNvPr id="50" name="图片 49" descr="图片包含 游戏机&#10;&#10;描述已自动生成">
            <a:extLst>
              <a:ext uri="{FF2B5EF4-FFF2-40B4-BE49-F238E27FC236}">
                <a16:creationId xmlns:a16="http://schemas.microsoft.com/office/drawing/2014/main" id="{B49D4428-06E1-4614-9293-3A79391DE2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1349751" y="4369748"/>
            <a:ext cx="720000" cy="720000"/>
          </a:xfrm>
          <a:prstGeom prst="ellipse">
            <a:avLst/>
          </a:prstGeom>
        </p:spPr>
      </p:pic>
      <p:pic>
        <p:nvPicPr>
          <p:cNvPr id="51" name="图片 50" descr="图片包含 游戏机&#10;&#10;描述已自动生成">
            <a:extLst>
              <a:ext uri="{FF2B5EF4-FFF2-40B4-BE49-F238E27FC236}">
                <a16:creationId xmlns:a16="http://schemas.microsoft.com/office/drawing/2014/main" id="{BE2E098E-4258-463F-968C-0F3A2F1CA0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1055520" y="4230405"/>
            <a:ext cx="720000" cy="720000"/>
          </a:xfrm>
          <a:prstGeom prst="ellipse">
            <a:avLst/>
          </a:prstGeom>
        </p:spPr>
      </p:pic>
      <p:pic>
        <p:nvPicPr>
          <p:cNvPr id="52" name="扭蛋机">
            <a:extLst>
              <a:ext uri="{FF2B5EF4-FFF2-40B4-BE49-F238E27FC236}">
                <a16:creationId xmlns:a16="http://schemas.microsoft.com/office/drawing/2014/main" id="{571C86C2-410A-4B38-80AB-1D4FAA200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1086246"/>
            <a:ext cx="4248472" cy="5039916"/>
          </a:xfrm>
          <a:prstGeom prst="rect">
            <a:avLst/>
          </a:prstGeom>
        </p:spPr>
      </p:pic>
      <p:sp>
        <p:nvSpPr>
          <p:cNvPr id="53" name="开关键">
            <a:extLst>
              <a:ext uri="{FF2B5EF4-FFF2-40B4-BE49-F238E27FC236}">
                <a16:creationId xmlns:a16="http://schemas.microsoft.com/office/drawing/2014/main" id="{31F47C79-3AAB-4828-94D4-0ABB52DAD334}"/>
              </a:ext>
            </a:extLst>
          </p:cNvPr>
          <p:cNvSpPr/>
          <p:nvPr/>
        </p:nvSpPr>
        <p:spPr>
          <a:xfrm>
            <a:off x="1718247" y="5161756"/>
            <a:ext cx="1368152" cy="684077"/>
          </a:xfrm>
          <a:prstGeom prst="roundRect">
            <a:avLst>
              <a:gd name="adj" fmla="val 35428"/>
            </a:avLst>
          </a:prstGeom>
          <a:solidFill>
            <a:srgbClr val="EC7876"/>
          </a:solidFill>
          <a:ln>
            <a:solidFill>
              <a:srgbClr val="FFCCFF"/>
            </a:solidFill>
            <a:extLst>
              <a:ext uri="{C807C97D-BFC1-408E-A445-0C87EB9F89A2}">
                <ask:lineSketchStyleProps xmlns:ask="http://schemas.microsoft.com/office/drawing/2018/sketchyshapes" sd="802006967">
                  <a:custGeom>
                    <a:avLst/>
                    <a:gdLst>
                      <a:gd name="connsiteX0" fmla="*/ 0 w 1368152"/>
                      <a:gd name="connsiteY0" fmla="*/ 84011 h 504056"/>
                      <a:gd name="connsiteX1" fmla="*/ 84011 w 1368152"/>
                      <a:gd name="connsiteY1" fmla="*/ 0 h 504056"/>
                      <a:gd name="connsiteX2" fmla="*/ 660073 w 1368152"/>
                      <a:gd name="connsiteY2" fmla="*/ 0 h 504056"/>
                      <a:gd name="connsiteX3" fmla="*/ 1284141 w 1368152"/>
                      <a:gd name="connsiteY3" fmla="*/ 0 h 504056"/>
                      <a:gd name="connsiteX4" fmla="*/ 1368152 w 1368152"/>
                      <a:gd name="connsiteY4" fmla="*/ 84011 h 504056"/>
                      <a:gd name="connsiteX5" fmla="*/ 1368152 w 1368152"/>
                      <a:gd name="connsiteY5" fmla="*/ 420045 h 504056"/>
                      <a:gd name="connsiteX6" fmla="*/ 1284141 w 1368152"/>
                      <a:gd name="connsiteY6" fmla="*/ 504056 h 504056"/>
                      <a:gd name="connsiteX7" fmla="*/ 660073 w 1368152"/>
                      <a:gd name="connsiteY7" fmla="*/ 504056 h 504056"/>
                      <a:gd name="connsiteX8" fmla="*/ 84011 w 1368152"/>
                      <a:gd name="connsiteY8" fmla="*/ 504056 h 504056"/>
                      <a:gd name="connsiteX9" fmla="*/ 0 w 1368152"/>
                      <a:gd name="connsiteY9" fmla="*/ 420045 h 504056"/>
                      <a:gd name="connsiteX10" fmla="*/ 0 w 1368152"/>
                      <a:gd name="connsiteY10" fmla="*/ 84011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68152" h="504056" fill="none" extrusionOk="0">
                        <a:moveTo>
                          <a:pt x="0" y="84011"/>
                        </a:moveTo>
                        <a:cubicBezTo>
                          <a:pt x="-6605" y="35667"/>
                          <a:pt x="43610" y="-3211"/>
                          <a:pt x="84011" y="0"/>
                        </a:cubicBezTo>
                        <a:cubicBezTo>
                          <a:pt x="296174" y="-684"/>
                          <a:pt x="406204" y="-15564"/>
                          <a:pt x="660073" y="0"/>
                        </a:cubicBezTo>
                        <a:cubicBezTo>
                          <a:pt x="913942" y="15564"/>
                          <a:pt x="1016686" y="-9290"/>
                          <a:pt x="1284141" y="0"/>
                        </a:cubicBezTo>
                        <a:cubicBezTo>
                          <a:pt x="1331072" y="-7366"/>
                          <a:pt x="1364835" y="43470"/>
                          <a:pt x="1368152" y="84011"/>
                        </a:cubicBezTo>
                        <a:cubicBezTo>
                          <a:pt x="1363071" y="242238"/>
                          <a:pt x="1383800" y="253003"/>
                          <a:pt x="1368152" y="420045"/>
                        </a:cubicBezTo>
                        <a:cubicBezTo>
                          <a:pt x="1362953" y="469166"/>
                          <a:pt x="1328939" y="511660"/>
                          <a:pt x="1284141" y="504056"/>
                        </a:cubicBezTo>
                        <a:cubicBezTo>
                          <a:pt x="974521" y="526369"/>
                          <a:pt x="904561" y="493274"/>
                          <a:pt x="660073" y="504056"/>
                        </a:cubicBezTo>
                        <a:cubicBezTo>
                          <a:pt x="415585" y="514838"/>
                          <a:pt x="370379" y="486731"/>
                          <a:pt x="84011" y="504056"/>
                        </a:cubicBezTo>
                        <a:cubicBezTo>
                          <a:pt x="40365" y="498590"/>
                          <a:pt x="-2274" y="473296"/>
                          <a:pt x="0" y="420045"/>
                        </a:cubicBezTo>
                        <a:cubicBezTo>
                          <a:pt x="-14440" y="311152"/>
                          <a:pt x="9811" y="179648"/>
                          <a:pt x="0" y="84011"/>
                        </a:cubicBezTo>
                        <a:close/>
                      </a:path>
                      <a:path w="1368152" h="504056" stroke="0" extrusionOk="0">
                        <a:moveTo>
                          <a:pt x="0" y="84011"/>
                        </a:moveTo>
                        <a:cubicBezTo>
                          <a:pt x="-2505" y="47747"/>
                          <a:pt x="42214" y="771"/>
                          <a:pt x="84011" y="0"/>
                        </a:cubicBezTo>
                        <a:cubicBezTo>
                          <a:pt x="311237" y="-16199"/>
                          <a:pt x="378423" y="-5865"/>
                          <a:pt x="672075" y="0"/>
                        </a:cubicBezTo>
                        <a:cubicBezTo>
                          <a:pt x="965727" y="5865"/>
                          <a:pt x="978680" y="12034"/>
                          <a:pt x="1284141" y="0"/>
                        </a:cubicBezTo>
                        <a:cubicBezTo>
                          <a:pt x="1326068" y="5355"/>
                          <a:pt x="1370941" y="40683"/>
                          <a:pt x="1368152" y="84011"/>
                        </a:cubicBezTo>
                        <a:cubicBezTo>
                          <a:pt x="1383059" y="238666"/>
                          <a:pt x="1372974" y="263535"/>
                          <a:pt x="1368152" y="420045"/>
                        </a:cubicBezTo>
                        <a:cubicBezTo>
                          <a:pt x="1374141" y="476314"/>
                          <a:pt x="1334288" y="502920"/>
                          <a:pt x="1284141" y="504056"/>
                        </a:cubicBezTo>
                        <a:cubicBezTo>
                          <a:pt x="1069835" y="482703"/>
                          <a:pt x="826409" y="516488"/>
                          <a:pt x="708079" y="504056"/>
                        </a:cubicBezTo>
                        <a:cubicBezTo>
                          <a:pt x="589749" y="491624"/>
                          <a:pt x="307666" y="487162"/>
                          <a:pt x="84011" y="504056"/>
                        </a:cubicBezTo>
                        <a:cubicBezTo>
                          <a:pt x="38305" y="506613"/>
                          <a:pt x="-2390" y="469625"/>
                          <a:pt x="0" y="420045"/>
                        </a:cubicBezTo>
                        <a:cubicBezTo>
                          <a:pt x="4058" y="270834"/>
                          <a:pt x="-180" y="243885"/>
                          <a:pt x="0" y="8401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>
            <a:bevelT w="127000" prst="angle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ON/OFF</a:t>
            </a:r>
            <a:endParaRPr lang="zh-CN" altLang="en-US" sz="2000" b="1" dirty="0"/>
          </a:p>
        </p:txBody>
      </p:sp>
      <p:pic>
        <p:nvPicPr>
          <p:cNvPr id="54" name="大号扭蛋" descr="图片包含 游戏机&#10;&#10;描述已自动生成">
            <a:extLst>
              <a:ext uri="{FF2B5EF4-FFF2-40B4-BE49-F238E27FC236}">
                <a16:creationId xmlns:a16="http://schemas.microsoft.com/office/drawing/2014/main" id="{094D06FC-E1A0-40D4-A5B4-C0616CC80F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5391088" y="2090909"/>
            <a:ext cx="2592368" cy="2592368"/>
          </a:xfrm>
          <a:prstGeom prst="ellipse">
            <a:avLst/>
          </a:prstGeom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6508B36-E85C-4128-8FFE-F354DA0B932C}"/>
              </a:ext>
            </a:extLst>
          </p:cNvPr>
          <p:cNvSpPr/>
          <p:nvPr/>
        </p:nvSpPr>
        <p:spPr>
          <a:xfrm>
            <a:off x="5811202" y="2866632"/>
            <a:ext cx="1752140" cy="1044262"/>
          </a:xfrm>
          <a:prstGeom prst="roundRect">
            <a:avLst>
              <a:gd name="adj" fmla="val 21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讲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273A8947-F57B-4A0D-AF3A-7771D0FBC4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35" t="14300" r="14403" b="12210"/>
          <a:stretch/>
        </p:blipFill>
        <p:spPr>
          <a:xfrm>
            <a:off x="9382853" y="2440763"/>
            <a:ext cx="2177361" cy="2060381"/>
          </a:xfrm>
          <a:prstGeom prst="rect">
            <a:avLst/>
          </a:prstGeom>
        </p:spPr>
      </p:pic>
      <p:sp>
        <p:nvSpPr>
          <p:cNvPr id="58" name="加分前">
            <a:extLst>
              <a:ext uri="{FF2B5EF4-FFF2-40B4-BE49-F238E27FC236}">
                <a16:creationId xmlns:a16="http://schemas.microsoft.com/office/drawing/2014/main" id="{39A0E0D8-B465-465A-89A1-2B8B3E6FCA97}"/>
              </a:ext>
            </a:extLst>
          </p:cNvPr>
          <p:cNvSpPr/>
          <p:nvPr/>
        </p:nvSpPr>
        <p:spPr>
          <a:xfrm>
            <a:off x="9751453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sp>
        <p:nvSpPr>
          <p:cNvPr id="59" name="加分后">
            <a:extLst>
              <a:ext uri="{FF2B5EF4-FFF2-40B4-BE49-F238E27FC236}">
                <a16:creationId xmlns:a16="http://schemas.microsoft.com/office/drawing/2014/main" id="{421A8609-CE1C-4F3A-BD40-6FCA101572AD}"/>
              </a:ext>
            </a:extLst>
          </p:cNvPr>
          <p:cNvSpPr/>
          <p:nvPr/>
        </p:nvSpPr>
        <p:spPr>
          <a:xfrm>
            <a:off x="9739550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100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pic>
        <p:nvPicPr>
          <p:cNvPr id="4" name="图片 3" descr="图片包含 游戏机, 物体, 钟表, 标志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02C349F3-69B0-4700-B02C-BC3E3DB2424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4" t="4851" r="19345" b="71000"/>
          <a:stretch/>
        </p:blipFill>
        <p:spPr>
          <a:xfrm rot="16200000">
            <a:off x="11274237" y="5943742"/>
            <a:ext cx="529790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7 L -0.0082 -0.0007 C -0.00429 -0.00139 -0.00013 -0.0007 0.00365 -0.00301 C 0.00547 -0.00394 0.00638 -0.00741 0.00756 -0.00995 C 0.01302 -0.02107 0.01029 -0.01667 0.0142 -0.0287 C 0.01498 -0.03102 0.01589 -0.03333 0.0168 -0.03565 L 0.01941 -0.04977 C 0.01993 -0.05208 0.02045 -0.0544 0.02071 -0.05671 L 0.02214 -0.0662 C 0.02162 -0.08472 0.02149 -0.10347 0.02071 -0.12222 C 0.02058 -0.12546 0.01967 -0.12847 0.01941 -0.13171 C 0.01836 -0.14329 0.0181 -0.15509 0.0168 -0.16667 C 0.01641 -0.17083 0.01498 -0.17454 0.0142 -0.17847 C 0.01368 -0.18079 0.01316 -0.1831 0.01289 -0.18542 C 0.01237 -0.18935 0.01237 -0.19352 0.01159 -0.19699 C 0.01107 -0.19907 0.00964 -0.2 0.00886 -0.20185 C 0.00183 -0.21759 0.01211 -0.19954 0.00105 -0.21574 C -0.00872 -0.23032 0.01185 -0.20463 -0.0095 -0.22986 C -0.0108 -0.23148 -0.01198 -0.23357 -0.01341 -0.23449 C -0.02265 -0.24005 -0.01132 -0.23287 -0.02265 -0.24167 C -0.02395 -0.24259 -0.02539 -0.24282 -0.02656 -0.24398 C -0.0358 -0.25208 -0.02382 -0.24653 -0.03841 -0.25093 C -0.03932 -0.25255 -0.03997 -0.25463 -0.04101 -0.25556 C -0.04309 -0.25718 -0.04544 -0.25718 -0.04765 -0.25787 C -0.0595 -0.26181 -0.05143 -0.25857 -0.0608 -0.2625 C -0.07981 -0.26157 -0.09739 -0.26713 -0.11471 -0.25556 C -0.11692 -0.25417 -0.11927 -0.25301 -0.12135 -0.25093 C -0.12382 -0.24838 -0.1345 -0.23565 -0.13841 -0.22986 C -0.14218 -0.22431 -0.14023 -0.2257 -0.14362 -0.21806 C -0.1444 -0.21644 -0.14531 -0.21482 -0.14635 -0.21343 C -0.14843 -0.21019 -0.15078 -0.20741 -0.15286 -0.20417 C -0.1552 -0.20046 -0.1595 -0.19236 -0.1595 -0.19236 C -0.15989 -0.19005 -0.16054 -0.18773 -0.1608 -0.18542 C -0.16341 -0.16181 -0.16211 -0.14815 -0.1608 -0.11991 C -0.16054 -0.11574 -0.15833 -0.10857 -0.15677 -0.10579 C -0.15481 -0.10232 -0.15169 -0.1 -0.14895 -0.09884 C -0.14635 -0.09792 -0.14362 -0.09745 -0.14101 -0.09653 C -0.13932 -0.09583 -0.1375 -0.09514 -0.1358 -0.09421 C -0.13307 -0.09282 -0.12786 -0.08958 -0.12786 -0.08958 L -0.12265 -0.08009 L -0.11862 -0.07315 C -0.11731 -0.06574 -0.11549 -0.05741 -0.11471 -0.04977 C -0.11237 -0.02616 -0.11484 -0.04074 -0.11211 -0.02639 C -0.11171 -0.02176 -0.11132 -0.0169 -0.1108 -0.01227 C -0.11041 -0.00903 -0.10976 -0.00602 -0.1095 -0.00301 C -0.10755 0.01944 -0.10937 0.01204 -0.1069 0.02755 C -0.10651 0.02986 -0.10625 0.03241 -0.10546 0.03449 C -0.10442 0.03727 -0.10299 0.03958 -0.10156 0.04143 C -0.09479 0.05093 -0.0957 0.04977 -0.08971 0.05324 L -0.07916 0.05093 C -0.07526 0.05 -0.07122 0.05 -0.06731 0.04861 C -0.06471 0.04745 -0.0595 0.04375 -0.0595 0.04375 C -0.05507 0.04468 -0.05065 0.04468 -0.04635 0.0463 C -0.04362 0.04699 -0.03841 0.05093 -0.03841 0.05093 C -0.03802 0.05324 -0.03828 0.05648 -0.03711 0.05787 C -0.03489 0.06065 -0.02916 0.0625 -0.02916 0.0625 C -0.02838 0.06412 -0.02734 0.06551 -0.02656 0.06736 C -0.02565 0.06944 -0.02539 0.07292 -0.02395 0.0743 C -0.02239 0.07569 -0.02044 0.0743 -0.01875 0.0743 L 0.00235 -0.00995 L 0.00235 -0.00995 " pathEditMode="relative" ptsTypes="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01 L 0.00313 0.00301 C 0.00313 0.00301 0.01576 -0.0088 0.01888 -0.01319 C 0.02031 -0.01551 0.02136 -0.01805 0.02279 -0.02037 C 0.02565 -0.02454 0.02891 -0.02824 0.03203 -0.03194 C 0.03334 -0.03588 0.03438 -0.04028 0.03594 -0.04375 C 0.03698 -0.04583 0.03906 -0.04606 0.03998 -0.04838 C 0.0418 -0.05347 0.0444 -0.07708 0.04518 -0.08102 C 0.04831 -0.09792 0.04453 -0.07685 0.04779 -0.09745 C 0.05052 -0.11435 0.04779 -0.09236 0.05039 -0.1162 C 0.05 -0.13403 0.05013 -0.15208 0.04909 -0.16991 C 0.04883 -0.175 0.04714 -0.17917 0.04649 -0.18403 C 0.04584 -0.18935 0.04597 -0.19514 0.04518 -0.20046 C 0.04466 -0.2044 0.04336 -0.2081 0.04258 -0.21204 C 0.04167 -0.21667 0.04141 -0.22199 0.03998 -0.22616 C 0.02839 -0.25694 0.03998 -0.22801 0.03073 -0.24722 C 0.02669 -0.25555 0.02669 -0.25903 0.02149 -0.26597 C 0.01992 -0.26805 0.01797 -0.26875 0.01628 -0.2706 C 0.01485 -0.27199 0.01367 -0.27361 0.01224 -0.27523 C 0.01094 -0.27454 0.00977 -0.27292 0.00834 -0.27292 C 0.00651 -0.27292 0.00482 -0.27454 0.00313 -0.27523 C 0.00091 -0.27616 -0.0013 -0.27708 -0.00351 -0.27755 C -0.00703 -0.27847 -0.01054 -0.27917 -0.01406 -0.27986 C -0.01536 -0.28079 -0.01653 -0.28218 -0.01797 -0.28218 C -0.03568 -0.28218 -0.03854 -0.28102 -0.05221 -0.27755 C -0.05937 -0.27338 -0.05299 -0.27778 -0.06002 -0.2706 C -0.07174 -0.2588 -0.05963 -0.27268 -0.06927 -0.26134 C -0.07396 -0.24884 -0.07187 -0.25278 -0.08242 -0.24028 C -0.08502 -0.23704 -0.08841 -0.23542 -0.09036 -0.23079 C -0.09166 -0.22778 -0.0931 -0.22477 -0.09427 -0.22153 C -0.097 -0.21366 -0.09791 -0.20718 -0.09961 -0.19815 L -0.10221 -0.18403 C -0.1026 -0.18171 -0.10299 -0.1794 -0.10351 -0.17708 C -0.10443 -0.17315 -0.10534 -0.16921 -0.10612 -0.16528 C -0.10677 -0.16227 -0.1069 -0.15903 -0.10742 -0.15602 C -0.1112 -0.13241 -0.10599 -0.16875 -0.11002 -0.13958 C -0.10976 -0.13194 -0.1082 -0.10185 -0.10742 -0.09282 C -0.10677 -0.08495 -0.10586 -0.07708 -0.10482 -0.06944 C -0.10443 -0.0662 -0.10416 -0.06296 -0.10351 -0.05995 C -0.10286 -0.05671 -0.10169 -0.05393 -0.10091 -0.05069 C -0.10039 -0.04768 -0.10026 -0.04444 -0.09961 -0.04143 C -0.09674 -0.02801 -0.09726 -0.03657 -0.09557 -0.025 C -0.09427 -0.01574 -0.09466 -0.00995 -0.09166 -0.00162 C -0.09062 0.00116 -0.08893 0.00301 -0.08776 0.00532 C -0.08672 0.00764 -0.08607 0.01019 -0.08502 0.0125 C -0.08346 0.01644 -0.08151 0.02014 -0.07982 0.02407 C -0.0789 0.02639 -0.07825 0.02917 -0.07721 0.03125 C -0.07604 0.0331 -0.07448 0.03403 -0.07331 0.03588 C -0.06536 0.04745 -0.07396 0.04005 -0.06146 0.04745 L -0.05742 0.05 C -0.04349 0.04861 -0.0388 0.0507 -0.02851 0.04514 C -0.02578 0.04375 -0.02291 0.04329 -0.02057 0.04051 C -0.00846 0.02616 -0.02344 0.04445 -0.01406 0.03125 C -0.01276 0.0294 -0.01146 0.02801 -0.01002 0.02639 C -0.00924 0.02407 -0.00859 0.02153 -0.00742 0.01945 C -0.00638 0.01759 -0.00469 0.01667 -0.00351 0.01482 C -0.00247 0.01343 -0.00182 0.01134 -0.00091 0.01019 C 0.00169 0.00671 0.00443 0.00394 0.00703 0.0007 L 0.01094 -0.00393 L 0.01094 -0.00393 L 0.01094 -0.00393 L 0.00313 0.00301 Z " pathEditMode="relative" ptsTypes="AAAAAAAAAAAAAAAAAAAAAAAAAAAAAAAAAAAAAAAAAAAAAAAAAAAAAAAAAAAAAA">
                                      <p:cBhvr>
                                        <p:cTn id="8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3102 L -0.00339 -0.03102 C -0.00196 -0.0588 0.00104 -0.08356 -0.00209 -0.11065 C -0.00287 -0.11782 -0.00495 -0.12454 -0.00599 -0.13171 C -0.00664 -0.13634 -0.0069 -0.14097 -0.00729 -0.14583 C -0.00782 -0.16389 -0.01003 -0.19745 -0.00729 -0.21829 C -0.00703 -0.22037 -0.0056 -0.2213 -0.00469 -0.22292 C -0.00599 -0.22523 -0.00716 -0.22801 -0.0086 -0.23009 C -0.01289 -0.23588 -0.02214 -0.24583 -0.02709 -0.24861 L -0.03099 -0.25092 C -0.03216 -0.25069 -0.04115 -0.24768 -0.04284 -0.2463 C -0.04427 -0.24537 -0.04545 -0.24329 -0.04675 -0.24167 C -0.04805 -0.23704 -0.04922 -0.23217 -0.05065 -0.22755 C -0.05143 -0.22523 -0.05287 -0.22338 -0.05339 -0.2206 C -0.05417 -0.2162 -0.05404 -0.21111 -0.05469 -0.20648 C -0.05495 -0.20417 -0.05547 -0.20185 -0.05599 -0.19954 C -0.05729 -0.18518 -0.05742 -0.18426 -0.0586 -0.16921 C -0.05899 -0.16296 -0.05951 -0.15671 -0.0599 -0.15046 C -0.06081 -0.13333 -0.06159 -0.1162 -0.0625 -0.09907 C -0.06302 -0.08032 -0.06315 -0.06157 -0.0638 -0.04282 C -0.06393 -0.03912 -0.06576 -0.03032 -0.06641 -0.02639 C -0.06602 -0.01088 -0.06589 0.00486 -0.06511 0.02037 C -0.06498 0.02431 -0.06472 0.02847 -0.0638 0.03195 C -0.06289 0.03634 -0.06094 0.03958 -0.0599 0.04375 C -0.05508 0.0625 -0.06055 0.05394 -0.05339 0.0625 C -0.05248 0.06482 -0.05196 0.06783 -0.05065 0.06945 C -0.04961 0.07107 -0.04805 0.07083 -0.04675 0.07176 C -0.04532 0.07315 -0.04414 0.075 -0.04284 0.07662 C -0.0375 0.075 -0.0319 0.07593 -0.02709 0.07176 C -0.02305 0.06852 -0.01784 0.05556 -0.01784 0.05556 C -0.01693 0.05232 -0.01615 0.04908 -0.01524 0.04607 C -0.01446 0.04375 -0.01315 0.04167 -0.0125 0.03912 C -0.01146 0.03449 -0.01055 0.02986 -0.0099 0.025 C -0.00951 0.02199 -0.00912 0.01875 -0.0086 0.01574 C -0.00782 0.01088 -0.00599 0.00162 -0.00599 0.00162 C -0.00469 -0.02963 -0.00378 -0.02569 -0.00339 -0.03102 Z " pathEditMode="relative" ptsTypes="AAAAAAAAAAAAAAAAAAAAAAAAAAAAAAAAAAAA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741 L -0.0013 0.00741 C -0.00039 -0.05463 -0.00222 -0.10093 0.00781 -0.16088 C 0.01107 -0.18009 0.01575 -0.19884 0.02226 -0.21482 C 0.02786 -0.22824 0.03607 -0.23727 0.04336 -0.24769 C 0.04453 -0.24908 0.04609 -0.24884 0.04726 -0.25 C 0.0487 -0.25116 0.04974 -0.25371 0.0513 -0.25463 C 0.0608 -0.25996 0.07057 -0.26389 0.08021 -0.26852 C 0.09427 -0.26389 0.10872 -0.2625 0.12239 -0.25463 C 0.1319 -0.24908 0.14049 -0.23935 0.1487 -0.22894 C 0.15781 -0.21736 0.16562 -0.20301 0.1737 -0.18912 C 0.18724 -0.16574 0.18984 -0.15857 0.2 -0.13519 C 0.2013 -0.12662 0.20429 -0.11829 0.2039 -0.10949 C 0.20299 -0.08727 0.19974 -0.06528 0.19609 -0.04398 C 0.19388 -0.03125 0.17812 -0.00185 0.175 0.00278 C 0.15885 0.02616 0.14218 0.04514 0.12096 0.04954 C 0.10013 0.05393 0.0789 0.05278 0.05781 0.0544 C 0.0556 0.05347 0.05338 0.05301 0.0513 0.05185 C 0.04987 0.05139 0.0487 0.05023 0.04726 0.04954 C 0.04075 0.04699 0.03411 0.04491 0.0276 0.04259 L 0.00781 0.0169 L 0.00781 0.0169 " pathEditMode="relative" ptsTypes="AAAAAAAAAAAAAAAAAAAA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0.0044 L -0.00963 0.0044 C -0.0052 -0.00116 0.00053 -0.00417 0.00352 -0.01204 C 0.00717 -0.02176 0.00508 -0.01713 0.01016 -0.02616 C 0.01615 -0.04746 0.01316 -0.03912 0.01797 -0.05185 C 0.02136 -0.06945 0.0168 -0.04769 0.02201 -0.06597 C 0.02253 -0.06806 0.02279 -0.0706 0.02331 -0.07292 C 0.02409 -0.07616 0.02527 -0.07894 0.02592 -0.08218 C 0.02657 -0.08519 0.0267 -0.08843 0.02722 -0.09167 C 0.02761 -0.09398 0.02813 -0.0963 0.02852 -0.09861 C 0.02917 -0.10209 0.03008 -0.11135 0.03112 -0.11505 C 0.03191 -0.1176 0.03295 -0.11968 0.03386 -0.12199 C 0.03425 -0.12824 0.03477 -0.13449 0.03516 -0.14074 C 0.03555 -0.14769 0.03581 -0.15486 0.03646 -0.16181 C 0.04024 -0.20047 0.03764 -0.1676 0.04037 -0.1875 C 0.04089 -0.19144 0.04128 -0.19537 0.04167 -0.19908 C 0.04206 -0.20232 0.04258 -0.20533 0.0431 -0.20857 C 0.04219 -0.23264 0.04141 -0.25695 0.04037 -0.28102 C 0.03998 -0.29028 0.03998 -0.29977 0.03907 -0.30903 C 0.03868 -0.31389 0.03711 -0.31829 0.03646 -0.32315 C 0.03633 -0.32408 0.03477 -0.34352 0.03386 -0.34653 C 0.03295 -0.34931 0.03099 -0.35093 0.02982 -0.35347 C 0.02891 -0.35556 0.02826 -0.35834 0.02722 -0.36042 C 0.02644 -0.36227 0.0254 -0.36343 0.02461 -0.36528 C 0.02357 -0.36736 0.02305 -0.37014 0.02201 -0.37222 C 0.02084 -0.37431 0.01941 -0.3757 0.01797 -0.37685 C 0.01394 -0.3801 0.00925 -0.38195 0.00482 -0.3838 C -0.00351 -0.3831 -0.01184 -0.38287 -0.02018 -0.38148 C -0.02408 -0.38102 -0.02643 -0.37894 -0.02942 -0.37454 C -0.03085 -0.37246 -0.03229 -0.37014 -0.03333 -0.3676 C -0.0345 -0.36482 -0.03515 -0.36135 -0.03593 -0.3581 C -0.03697 -0.3544 -0.03776 -0.35047 -0.03867 -0.34653 C -0.03906 -0.34422 -0.03932 -0.34167 -0.03997 -0.33959 C -0.04101 -0.33611 -0.04257 -0.33334 -0.04388 -0.3301 C -0.0444 -0.32709 -0.04466 -0.32385 -0.04518 -0.32084 C -0.04557 -0.31829 -0.04622 -0.31621 -0.04648 -0.31366 C -0.04713 -0.30764 -0.04739 -0.30139 -0.04778 -0.29514 C -0.04739 -0.27477 -0.04713 -0.2544 -0.04648 -0.23426 C -0.04557 -0.19908 -0.04726 -0.20972 -0.04388 -0.19213 C -0.04348 -0.18681 -0.04309 -0.18125 -0.04257 -0.1757 C -0.04218 -0.17176 -0.04166 -0.16806 -0.04127 -0.16412 C -0.03919 -0.1426 -0.04114 -0.15417 -0.03867 -0.14074 C -0.03815 -0.13611 -0.03789 -0.13125 -0.03736 -0.12662 C -0.03697 -0.12361 -0.03632 -0.12037 -0.03593 -0.11736 C -0.03502 -0.10949 -0.03424 -0.10162 -0.03333 -0.09398 C -0.03294 -0.09005 -0.03281 -0.08611 -0.03203 -0.08218 C -0.03164 -0.07986 -0.03111 -0.07755 -0.03072 -0.07523 C -0.0302 -0.0713 -0.03007 -0.06736 -0.02942 -0.06343 C -0.02877 -0.05949 -0.0276 -0.05579 -0.02682 -0.05185 C -0.0263 -0.04954 -0.02604 -0.04699 -0.02552 -0.04491 C -0.02473 -0.04236 -0.02343 -0.04028 -0.02278 -0.03773 C -0.01653 -0.01273 -0.02356 -0.03264 -0.01757 -0.01667 C -0.01653 -0.00972 -0.01666 -0.00579 -0.01354 -0.00047 C -0.01289 0.00092 -0.01028 0.00347 -0.00963 0.0044 Z " pathEditMode="relative" ptsTypes="AAAAAAAAAAAAAAAAAAAAAAAAAAAAAAAAAAAAAAAAAAAAAAAAAAAAAA">
                                      <p:cBhvr>
                                        <p:cTn id="14" dur="1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1736 L 0.00325 0.01736 C -0.00287 0.01204 -0.00859 0.00486 -0.0151 0.00116 C -0.01641 0.00023 -0.01771 -0.00069 -0.01914 -0.00116 C -0.0306 -0.00718 -0.01888 -0.00023 -0.02826 -0.00602 C -0.03503 -0.01389 -0.02982 -0.00648 -0.0349 -0.01759 C -0.03568 -0.01944 -0.03672 -0.0206 -0.0375 -0.02222 C -0.0388 -0.025 -0.04284 -0.03472 -0.04414 -0.03866 C -0.04505 -0.04167 -0.04583 -0.04491 -0.04675 -0.04815 C -0.04714 -0.05116 -0.04766 -0.05417 -0.04805 -0.05741 C -0.04857 -0.06273 -0.04987 -0.08171 -0.05065 -0.08773 C -0.0513 -0.09259 -0.05273 -0.09699 -0.05326 -0.10185 C -0.05521 -0.11898 -0.0543 -0.10949 -0.05586 -0.12986 C -0.05547 -0.14931 -0.05534 -0.16898 -0.05456 -0.18843 C -0.05391 -0.21019 -0.05417 -0.19861 -0.05065 -0.21412 C -0.04544 -0.2375 -0.05117 -0.21968 -0.04414 -0.2375 C -0.04297 -0.24051 -0.03867 -0.25255 -0.0375 -0.25394 C -0.03516 -0.25671 -0.03229 -0.25694 -0.02956 -0.25857 C -0.02826 -0.25926 -0.02708 -0.26042 -0.02565 -0.26088 C -0.00794 -0.2662 -0.02305 -0.26227 0.0099 -0.26551 C 0.02513 -0.26713 0.0276 -0.26782 0.04141 -0.27014 C 0.04427 -0.26991 0.06354 -0.27107 0.07174 -0.26551 C 0.07357 -0.26435 0.07526 -0.26273 0.07695 -0.26088 C 0.08594 -0.25185 0.07656 -0.26065 0.08359 -0.25162 C 0.08607 -0.24815 0.09141 -0.24213 0.09141 -0.24213 C 0.09232 -0.23982 0.09284 -0.23704 0.09401 -0.23519 C 0.09596 -0.23218 0.09857 -0.23079 0.10065 -0.22824 C 0.10247 -0.22593 0.10404 -0.22315 0.10586 -0.22107 C 0.11211 -0.21435 0.1099 -0.21921 0.1151 -0.21181 C 0.11771 -0.2081 0.11979 -0.20232 0.12174 -0.19769 C 0.12213 -0.19537 0.12266 -0.19306 0.12305 -0.19074 C 0.12344 -0.18773 0.1237 -0.18449 0.12435 -0.18148 C 0.125 -0.17801 0.12617 -0.17523 0.12695 -0.17199 C 0.13281 -0.14792 0.12213 -0.18657 0.13086 -0.15556 C 0.13463 -0.10926 0.13307 -0.13519 0.13086 -0.04329 C 0.13073 -0.03796 0.13008 -0.03241 0.12956 -0.02708 C 0.12878 -0.01759 0.12865 -0.00787 0.12695 0.00116 C 0.12604 0.00579 0.12591 0.01111 0.12435 0.01505 C 0.11784 0.03264 0.12617 0.01111 0.11771 0.02917 C 0.11523 0.03449 0.11484 0.03935 0.1112 0.04329 C 0.10963 0.04468 0.10755 0.04444 0.10586 0.0456 C 0.10404 0.04676 0.10247 0.04884 0.10065 0.05023 C 0.09805 0.05231 0.09414 0.0537 0.09141 0.05486 C 0.08971 0.05648 0.08802 0.0581 0.0862 0.05949 C 0.08346 0.06157 0.07969 0.06296 0.07695 0.06435 C 0.06549 0.06343 0.05404 0.06389 0.04271 0.06181 C 0.04075 0.06157 0.03932 0.05856 0.0375 0.05718 C 0.03529 0.05556 0.03307 0.0544 0.03086 0.05255 C 0.0207 0.04352 0.03294 0.05139 0.02305 0.0456 C 0.02174 0.04398 0.02044 0.04213 0.01901 0.04074 C 0.01784 0.03981 0.01628 0.03981 0.0151 0.03843 C 0.01406 0.03727 0.01354 0.03495 0.0125 0.0338 C 0.01133 0.03264 0.00977 0.03264 0.00859 0.03148 C 0.00625 0.02917 0.00026 0.02292 -0.00195 0.01736 C -0.0026 0.01597 -0.00287 0.01435 -0.00326 0.01273 L -0.00326 0.01273 " pathEditMode="relative" ptsTypes="AAAAAAAAAAAAAAAAAAAAAAAAAAAAAAAAAAAAAAAAAAAAAAAAAAAAAAAA">
                                      <p:cBhvr>
                                        <p:cTn id="16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1597 L -0.00403 0.01597 C -0.00091 0.01111 0.00196 0.00625 0.00521 0.00185 C 0.01836 -0.01551 0.00586 0.00347 0.01706 -0.00995 C 0.0181 -0.01111 0.01875 -0.01319 0.01966 -0.01458 C 0.02097 -0.0162 0.0224 -0.01759 0.0237 -0.01921 C 0.02448 -0.02153 0.02526 -0.02407 0.0263 -0.02615 C 0.02748 -0.0287 0.02904 -0.03078 0.03021 -0.03333 C 0.03203 -0.03703 0.03386 -0.04097 0.03555 -0.0449 C 0.04362 -0.06412 0.03203 -0.03796 0.04076 -0.06134 C 0.04141 -0.06319 0.04258 -0.06435 0.04336 -0.06597 C 0.0444 -0.06828 0.04518 -0.0706 0.04597 -0.07291 C 0.05013 -0.08588 0.04636 -0.07963 0.05261 -0.08703 C 0.05391 -0.09653 0.05365 -0.09699 0.05651 -0.10578 C 0.05821 -0.11065 0.06081 -0.11458 0.06185 -0.1199 C 0.06224 -0.12222 0.06263 -0.12453 0.06315 -0.12685 C 0.06393 -0.13009 0.06498 -0.13287 0.06576 -0.13611 C 0.0668 -0.14074 0.06836 -0.15023 0.06836 -0.15023 C 0.06888 -0.15717 0.06927 -0.16435 0.06966 -0.17129 C 0.07005 -0.17662 0.0711 -0.18217 0.07097 -0.18773 C 0.07031 -0.22037 0.07044 -0.2537 0.06706 -0.28588 C 0.06641 -0.29236 0.06185 -0.29514 0.05912 -0.3 C 0.04024 -0.33356 0.06393 -0.29259 0.05 -0.31389 C 0.0388 -0.33102 0.04987 -0.31713 0.04076 -0.32801 C 0.03946 -0.33102 0.03841 -0.33449 0.03685 -0.33727 C 0.03464 -0.3412 0.02995 -0.34421 0.02761 -0.34676 C 0.02617 -0.34815 0.02513 -0.35 0.0237 -0.35139 C 0.02084 -0.35393 0.01589 -0.35486 0.01315 -0.35602 C 0.01133 -0.35671 0.00964 -0.35764 0.00781 -0.35833 C 0.00521 -0.35926 0.00261 -0.35972 -2.08333E-6 -0.36065 C -0.00143 -0.36134 -0.0026 -0.3625 -0.00403 -0.36296 C -0.00612 -0.36412 -0.00833 -0.36458 -0.01054 -0.36528 L -0.0513 -0.36296 C -0.09245 -0.35926 -0.04713 -0.36319 -0.06575 -0.35833 C -0.07057 -0.35717 -0.07552 -0.35671 -0.08034 -0.35602 C -0.09518 -0.35069 -0.07708 -0.35671 -0.1013 -0.35139 C -0.10351 -0.35092 -0.10573 -0.35 -0.10794 -0.34907 C -0.11054 -0.34768 -0.11575 -0.34444 -0.11575 -0.34444 C -0.11719 -0.3419 -0.11862 -0.33981 -0.11979 -0.33727 C -0.12304 -0.33032 -0.12226 -0.32916 -0.125 -0.32106 C -0.12669 -0.3162 -0.12929 -0.31227 -0.13034 -0.30694 C -0.13203 -0.29791 -0.1306 -0.30162 -0.13424 -0.29514 L -0.13815 -0.27407 C -0.13867 -0.27176 -0.13932 -0.26967 -0.13945 -0.26713 C -0.14049 -0.25625 -0.14036 -0.25115 -0.14349 -0.24143 C -0.14453 -0.23796 -0.14609 -0.23518 -0.14739 -0.23217 C -0.15026 -0.21203 -0.14739 -0.23356 -0.15 -0.1993 C -0.15026 -0.19537 -0.15091 -0.19143 -0.1513 -0.18773 C -0.15091 -0.17315 -0.1526 -0.15023 -0.1487 -0.13379 C -0.14791 -0.13055 -0.147 -0.12754 -0.14609 -0.12453 C -0.14531 -0.12199 -0.14427 -0.1199 -0.14349 -0.11736 C -0.14101 -0.10463 -0.14362 -0.1162 -0.13945 -0.10347 C -0.13854 -0.10046 -0.13789 -0.09699 -0.13685 -0.09398 C -0.1362 -0.09213 -0.13502 -0.0912 -0.13424 -0.08935 C -0.1332 -0.08727 -0.13294 -0.08379 -0.13164 -0.0824 C -0.12929 -0.07986 -0.1263 -0.07916 -0.1237 -0.07778 L -0.11979 -0.07546 C -0.1151 -0.06713 -0.1194 -0.07338 -0.11315 -0.06828 C -0.10963 -0.06551 -0.10638 -0.06111 -0.1026 -0.05903 C -0.09648 -0.05532 -0.1 -0.05764 -0.09219 -0.05208 C -0.09127 -0.05046 -0.09062 -0.04838 -0.08945 -0.04722 C -0.08789 -0.04583 -0.08594 -0.04583 -0.08424 -0.0449 C -0.08164 -0.04352 -0.0789 -0.0419 -0.0763 -0.04028 C -0.075 -0.03958 -0.07357 -0.03912 -0.07239 -0.03796 C -0.07057 -0.03634 -0.06888 -0.03472 -0.06719 -0.03333 C -0.06523 -0.03194 -0.05963 -0.02893 -0.05794 -0.02847 C -0.05351 -0.02754 -0.04909 -0.02731 -0.04479 -0.02615 C -0.0362 -0.0243 -0.03958 -0.02315 -0.03034 -0.02153 C -0.00859 -0.01805 -0.00156 -0.01921 0.0224 -0.01921 L 0.0224 -0.01921 " pathEditMode="relative" ptsTypes="AAAAAAAAAAAAAAAAAAAAAAAAAAAAAAAAAAAAAAAAAAAAAAAAAAAAAAAAAAAAAAAAAAAAAA">
                                      <p:cBhvr>
                                        <p:cTn id="1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2408 L -0.0082 -0.02408 C -0.00872 -0.03264 -0.00859 -0.04144 -0.00951 -0.05 C -0.01016 -0.05463 -0.01471 -0.06088 -0.01615 -0.06389 C -0.01719 -0.06621 -0.01784 -0.06852 -0.01875 -0.07107 C -0.0138 -0.07223 -0.00846 -0.07176 -0.0043 -0.07801 C -0.00312 -0.07987 -0.0026 -0.08264 -0.00169 -0.08496 C -0.00299 -0.09908 -0.00365 -0.11343 -0.0056 -0.12709 C -0.00625 -0.13149 -0.0082 -0.13496 -0.00951 -0.13889 C -0.01784 -0.16158 -0.01367 -0.15533 -0.02135 -0.16459 C -0.02461 -0.18149 -0.02135 -0.16042 -0.02135 -0.18102 C -0.02135 -0.19075 -0.02161 -0.20857 -0.02539 -0.21829 C -0.02891 -0.22778 -0.03958 -0.23889 -0.04375 -0.2419 L -0.0569 -0.25116 C -0.05469 -0.25348 -0.0526 -0.25625 -0.05039 -0.25811 C -0.04909 -0.25926 -0.04753 -0.25903 -0.04635 -0.26042 C -0.04479 -0.26297 -0.04375 -0.26667 -0.04245 -0.26991 C -0.04297 -0.27292 -0.04271 -0.27663 -0.04375 -0.27917 C -0.04466 -0.28125 -0.04635 -0.28079 -0.04779 -0.28149 C -0.04948 -0.28241 -0.0513 -0.28311 -0.05299 -0.2838 C -0.05339 -0.28635 -0.05339 -0.28913 -0.0543 -0.29098 C -0.05625 -0.29491 -0.06029 -0.29954 -0.06354 -0.30024 C -0.07227 -0.30232 -0.08984 -0.30487 -0.08984 -0.30487 C -0.09375 -0.30741 -0.09466 -0.30625 -0.09648 -0.31436 C -0.09727 -0.31806 -0.09596 -0.32362 -0.09779 -0.32593 C -0.10104 -0.33056 -0.1056 -0.33079 -0.10964 -0.33311 L -0.11745 -0.33774 C -0.11875 -0.33936 -0.11992 -0.34144 -0.12148 -0.34237 C -0.13112 -0.34815 -0.14258 -0.3419 -0.15169 -0.34005 C -0.17031 -0.33172 -0.15443 -0.34028 -0.17279 -0.32593 C -0.17617 -0.32338 -0.17995 -0.32176 -0.18333 -0.31899 C -0.18581 -0.3169 -0.19102 -0.31065 -0.19375 -0.30741 C -0.18346 -0.27963 -0.1918 -0.30695 -0.18724 -0.25811 C -0.18659 -0.25093 -0.18424 -0.24422 -0.18333 -0.23704 C -0.18151 -0.22431 -0.18281 -0.23056 -0.1793 -0.21829 C -0.17891 -0.21459 -0.17799 -0.21065 -0.17799 -0.20672 C -0.17799 -0.18866 -0.17839 -0.1882 -0.1806 -0.17616 C -0.18021 -0.16621 -0.1806 -0.15579 -0.1793 -0.14584 C -0.17878 -0.14213 -0.17643 -0.14005 -0.17539 -0.13658 C -0.17461 -0.13357 -0.17461 -0.13033 -0.17409 -0.12709 C -0.1737 -0.12477 -0.17318 -0.12246 -0.17279 -0.12014 C -0.17396 -0.11112 -0.17422 -0.10788 -0.17669 -0.09908 C -0.17786 -0.09491 -0.1793 -0.09121 -0.1806 -0.08727 C -0.18021 -0.07408 -0.18125 -0.06042 -0.1793 -0.04746 C -0.17878 -0.04422 -0.17591 -0.04422 -0.17409 -0.04283 C -0.16641 -0.03704 -0.17383 -0.04491 -0.16615 -0.03588 C -0.1668 -0.03033 -0.1694 -0.01945 -0.16484 -0.01482 C -0.15911 -0.00903 -0.1526 -0.00695 -0.14648 -0.00301 C -0.14388 -0.00139 -0.14089 -0.00093 -0.13854 0.00162 C -0.13633 0.00393 -0.13424 0.00671 -0.1319 0.00856 C -0.12435 0.01481 -0.12096 0.01388 -0.11224 0.01574 L -0.05039 0.01087 C -0.04453 0.01041 -0.04466 0.00717 -0.03984 0.00162 C -0.03685 -0.00186 -0.03151 -0.00741 -0.02799 -0.01019 C -0.02669 -0.01112 -0.02539 -0.01158 -0.02409 -0.0125 C -0.02318 -0.01413 -0.0224 -0.01575 -0.02135 -0.01713 C -0.01745 -0.02269 -0.01484 -0.02408 -0.00951 -0.02639 C -0.00703 -0.02755 -0.0043 -0.02778 -0.00169 -0.02894 C -0.00026 -0.0294 0.00234 -0.03125 0.00234 -0.03125 L 0.00234 -0.03357 " pathEditMode="relative" ptsTypes="AAAAAAAAAAAAAAAAAAAAAAAAAAAAAAAAAAAAAAAAAAAAAAAAAAAAAAAAAAAA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1088 L -0.00638 -0.01088 C 0.00807 -0.01598 0.00651 -0.01343 0.01992 -0.02732 C 0.02096 -0.02848 0.02161 -0.03033 0.02252 -0.03195 C 0.03047 -0.10301 0.03047 -0.08959 0.03047 -0.18866 C 0.03047 -0.19584 0.02864 -0.20278 0.02773 -0.20973 C 0.02825 -0.2176 0.02864 -0.22547 0.02903 -0.23311 C 0.03034 -0.25278 0.03893 -0.275 0.03307 -0.29167 C 0.02838 -0.30487 0.01549 -0.29468 0.00677 -0.2963 C -0.00508 -0.29561 -0.01693 -0.29399 -0.02878 -0.29399 C -0.0349 -0.29399 -0.04115 -0.29514 -0.04727 -0.2963 C -0.04857 -0.29653 -0.04974 -0.29838 -0.05117 -0.29862 C -0.05821 -0.3007 -0.06524 -0.30186 -0.07227 -0.30325 C -0.08008 -0.30186 -0.08828 -0.30278 -0.09597 -0.29862 C -0.09883 -0.297 -0.1 -0.29028 -0.10248 -0.28704 C -0.10977 -0.27709 -0.11745 -0.26829 -0.12487 -0.2588 C -0.13607 -0.1882 -0.13594 -0.20463 -0.13672 -0.12315 C -0.13685 -0.1044 -0.13867 -0.08473 -0.13542 -0.06713 C -0.13451 -0.06227 -0.12266 -0.05209 -0.11823 -0.04838 C -0.11745 -0.04607 -0.1142 -0.04237 -0.11563 -0.04121 C -0.14141 -0.02338 -0.14076 -0.02547 -0.15912 -0.02963 C -0.16042 -0.02894 -0.16354 -0.02963 -0.16302 -0.02732 C -0.16159 -0.02061 -0.15117 -0.01389 -0.14857 -0.01088 C -0.08164 0.06342 -0.11589 0.04143 -0.06433 0.06643 C -0.04857 0.06481 -0.03268 0.06412 -0.01693 0.06157 C -0.01341 0.06111 -0.00938 0.06064 -0.00638 0.05694 C -0.00287 0.05231 -0.00117 0.04444 0.00143 0.03819 C 0.00195 0.03125 0.00182 0.02407 0.00273 0.01712 C 0.00312 0.01435 0.00469 0.01273 0.00547 0.01018 C 0.00599 0.00787 0.00599 0.00532 0.00677 0.00324 C 0.00781 -0.00024 0.0095 -0.00301 0.01067 -0.00625 C 0.0112 -0.00764 0.01159 -0.00926 0.01198 -0.01088 L 0.01198 -0.01088 " pathEditMode="relative" ptsTypes="AAAAAAAAAAAAAAAAAAAAAAAAAAAAAAA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972 L -0.00287 -0.00972 C -0.00508 -0.01967 -0.01771 -0.06898 -0.01732 -0.08703 C -0.01693 -0.10393 -0.0013 -0.15231 0.00104 -0.15949 C 0.00924 -0.18426 0.0138 -0.18912 0.02604 -0.21088 C 0.02956 -0.21713 0.03333 -0.22291 0.03659 -0.22963 C 0.03919 -0.23518 0.04141 -0.2412 0.04453 -0.24606 C 0.04896 -0.25301 0.05534 -0.25625 0.05898 -0.26481 C 0.06211 -0.27222 0.06276 -0.27662 0.06823 -0.2787 C 0.072 -0.28032 0.07604 -0.28032 0.08008 -0.28102 C 0.08698 -0.28032 0.09427 -0.28217 0.10104 -0.2787 C 0.10729 -0.27569 0.1125 -0.26805 0.11823 -0.2625 C 0.12487 -0.25555 0.13151 -0.24884 0.13789 -0.24143 C 0.13893 -0.24027 0.13958 -0.23796 0.14049 -0.23657 C 0.14922 -0.22615 0.15807 -0.21643 0.16693 -0.20625 C 0.16823 -0.20139 0.17604 -0.17523 0.17604 -0.16875 C 0.17604 -0.11898 0.17669 -0.06828 0.17213 -0.01921 C 0.17083 -0.00578 0.16354 0.00301 0.15898 0.01366 C 0.15521 0.02246 0.15221 0.03311 0.14713 0.03936 C 0.1401 0.04815 0.13125 0.05186 0.12344 0.05811 C 0.12161 0.05949 0.12005 0.06227 0.11823 0.06273 C 0.10638 0.06621 0.09453 0.06736 0.08268 0.06991 C 0.04362 0.0669 0.0345 0.07107 0.00638 0.06042 C 0.00495 0.05996 0.00364 0.0588 0.00234 0.05811 C -0.00248 0.05232 -0.00664 0.04838 -0.00951 0.03704 C -0.01146 0.02917 -0.01107 0.01991 -0.01211 0.01135 C -0.01237 0.0088 -0.01289 0.00648 -0.01341 0.0044 C -0.01458 -0.00046 -0.01628 -0.00486 -0.01732 -0.00972 C -0.01888 -0.01666 -0.02123 -0.03078 -0.02123 -0.03078 L -0.02123 -0.03078 " pathEditMode="relative" ptsTypes="AAAAAAAAAAAAAAAAAAAAAAAAAAAAAA">
                                      <p:cBhvr>
                                        <p:cTn id="24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0348 L -0.0151 -0.00348 C -0.01732 -0.03473 -0.01836 -0.06621 -0.02174 -0.09699 C -0.02278 -0.10695 -0.02617 -0.11574 -0.02825 -0.125 C -0.02877 -0.12732 -0.02916 -0.12963 -0.02968 -0.13218 C -0.03112 -0.15648 -0.03489 -0.18704 -0.02968 -0.21158 C -0.02747 -0.22153 -0.01432 -0.28148 -0.00065 -0.29815 C 0.00599 -0.30625 0.01302 -0.31366 0.02045 -0.31922 C 0.02448 -0.32223 0.02917 -0.32176 0.0336 -0.32385 C 0.04115 -0.32732 0.04844 -0.33172 0.05599 -0.33542 C 0.06953 -0.3301 0.08347 -0.32662 0.09675 -0.31922 C 0.10456 -0.31482 0.11172 -0.30695 0.11914 -0.30047 C 0.125 -0.29537 0.13347 -0.28797 0.13893 -0.2794 C 0.14518 -0.26945 0.15313 -0.26181 0.15729 -0.24908 C 0.16641 -0.2213 0.1711 -0.20903 0.17839 -0.17639 C 0.18112 -0.16435 0.18268 -0.15162 0.1849 -0.13912 C 0.18555 -0.12107 0.18763 -0.08866 0.1849 -0.06898 C 0.18347 -0.05834 0.18138 -0.04792 0.17839 -0.03843 C 0.17344 -0.02361 0.16823 -0.00834 0.1612 0.00347 C 0.15612 0.01227 0.14935 0.01736 0.14284 0.02222 C 0.10925 0.04768 0.10964 0.04305 0.07435 0.05046 C 0.05951 0.04652 0.0444 0.04421 0.02956 0.03865 C 0.02774 0.03796 0.02709 0.03379 0.02565 0.03171 C 0.02175 0.02523 0.01797 0.01875 0.0138 0.01296 C 0.01133 0.00949 0.00847 0.00671 0.00586 0.00347 C 0.00417 0.00139 0.00235 -0.00116 0.00065 -0.00348 C -0.00247 -0.01435 -0.00143 -0.0132 -0.00729 -0.02223 C -0.00846 -0.02408 -0.0112 -0.02685 -0.0112 -0.02685 L -0.0112 -0.02685 " pathEditMode="relative" ptsTypes="AAAAAAAAAAAAAAAAAAAAAAAAAAAAA">
                                      <p:cBhvr>
                                        <p:cTn id="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3 -0.10856 L -0.1573 -0.10856 C -0.15651 -0.11551 -0.15599 -0.12268 -0.15469 -0.12963 C -0.14388 -0.19028 -0.15508 -0.11018 -0.14414 -0.18333 C -0.14024 -0.21018 -0.13555 -0.25671 -0.12839 -0.28403 C -0.12539 -0.2956 -0.1224 -0.30764 -0.11914 -0.31921 C -0.11849 -0.32153 -0.11797 -0.32477 -0.11654 -0.32616 C -0.08373 -0.35532 -0.08763 -0.35139 -0.0599 -0.36111 C -0.03933 -0.34907 -0.05482 -0.35741 -0.01263 -0.34259 C 0.01028 -0.30185 0.01367 -0.29954 0.03216 -0.25116 C 0.0332 -0.24861 0.0332 -0.24514 0.03346 -0.2419 C 0.03489 -0.22546 0.0375 -0.19282 0.0375 -0.19282 C 0.03528 -0.17801 0.03528 -0.16134 0.03086 -0.14815 C 0.02695 -0.13681 0.01992 -0.12986 0.0138 -0.12245 C 0.00364 -0.11042 -0.00651 -0.09768 -0.01784 -0.08981 C -0.02006 -0.08819 -0.02214 -0.08611 -0.02448 -0.08495 C -0.03972 -0.07755 -0.05508 -0.07106 -0.07045 -0.06389 C -0.09063 -0.06551 -0.11094 -0.06412 -0.13099 -0.06875 C -0.13933 -0.0706 -0.14284 -0.08125 -0.14818 -0.08981 C -0.15066 -0.09375 -0.15599 -0.10139 -0.15599 -0.10139 L -0.15599 -0.10139 L -0.15599 -0.10139 " pathEditMode="relative" ptsTypes="AAAAAAAAAAAAAAAAAA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0.00509 L -0.01055 0.00509 C -0.01484 -0.0088 -0.01966 -0.02269 -0.0237 -0.03704 C -0.025 -0.04167 -0.02643 -0.0463 -0.0276 -0.05093 C -0.02904 -0.05649 -0.03008 -0.06204 -0.03151 -0.06736 C -0.0332 -0.07292 -0.03516 -0.07824 -0.03685 -0.0838 C -0.03958 -0.09306 -0.04206 -0.10255 -0.04466 -0.11181 C -0.04766 -0.12223 -0.04805 -0.12246 -0.05 -0.13519 C -0.05052 -0.13912 -0.05078 -0.14306 -0.0513 -0.14699 C -0.05169 -0.15 -0.05208 -0.15324 -0.0526 -0.15625 C -0.05299 -0.15857 -0.05325 -0.16111 -0.05391 -0.1632 C -0.05547 -0.16829 -0.05651 -0.17431 -0.05924 -0.17732 C -0.06055 -0.17894 -0.06198 -0.1801 -0.06315 -0.18195 C -0.06549 -0.18565 -0.06966 -0.19375 -0.06966 -0.19375 C -0.07187 -0.22338 -0.07213 -0.21968 -0.06966 -0.26158 C -0.06875 -0.27755 -0.06693 -0.27871 -0.06445 -0.2919 C -0.06393 -0.29491 -0.06406 -0.29861 -0.06315 -0.30139 C -0.06224 -0.30417 -0.06042 -0.30579 -0.05924 -0.30834 C -0.0582 -0.31042 -0.05755 -0.3132 -0.05651 -0.31528 C -0.05404 -0.32037 -0.0487 -0.3294 -0.0487 -0.3294 C -0.0474 -0.33635 -0.04648 -0.34491 -0.04336 -0.35047 C -0.04232 -0.35232 -0.04062 -0.35324 -0.03945 -0.3551 C -0.03802 -0.35718 -0.03698 -0.36019 -0.03555 -0.36204 C -0.03138 -0.36736 -0.02956 -0.3669 -0.025 -0.36922 C -0.0237 -0.36991 -0.0224 -0.37084 -0.02109 -0.37153 C -0.01927 -0.37246 -0.01745 -0.37292 -0.01575 -0.37385 C -0.01445 -0.37454 -0.01315 -0.3757 -0.01185 -0.37616 C -0.0069 -0.37801 0.00208 -0.37986 0.00664 -0.38079 C 0.00794 -0.38172 0.00925 -0.38241 0.01055 -0.38311 C 0.02656 -0.39121 0.02865 -0.38473 0.05534 -0.38311 C 0.05703 -0.38079 0.05859 -0.37801 0.06055 -0.37616 C 0.06172 -0.375 0.06341 -0.37524 0.06445 -0.37385 C 0.06576 -0.37199 0.06628 -0.36922 0.06719 -0.3669 C 0.07617 -0.31899 0.07005 -0.35625 0.06849 -0.24514 C 0.0681 -0.22107 0.0681 -0.19676 0.06719 -0.17269 C 0.0668 -0.16482 0.06654 -0.15625 0.06445 -0.14931 L 0.06185 -0.13982 C 0.06146 -0.12269 0.06133 -0.10556 0.06055 -0.08843 C 0.06042 -0.08588 0.0599 -0.08357 0.05925 -0.08149 C 0.05612 -0.07061 0.05703 -0.07778 0.0526 -0.06736 C 0.05117 -0.06366 0.05026 -0.05926 0.0487 -0.05579 C 0.04766 -0.05301 0.04596 -0.05116 0.04479 -0.04861 C 0.03763 -0.03334 0.04766 -0.05093 0.03815 -0.03218 L 0.025 -0.0088 C 0.0237 -0.00649 0.02214 -0.00463 0.02109 -0.00186 C 0.01615 0.00972 0.01901 0.00532 0.01315 0.01226 C -0.00039 0.00972 0.00443 0.00972 -0.0013 0.00972 L -0.0013 0.00972 " pathEditMode="relative" ptsTypes="AAAAAAAAAAAAAAAAAAAAAAAAAAAAAAAAAAAAAAAAAAAAAAAA">
                                      <p:cBhvr>
                                        <p:cTn id="3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273 L -0.00091 -0.01273 C -0.0026 -0.01898 -0.00455 -0.02523 -0.00612 -0.03148 C -0.00716 -0.03611 -0.00781 -0.04098 -0.00872 -0.04561 C -0.0095 -0.04954 -0.01054 -0.05348 -0.01132 -0.05718 C -0.01184 -0.06111 -0.01237 -0.06505 -0.01276 -0.06898 C -0.01315 -0.07361 -0.01354 -0.07848 -0.01406 -0.08311 C -0.01575 -0.09861 -0.01536 -0.08704 -0.01666 -0.10648 C -0.01849 -0.13449 -0.01822 -0.14723 -0.01927 -0.17894 C -0.01966 -0.1882 -0.01992 -0.19769 -0.02057 -0.20695 C -0.02122 -0.21482 -0.02317 -0.23033 -0.02317 -0.23033 C -0.02213 -0.27732 -0.02434 -0.27385 -0.01927 -0.30533 C -0.01849 -0.30996 -0.01862 -0.31574 -0.01666 -0.31922 C -0.01341 -0.325 -0.00846 -0.32616 -0.00481 -0.33102 C 0.00222 -0.34028 0.00795 -0.35209 0.01498 -0.36135 C 0.01667 -0.36366 0.01836 -0.36644 0.02019 -0.36829 C 0.02891 -0.37732 0.03008 -0.37732 0.03868 -0.38241 C 0.03998 -0.38311 0.04128 -0.38426 0.04258 -0.38473 L 0.04922 -0.38704 C 0.0556 -0.38681 0.09519 -0.39329 0.11498 -0.38241 C 0.11602 -0.38195 0.13034 -0.37385 0.13347 -0.37084 C 0.13529 -0.36875 0.13711 -0.36621 0.13868 -0.36366 C 0.14102 -0.35996 0.14532 -0.35209 0.14532 -0.35209 C 0.14571 -0.34977 0.14649 -0.34746 0.14662 -0.34491 C 0.14727 -0.33403 0.14662 -0.32292 0.14792 -0.31227 C 0.14844 -0.30787 0.15066 -0.30463 0.15183 -0.30047 C 0.1573 -0.28125 0.14831 -0.30672 0.15586 -0.28658 C 0.15534 -0.27477 0.15521 -0.2632 0.15456 -0.25139 C 0.1543 -0.24908 0.153 -0.24699 0.15313 -0.24445 C 0.15352 -0.23797 0.15508 -0.23195 0.15586 -0.2257 C 0.15678 -0.2176 0.15717 -0.21227 0.15847 -0.20463 C 0.15886 -0.20232 0.15912 -0.19977 0.15977 -0.19769 C 0.16732 -0.17361 0.16342 -0.19236 0.16641 -0.17662 C 0.16589 -0.16806 0.16628 -0.15926 0.16498 -0.15093 C 0.1642 -0.14537 0.16042 -0.14098 0.15847 -0.13681 C 0.15704 -0.1338 0.15573 -0.13056 0.15456 -0.12755 C 0.15352 -0.12523 0.15313 -0.12199 0.15183 -0.12037 C 0.15 -0.11806 0.1474 -0.11736 0.14532 -0.11574 C 0.14349 -0.11436 0.1418 -0.1125 0.13998 -0.11111 C 0.13737 -0.10926 0.13464 -0.10857 0.13217 -0.10648 C 0.12852 -0.10324 0.12605 -0.10139 0.12292 -0.09699 C 0.11615 -0.0875 0.12566 -0.09723 0.11498 -0.08773 C 0.11185 -0.08218 0.10977 -0.07778 0.10573 -0.07361 C 0.10456 -0.07246 0.10313 -0.07199 0.10183 -0.0713 C 0.09688 -0.06922 0.09558 -0.06991 0.09128 -0.06667 C 0.07735 -0.05602 0.09584 -0.06829 0.07943 -0.05718 C 0.07605 -0.0551 0.07383 -0.05417 0.07019 -0.05255 L 0.05834 -0.04792 C 0.05482 -0.04653 0.05131 -0.04491 0.04792 -0.04329 C 0.0461 -0.04236 0.04441 -0.04144 0.04258 -0.04098 L 0.03607 -0.03866 C 0.0155 -0.04051 0.01563 -0.03241 0.00573 -0.04561 C 0.00521 -0.0463 0.00482 -0.04723 0.00443 -0.04792 L 0.00443 -0.04792 " pathEditMode="relative" ptsTypes="AAAAAAAAAAAAAAAAAAAAAAAAAAAAAAAAAAAAAAAAAAAAAAAAAAAAAA">
                                      <p:cBhvr>
                                        <p:cTn id="3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8 -0.02755 L -0.00678 -0.02755 C -0.00469 -0.09838 -0.00391 -0.16968 -0.00026 -0.24028 C 0.00091 -0.2625 0.00572 -0.2838 0.00768 -0.30579 C 0.00885 -0.32061 0.00416 -0.3382 0.00898 -0.35024 C 0.01471 -0.36482 0.02643 -0.36736 0.03528 -0.37593 C 0.04882 -0.37454 0.06263 -0.37524 0.07604 -0.3713 C 0.10625 -0.36274 0.1401 -0.34954 0.16679 -0.31991 C 0.18086 -0.30417 0.19309 -0.28403 0.20625 -0.26621 C 0.20976 -0.24746 0.21836 -0.22963 0.21679 -0.20996 C 0.21523 -0.18866 0.20026 -0.10973 0.18255 -0.08357 C 0.17148 -0.06713 0.16002 -0.05093 0.14713 -0.03912 C 0.12812 -0.02199 0.10768 -0.01111 0.08789 0.00301 C 0.06809 0.00046 0.04843 -0.00093 0.02864 -0.00417 C 0.02421 -0.00486 0.01979 -0.00602 0.01549 -0.0088 C 0.01341 -0.01019 0.01211 -0.01366 0.01028 -0.01574 C -0.00118 -0.02871 0.0039 -0.02014 -0.00026 -0.02755 L -0.00026 -0.02755 " pathEditMode="relative" ptsTypes="AAAAAAAAAAAAAAAAAA">
                                      <p:cBhvr>
                                        <p:cTn id="34" dur="1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13946 0.055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275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75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9C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B08F979-A54A-4492-8BDB-990EA5E4C92E}"/>
              </a:ext>
            </a:extLst>
          </p:cNvPr>
          <p:cNvSpPr/>
          <p:nvPr/>
        </p:nvSpPr>
        <p:spPr>
          <a:xfrm>
            <a:off x="178290" y="174785"/>
            <a:ext cx="8267878" cy="6473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owder"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出来的扭蛋">
            <a:extLst>
              <a:ext uri="{FF2B5EF4-FFF2-40B4-BE49-F238E27FC236}">
                <a16:creationId xmlns:a16="http://schemas.microsoft.com/office/drawing/2014/main" id="{4FD0C7C1-AB50-44DB-9E15-30B9CEB00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2494" y="4873804"/>
            <a:ext cx="720000" cy="720000"/>
          </a:xfrm>
          <a:prstGeom prst="ellipse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8B885426-CB53-4069-9075-1196FB81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2946389" y="3676041"/>
            <a:ext cx="720000" cy="720000"/>
          </a:xfrm>
          <a:prstGeom prst="ellipse">
            <a:avLst/>
          </a:prstGeom>
        </p:spPr>
      </p:pic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5F23F179-0ED3-48B1-9CDA-7CB9474E76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169138" y="3635026"/>
            <a:ext cx="720000" cy="720000"/>
          </a:xfrm>
          <a:prstGeom prst="ellipse">
            <a:avLst/>
          </a:prstGeom>
        </p:spPr>
      </p:pic>
      <p:pic>
        <p:nvPicPr>
          <p:cNvPr id="38" name="图片 37" descr="图片包含 游戏机&#10;&#10;描述已自动生成">
            <a:extLst>
              <a:ext uri="{FF2B5EF4-FFF2-40B4-BE49-F238E27FC236}">
                <a16:creationId xmlns:a16="http://schemas.microsoft.com/office/drawing/2014/main" id="{06222B71-C76D-4F56-957A-DE0D3C605B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2438800" y="3388763"/>
            <a:ext cx="720000" cy="720000"/>
          </a:xfrm>
          <a:prstGeom prst="ellipse">
            <a:avLst/>
          </a:prstGeom>
        </p:spPr>
      </p:pic>
      <p:pic>
        <p:nvPicPr>
          <p:cNvPr id="39" name="图片 38" descr="图片包含 游戏机&#10;&#10;描述已自动生成">
            <a:extLst>
              <a:ext uri="{FF2B5EF4-FFF2-40B4-BE49-F238E27FC236}">
                <a16:creationId xmlns:a16="http://schemas.microsoft.com/office/drawing/2014/main" id="{31991C8A-4C59-47C7-913D-FB531908A8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763439" y="3685778"/>
            <a:ext cx="720000" cy="720000"/>
          </a:xfrm>
          <a:prstGeom prst="ellipse">
            <a:avLst/>
          </a:prstGeom>
        </p:spPr>
      </p:pic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4D988F44-A8B4-4BAF-BDD3-1DBFE92F93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115506" y="4220202"/>
            <a:ext cx="720000" cy="720000"/>
          </a:xfrm>
          <a:prstGeom prst="ellipse">
            <a:avLst/>
          </a:prstGeom>
        </p:spPr>
      </p:pic>
      <p:pic>
        <p:nvPicPr>
          <p:cNvPr id="42" name="图片 41" descr="图片包含 游戏机&#10;&#10;描述已自动生成">
            <a:extLst>
              <a:ext uri="{FF2B5EF4-FFF2-40B4-BE49-F238E27FC236}">
                <a16:creationId xmlns:a16="http://schemas.microsoft.com/office/drawing/2014/main" id="{03493B34-567E-4B17-BA5D-F14D284D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44612" y="3472840"/>
            <a:ext cx="720000" cy="720000"/>
          </a:xfrm>
          <a:prstGeom prst="ellipse">
            <a:avLst/>
          </a:prstGeom>
        </p:spPr>
      </p:pic>
      <p:pic>
        <p:nvPicPr>
          <p:cNvPr id="43" name="图片 42" descr="图片包含 游戏机&#10;&#10;描述已自动生成">
            <a:extLst>
              <a:ext uri="{FF2B5EF4-FFF2-40B4-BE49-F238E27FC236}">
                <a16:creationId xmlns:a16="http://schemas.microsoft.com/office/drawing/2014/main" id="{0AA3D389-DECD-4924-B0A0-246C6F42E7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399724" y="4203642"/>
            <a:ext cx="720000" cy="720000"/>
          </a:xfrm>
          <a:prstGeom prst="ellipse">
            <a:avLst/>
          </a:prstGeom>
        </p:spPr>
      </p:pic>
      <p:pic>
        <p:nvPicPr>
          <p:cNvPr id="44" name="图片 43" descr="图片包含 游戏机&#10;&#10;描述已自动生成">
            <a:extLst>
              <a:ext uri="{FF2B5EF4-FFF2-40B4-BE49-F238E27FC236}">
                <a16:creationId xmlns:a16="http://schemas.microsoft.com/office/drawing/2014/main" id="{94F57454-5787-418C-B37C-5E28E5EE4F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3221823" y="4111219"/>
            <a:ext cx="720000" cy="720000"/>
          </a:xfrm>
          <a:prstGeom prst="ellipse">
            <a:avLst/>
          </a:prstGeom>
        </p:spPr>
      </p:pic>
      <p:pic>
        <p:nvPicPr>
          <p:cNvPr id="45" name="图片 44" descr="图片包含 游戏机&#10;&#10;描述已自动生成">
            <a:extLst>
              <a:ext uri="{FF2B5EF4-FFF2-40B4-BE49-F238E27FC236}">
                <a16:creationId xmlns:a16="http://schemas.microsoft.com/office/drawing/2014/main" id="{94250268-6346-45B6-B3D5-20E61DA29D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2669092" y="3811095"/>
            <a:ext cx="720000" cy="720000"/>
          </a:xfrm>
          <a:prstGeom prst="ellipse">
            <a:avLst/>
          </a:prstGeom>
        </p:spPr>
      </p:pic>
      <p:pic>
        <p:nvPicPr>
          <p:cNvPr id="46" name="图片 45" descr="图片包含 游戏机&#10;&#10;描述已自动生成">
            <a:extLst>
              <a:ext uri="{FF2B5EF4-FFF2-40B4-BE49-F238E27FC236}">
                <a16:creationId xmlns:a16="http://schemas.microsoft.com/office/drawing/2014/main" id="{89B431A0-DD19-4FDF-8782-0E54DEAD04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1231103" y="3498539"/>
            <a:ext cx="720000" cy="720000"/>
          </a:xfrm>
          <a:prstGeom prst="ellipse">
            <a:avLst/>
          </a:prstGeom>
        </p:spPr>
      </p:pic>
      <p:pic>
        <p:nvPicPr>
          <p:cNvPr id="47" name="图片 46" descr="图片包含 游戏机&#10;&#10;描述已自动生成">
            <a:extLst>
              <a:ext uri="{FF2B5EF4-FFF2-40B4-BE49-F238E27FC236}">
                <a16:creationId xmlns:a16="http://schemas.microsoft.com/office/drawing/2014/main" id="{EC47E457-3747-44FB-B5C3-79E7483E3F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1411704" y="3822637"/>
            <a:ext cx="720000" cy="720000"/>
          </a:xfrm>
          <a:prstGeom prst="ellipse">
            <a:avLst/>
          </a:prstGeom>
        </p:spPr>
      </p:pic>
      <p:pic>
        <p:nvPicPr>
          <p:cNvPr id="48" name="图片 47" descr="图片包含 游戏机&#10;&#10;描述已自动生成">
            <a:extLst>
              <a:ext uri="{FF2B5EF4-FFF2-40B4-BE49-F238E27FC236}">
                <a16:creationId xmlns:a16="http://schemas.microsoft.com/office/drawing/2014/main" id="{F7C95114-89A7-49D1-8737-EED23D1AAA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809147" y="4352640"/>
            <a:ext cx="720000" cy="720000"/>
          </a:xfrm>
          <a:prstGeom prst="ellipse">
            <a:avLst/>
          </a:prstGeom>
        </p:spPr>
      </p:pic>
      <p:pic>
        <p:nvPicPr>
          <p:cNvPr id="49" name="图片 48" descr="图片包含 游戏机&#10;&#10;描述已自动生成">
            <a:extLst>
              <a:ext uri="{FF2B5EF4-FFF2-40B4-BE49-F238E27FC236}">
                <a16:creationId xmlns:a16="http://schemas.microsoft.com/office/drawing/2014/main" id="{5B33030F-E2A0-4E81-81A7-1C473F8BC0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52780" y="4230405"/>
            <a:ext cx="720000" cy="720000"/>
          </a:xfrm>
          <a:prstGeom prst="ellipse">
            <a:avLst/>
          </a:prstGeom>
        </p:spPr>
      </p:pic>
      <p:pic>
        <p:nvPicPr>
          <p:cNvPr id="50" name="图片 49" descr="图片包含 游戏机&#10;&#10;描述已自动生成">
            <a:extLst>
              <a:ext uri="{FF2B5EF4-FFF2-40B4-BE49-F238E27FC236}">
                <a16:creationId xmlns:a16="http://schemas.microsoft.com/office/drawing/2014/main" id="{0A08BA6D-C505-4060-9CF7-3166FB48D4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1349751" y="4369748"/>
            <a:ext cx="720000" cy="720000"/>
          </a:xfrm>
          <a:prstGeom prst="ellipse">
            <a:avLst/>
          </a:prstGeom>
        </p:spPr>
      </p:pic>
      <p:pic>
        <p:nvPicPr>
          <p:cNvPr id="51" name="图片 50" descr="图片包含 游戏机&#10;&#10;描述已自动生成">
            <a:extLst>
              <a:ext uri="{FF2B5EF4-FFF2-40B4-BE49-F238E27FC236}">
                <a16:creationId xmlns:a16="http://schemas.microsoft.com/office/drawing/2014/main" id="{8AA402BF-9D12-48B7-BB50-3A99802D1A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1055520" y="4230405"/>
            <a:ext cx="720000" cy="720000"/>
          </a:xfrm>
          <a:prstGeom prst="ellipse">
            <a:avLst/>
          </a:prstGeom>
        </p:spPr>
      </p:pic>
      <p:pic>
        <p:nvPicPr>
          <p:cNvPr id="12" name="扭蛋机">
            <a:extLst>
              <a:ext uri="{FF2B5EF4-FFF2-40B4-BE49-F238E27FC236}">
                <a16:creationId xmlns:a16="http://schemas.microsoft.com/office/drawing/2014/main" id="{7761F224-F652-4039-8B80-57D41AA46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6" y="1086246"/>
            <a:ext cx="4248472" cy="5039916"/>
          </a:xfrm>
          <a:prstGeom prst="rect">
            <a:avLst/>
          </a:prstGeom>
        </p:spPr>
      </p:pic>
      <p:sp>
        <p:nvSpPr>
          <p:cNvPr id="23" name="开关键">
            <a:extLst>
              <a:ext uri="{FF2B5EF4-FFF2-40B4-BE49-F238E27FC236}">
                <a16:creationId xmlns:a16="http://schemas.microsoft.com/office/drawing/2014/main" id="{05B6C196-F5A5-4B65-B4B2-ABECFB03A208}"/>
              </a:ext>
            </a:extLst>
          </p:cNvPr>
          <p:cNvSpPr/>
          <p:nvPr/>
        </p:nvSpPr>
        <p:spPr>
          <a:xfrm>
            <a:off x="1718247" y="5161756"/>
            <a:ext cx="1368152" cy="684077"/>
          </a:xfrm>
          <a:prstGeom prst="roundRect">
            <a:avLst>
              <a:gd name="adj" fmla="val 35428"/>
            </a:avLst>
          </a:prstGeom>
          <a:solidFill>
            <a:srgbClr val="EC7876"/>
          </a:solidFill>
          <a:ln>
            <a:solidFill>
              <a:srgbClr val="FFCCFF"/>
            </a:solidFill>
            <a:extLst>
              <a:ext uri="{C807C97D-BFC1-408E-A445-0C87EB9F89A2}">
                <ask:lineSketchStyleProps xmlns:ask="http://schemas.microsoft.com/office/drawing/2018/sketchyshapes" sd="802006967">
                  <a:custGeom>
                    <a:avLst/>
                    <a:gdLst>
                      <a:gd name="connsiteX0" fmla="*/ 0 w 1368152"/>
                      <a:gd name="connsiteY0" fmla="*/ 84011 h 504056"/>
                      <a:gd name="connsiteX1" fmla="*/ 84011 w 1368152"/>
                      <a:gd name="connsiteY1" fmla="*/ 0 h 504056"/>
                      <a:gd name="connsiteX2" fmla="*/ 660073 w 1368152"/>
                      <a:gd name="connsiteY2" fmla="*/ 0 h 504056"/>
                      <a:gd name="connsiteX3" fmla="*/ 1284141 w 1368152"/>
                      <a:gd name="connsiteY3" fmla="*/ 0 h 504056"/>
                      <a:gd name="connsiteX4" fmla="*/ 1368152 w 1368152"/>
                      <a:gd name="connsiteY4" fmla="*/ 84011 h 504056"/>
                      <a:gd name="connsiteX5" fmla="*/ 1368152 w 1368152"/>
                      <a:gd name="connsiteY5" fmla="*/ 420045 h 504056"/>
                      <a:gd name="connsiteX6" fmla="*/ 1284141 w 1368152"/>
                      <a:gd name="connsiteY6" fmla="*/ 504056 h 504056"/>
                      <a:gd name="connsiteX7" fmla="*/ 660073 w 1368152"/>
                      <a:gd name="connsiteY7" fmla="*/ 504056 h 504056"/>
                      <a:gd name="connsiteX8" fmla="*/ 84011 w 1368152"/>
                      <a:gd name="connsiteY8" fmla="*/ 504056 h 504056"/>
                      <a:gd name="connsiteX9" fmla="*/ 0 w 1368152"/>
                      <a:gd name="connsiteY9" fmla="*/ 420045 h 504056"/>
                      <a:gd name="connsiteX10" fmla="*/ 0 w 1368152"/>
                      <a:gd name="connsiteY10" fmla="*/ 84011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68152" h="504056" fill="none" extrusionOk="0">
                        <a:moveTo>
                          <a:pt x="0" y="84011"/>
                        </a:moveTo>
                        <a:cubicBezTo>
                          <a:pt x="-6605" y="35667"/>
                          <a:pt x="43610" y="-3211"/>
                          <a:pt x="84011" y="0"/>
                        </a:cubicBezTo>
                        <a:cubicBezTo>
                          <a:pt x="296174" y="-684"/>
                          <a:pt x="406204" y="-15564"/>
                          <a:pt x="660073" y="0"/>
                        </a:cubicBezTo>
                        <a:cubicBezTo>
                          <a:pt x="913942" y="15564"/>
                          <a:pt x="1016686" y="-9290"/>
                          <a:pt x="1284141" y="0"/>
                        </a:cubicBezTo>
                        <a:cubicBezTo>
                          <a:pt x="1331072" y="-7366"/>
                          <a:pt x="1364835" y="43470"/>
                          <a:pt x="1368152" y="84011"/>
                        </a:cubicBezTo>
                        <a:cubicBezTo>
                          <a:pt x="1363071" y="242238"/>
                          <a:pt x="1383800" y="253003"/>
                          <a:pt x="1368152" y="420045"/>
                        </a:cubicBezTo>
                        <a:cubicBezTo>
                          <a:pt x="1362953" y="469166"/>
                          <a:pt x="1328939" y="511660"/>
                          <a:pt x="1284141" y="504056"/>
                        </a:cubicBezTo>
                        <a:cubicBezTo>
                          <a:pt x="974521" y="526369"/>
                          <a:pt x="904561" y="493274"/>
                          <a:pt x="660073" y="504056"/>
                        </a:cubicBezTo>
                        <a:cubicBezTo>
                          <a:pt x="415585" y="514838"/>
                          <a:pt x="370379" y="486731"/>
                          <a:pt x="84011" y="504056"/>
                        </a:cubicBezTo>
                        <a:cubicBezTo>
                          <a:pt x="40365" y="498590"/>
                          <a:pt x="-2274" y="473296"/>
                          <a:pt x="0" y="420045"/>
                        </a:cubicBezTo>
                        <a:cubicBezTo>
                          <a:pt x="-14440" y="311152"/>
                          <a:pt x="9811" y="179648"/>
                          <a:pt x="0" y="84011"/>
                        </a:cubicBezTo>
                        <a:close/>
                      </a:path>
                      <a:path w="1368152" h="504056" stroke="0" extrusionOk="0">
                        <a:moveTo>
                          <a:pt x="0" y="84011"/>
                        </a:moveTo>
                        <a:cubicBezTo>
                          <a:pt x="-2505" y="47747"/>
                          <a:pt x="42214" y="771"/>
                          <a:pt x="84011" y="0"/>
                        </a:cubicBezTo>
                        <a:cubicBezTo>
                          <a:pt x="311237" y="-16199"/>
                          <a:pt x="378423" y="-5865"/>
                          <a:pt x="672075" y="0"/>
                        </a:cubicBezTo>
                        <a:cubicBezTo>
                          <a:pt x="965727" y="5865"/>
                          <a:pt x="978680" y="12034"/>
                          <a:pt x="1284141" y="0"/>
                        </a:cubicBezTo>
                        <a:cubicBezTo>
                          <a:pt x="1326068" y="5355"/>
                          <a:pt x="1370941" y="40683"/>
                          <a:pt x="1368152" y="84011"/>
                        </a:cubicBezTo>
                        <a:cubicBezTo>
                          <a:pt x="1383059" y="238666"/>
                          <a:pt x="1372974" y="263535"/>
                          <a:pt x="1368152" y="420045"/>
                        </a:cubicBezTo>
                        <a:cubicBezTo>
                          <a:pt x="1374141" y="476314"/>
                          <a:pt x="1334288" y="502920"/>
                          <a:pt x="1284141" y="504056"/>
                        </a:cubicBezTo>
                        <a:cubicBezTo>
                          <a:pt x="1069835" y="482703"/>
                          <a:pt x="826409" y="516488"/>
                          <a:pt x="708079" y="504056"/>
                        </a:cubicBezTo>
                        <a:cubicBezTo>
                          <a:pt x="589749" y="491624"/>
                          <a:pt x="307666" y="487162"/>
                          <a:pt x="84011" y="504056"/>
                        </a:cubicBezTo>
                        <a:cubicBezTo>
                          <a:pt x="38305" y="506613"/>
                          <a:pt x="-2390" y="469625"/>
                          <a:pt x="0" y="420045"/>
                        </a:cubicBezTo>
                        <a:cubicBezTo>
                          <a:pt x="4058" y="270834"/>
                          <a:pt x="-180" y="243885"/>
                          <a:pt x="0" y="8401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>
            <a:bevelT w="127000" prst="angle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ON/OFF</a:t>
            </a:r>
            <a:endParaRPr lang="zh-CN" altLang="en-US" sz="2000" b="1" dirty="0"/>
          </a:p>
        </p:txBody>
      </p:sp>
      <p:pic>
        <p:nvPicPr>
          <p:cNvPr id="58" name="大号扭蛋">
            <a:extLst>
              <a:ext uri="{FF2B5EF4-FFF2-40B4-BE49-F238E27FC236}">
                <a16:creationId xmlns:a16="http://schemas.microsoft.com/office/drawing/2014/main" id="{59EBC8E4-4F6C-4B7E-8679-8FAD60371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1088" y="2090909"/>
            <a:ext cx="2592368" cy="2592368"/>
          </a:xfrm>
          <a:prstGeom prst="ellipse">
            <a:avLst/>
          </a:prstGeom>
        </p:spPr>
      </p:pic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A913B1C-D89A-4C62-BCE6-0738685481C6}"/>
              </a:ext>
            </a:extLst>
          </p:cNvPr>
          <p:cNvSpPr/>
          <p:nvPr/>
        </p:nvSpPr>
        <p:spPr>
          <a:xfrm>
            <a:off x="5811202" y="2866632"/>
            <a:ext cx="1752140" cy="1044262"/>
          </a:xfrm>
          <a:prstGeom prst="roundRect">
            <a:avLst>
              <a:gd name="adj" fmla="val 21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希望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84D2857-10FD-4FFF-A20E-204421D015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35" t="14300" r="14403" b="12210"/>
          <a:stretch/>
        </p:blipFill>
        <p:spPr>
          <a:xfrm>
            <a:off x="9382853" y="2440763"/>
            <a:ext cx="2177361" cy="2060381"/>
          </a:xfrm>
          <a:prstGeom prst="rect">
            <a:avLst/>
          </a:prstGeom>
        </p:spPr>
      </p:pic>
      <p:sp>
        <p:nvSpPr>
          <p:cNvPr id="73" name="加分前">
            <a:extLst>
              <a:ext uri="{FF2B5EF4-FFF2-40B4-BE49-F238E27FC236}">
                <a16:creationId xmlns:a16="http://schemas.microsoft.com/office/drawing/2014/main" id="{F1B29230-69D2-4213-A63A-830027A2D994}"/>
              </a:ext>
            </a:extLst>
          </p:cNvPr>
          <p:cNvSpPr/>
          <p:nvPr/>
        </p:nvSpPr>
        <p:spPr>
          <a:xfrm>
            <a:off x="9751453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100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sp>
        <p:nvSpPr>
          <p:cNvPr id="74" name="加分后">
            <a:extLst>
              <a:ext uri="{FF2B5EF4-FFF2-40B4-BE49-F238E27FC236}">
                <a16:creationId xmlns:a16="http://schemas.microsoft.com/office/drawing/2014/main" id="{065BDE94-A0EE-41DA-B202-5C9650949708}"/>
              </a:ext>
            </a:extLst>
          </p:cNvPr>
          <p:cNvSpPr/>
          <p:nvPr/>
        </p:nvSpPr>
        <p:spPr>
          <a:xfrm>
            <a:off x="9739550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200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pic>
        <p:nvPicPr>
          <p:cNvPr id="33" name="图片 32" descr="图片包含 游戏机, 物体, 钟表, 标志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38B46923-C3BF-4138-B0A5-9B325BF7B6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4" t="4851" r="19345" b="71000"/>
          <a:stretch/>
        </p:blipFill>
        <p:spPr>
          <a:xfrm rot="16200000">
            <a:off x="11274237" y="5943742"/>
            <a:ext cx="529790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7 L -0.0082 -0.0007 C -0.00429 -0.00139 -0.00013 -0.0007 0.00365 -0.00301 C 0.00547 -0.00394 0.00638 -0.00741 0.00756 -0.00995 C 0.01302 -0.02107 0.01029 -0.01667 0.0142 -0.0287 C 0.01498 -0.03102 0.01589 -0.03333 0.0168 -0.03565 L 0.01941 -0.04977 C 0.01993 -0.05208 0.02045 -0.0544 0.02071 -0.05671 L 0.02214 -0.0662 C 0.02162 -0.08472 0.02149 -0.10347 0.02071 -0.12222 C 0.02058 -0.12546 0.01967 -0.12847 0.01941 -0.13171 C 0.01836 -0.14329 0.0181 -0.15509 0.0168 -0.16667 C 0.01641 -0.17083 0.01498 -0.17454 0.0142 -0.17847 C 0.01368 -0.18079 0.01316 -0.1831 0.01289 -0.18542 C 0.01237 -0.18935 0.01237 -0.19352 0.01159 -0.19699 C 0.01107 -0.19907 0.00964 -0.2 0.00886 -0.20185 C 0.00183 -0.21759 0.01211 -0.19954 0.00105 -0.21574 C -0.00872 -0.23032 0.01185 -0.20463 -0.0095 -0.22986 C -0.0108 -0.23148 -0.01198 -0.23357 -0.01341 -0.23449 C -0.02265 -0.24005 -0.01132 -0.23287 -0.02265 -0.24167 C -0.02395 -0.24259 -0.02539 -0.24282 -0.02656 -0.24398 C -0.0358 -0.25208 -0.02382 -0.24653 -0.03841 -0.25093 C -0.03932 -0.25255 -0.03997 -0.25463 -0.04101 -0.25556 C -0.04309 -0.25718 -0.04544 -0.25718 -0.04765 -0.25787 C -0.0595 -0.26181 -0.05143 -0.25857 -0.0608 -0.2625 C -0.07981 -0.26157 -0.09739 -0.26713 -0.11471 -0.25556 C -0.11692 -0.25417 -0.11927 -0.25301 -0.12135 -0.25093 C -0.12382 -0.24838 -0.1345 -0.23565 -0.13841 -0.22986 C -0.14218 -0.22431 -0.14023 -0.2257 -0.14362 -0.21806 C -0.1444 -0.21644 -0.14531 -0.21482 -0.14635 -0.21343 C -0.14843 -0.21019 -0.15078 -0.20741 -0.15286 -0.20417 C -0.1552 -0.20046 -0.1595 -0.19236 -0.1595 -0.19236 C -0.15989 -0.19005 -0.16054 -0.18773 -0.1608 -0.18542 C -0.16341 -0.16181 -0.16211 -0.14815 -0.1608 -0.11991 C -0.16054 -0.11574 -0.15833 -0.10857 -0.15677 -0.10579 C -0.15481 -0.10232 -0.15169 -0.1 -0.14895 -0.09884 C -0.14635 -0.09792 -0.14362 -0.09745 -0.14101 -0.09653 C -0.13932 -0.09583 -0.1375 -0.09514 -0.1358 -0.09421 C -0.13307 -0.09282 -0.12786 -0.08958 -0.12786 -0.08958 L -0.12265 -0.08009 L -0.11862 -0.07315 C -0.11731 -0.06574 -0.11549 -0.05741 -0.11471 -0.04977 C -0.11237 -0.02616 -0.11484 -0.04074 -0.11211 -0.02639 C -0.11171 -0.02176 -0.11132 -0.0169 -0.1108 -0.01227 C -0.11041 -0.00903 -0.10976 -0.00602 -0.1095 -0.00301 C -0.10755 0.01944 -0.10937 0.01204 -0.1069 0.02755 C -0.10651 0.02986 -0.10625 0.03241 -0.10546 0.03449 C -0.10442 0.03727 -0.10299 0.03958 -0.10156 0.04143 C -0.09479 0.05093 -0.0957 0.04977 -0.08971 0.05324 L -0.07916 0.05093 C -0.07526 0.05 -0.07122 0.05 -0.06731 0.04861 C -0.06471 0.04745 -0.0595 0.04375 -0.0595 0.04375 C -0.05507 0.04468 -0.05065 0.04468 -0.04635 0.0463 C -0.04362 0.04699 -0.03841 0.05093 -0.03841 0.05093 C -0.03802 0.05324 -0.03828 0.05648 -0.03711 0.05787 C -0.03489 0.06065 -0.02916 0.0625 -0.02916 0.0625 C -0.02838 0.06412 -0.02734 0.06551 -0.02656 0.06736 C -0.02565 0.06944 -0.02539 0.07292 -0.02395 0.0743 C -0.02239 0.07569 -0.02044 0.0743 -0.01875 0.0743 L 0.00235 -0.00995 L 0.00235 -0.00995 " pathEditMode="relative" ptsTypes="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01 L 0.00313 0.00301 C 0.00313 0.00301 0.01576 -0.0088 0.01888 -0.01319 C 0.02031 -0.01551 0.02136 -0.01805 0.02279 -0.02037 C 0.02565 -0.02454 0.02891 -0.02824 0.03203 -0.03194 C 0.03334 -0.03588 0.03438 -0.04028 0.03594 -0.04375 C 0.03698 -0.04583 0.03906 -0.04606 0.03998 -0.04838 C 0.0418 -0.05347 0.0444 -0.07708 0.04518 -0.08102 C 0.04831 -0.09792 0.04453 -0.07685 0.04779 -0.09745 C 0.05052 -0.11435 0.04779 -0.09236 0.05039 -0.1162 C 0.05 -0.13403 0.05013 -0.15208 0.04909 -0.16991 C 0.04883 -0.175 0.04714 -0.17917 0.04649 -0.18403 C 0.04584 -0.18935 0.04597 -0.19514 0.04518 -0.20046 C 0.04466 -0.2044 0.04336 -0.2081 0.04258 -0.21204 C 0.04167 -0.21667 0.04141 -0.22199 0.03998 -0.22616 C 0.02839 -0.25694 0.03998 -0.22801 0.03073 -0.24722 C 0.02669 -0.25555 0.02669 -0.25903 0.02149 -0.26597 C 0.01992 -0.26805 0.01797 -0.26875 0.01628 -0.2706 C 0.01485 -0.27199 0.01367 -0.27361 0.01224 -0.27523 C 0.01094 -0.27454 0.00977 -0.27292 0.00834 -0.27292 C 0.00651 -0.27292 0.00482 -0.27454 0.00313 -0.27523 C 0.00091 -0.27616 -0.0013 -0.27708 -0.00351 -0.27755 C -0.00703 -0.27847 -0.01054 -0.27917 -0.01406 -0.27986 C -0.01536 -0.28079 -0.01653 -0.28218 -0.01797 -0.28218 C -0.03568 -0.28218 -0.03854 -0.28102 -0.05221 -0.27755 C -0.05937 -0.27338 -0.05299 -0.27778 -0.06002 -0.2706 C -0.07174 -0.2588 -0.05963 -0.27268 -0.06927 -0.26134 C -0.07396 -0.24884 -0.07187 -0.25278 -0.08242 -0.24028 C -0.08502 -0.23704 -0.08841 -0.23542 -0.09036 -0.23079 C -0.09166 -0.22778 -0.0931 -0.22477 -0.09427 -0.22153 C -0.097 -0.21366 -0.09791 -0.20718 -0.09961 -0.19815 L -0.10221 -0.18403 C -0.1026 -0.18171 -0.10299 -0.1794 -0.10351 -0.17708 C -0.10443 -0.17315 -0.10534 -0.16921 -0.10612 -0.16528 C -0.10677 -0.16227 -0.1069 -0.15903 -0.10742 -0.15602 C -0.1112 -0.13241 -0.10599 -0.16875 -0.11002 -0.13958 C -0.10976 -0.13194 -0.1082 -0.10185 -0.10742 -0.09282 C -0.10677 -0.08495 -0.10586 -0.07708 -0.10482 -0.06944 C -0.10443 -0.0662 -0.10416 -0.06296 -0.10351 -0.05995 C -0.10286 -0.05671 -0.10169 -0.05393 -0.10091 -0.05069 C -0.10039 -0.04768 -0.10026 -0.04444 -0.09961 -0.04143 C -0.09674 -0.02801 -0.09726 -0.03657 -0.09557 -0.025 C -0.09427 -0.01574 -0.09466 -0.00995 -0.09166 -0.00162 C -0.09062 0.00116 -0.08893 0.00301 -0.08776 0.00532 C -0.08672 0.00764 -0.08607 0.01019 -0.08502 0.0125 C -0.08346 0.01644 -0.08151 0.02014 -0.07982 0.02407 C -0.0789 0.02639 -0.07825 0.02917 -0.07721 0.03125 C -0.07604 0.0331 -0.07448 0.03403 -0.07331 0.03588 C -0.06536 0.04745 -0.07396 0.04005 -0.06146 0.04745 L -0.05742 0.05 C -0.04349 0.04861 -0.0388 0.0507 -0.02851 0.04514 C -0.02578 0.04375 -0.02291 0.04329 -0.02057 0.04051 C -0.00846 0.02616 -0.02344 0.04445 -0.01406 0.03125 C -0.01276 0.0294 -0.01146 0.02801 -0.01002 0.02639 C -0.00924 0.02407 -0.00859 0.02153 -0.00742 0.01945 C -0.00638 0.01759 -0.00469 0.01667 -0.00351 0.01482 C -0.00247 0.01343 -0.00182 0.01134 -0.00091 0.01019 C 0.00169 0.00671 0.00443 0.00394 0.00703 0.0007 L 0.01094 -0.00393 L 0.01094 -0.00393 L 0.01094 -0.00393 L 0.00313 0.00301 Z " pathEditMode="relative" ptsTypes="AAAAAAAAAAAAAAAAAAAAAAAAAAAAAAAAAAAAAAAAAAAAAAAAAAAAAAAAAAAAAA">
                                      <p:cBhvr>
                                        <p:cTn id="8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3102 L -0.00339 -0.03102 C -0.00196 -0.0588 0.00104 -0.08356 -0.00209 -0.11065 C -0.00287 -0.11782 -0.00495 -0.12454 -0.00599 -0.13171 C -0.00664 -0.13634 -0.0069 -0.14097 -0.00729 -0.14583 C -0.00782 -0.16389 -0.01003 -0.19745 -0.00729 -0.21829 C -0.00703 -0.22037 -0.0056 -0.2213 -0.00469 -0.22292 C -0.00599 -0.22523 -0.00716 -0.22801 -0.0086 -0.23009 C -0.01289 -0.23588 -0.02214 -0.24583 -0.02709 -0.24861 L -0.03099 -0.25092 C -0.03216 -0.25069 -0.04115 -0.24768 -0.04284 -0.2463 C -0.04427 -0.24537 -0.04545 -0.24329 -0.04675 -0.24167 C -0.04805 -0.23704 -0.04922 -0.23217 -0.05065 -0.22755 C -0.05143 -0.22523 -0.05287 -0.22338 -0.05339 -0.2206 C -0.05417 -0.2162 -0.05404 -0.21111 -0.05469 -0.20648 C -0.05495 -0.20417 -0.05547 -0.20185 -0.05599 -0.19954 C -0.05729 -0.18518 -0.05742 -0.18426 -0.0586 -0.16921 C -0.05899 -0.16296 -0.05951 -0.15671 -0.0599 -0.15046 C -0.06081 -0.13333 -0.06159 -0.1162 -0.0625 -0.09907 C -0.06302 -0.08032 -0.06315 -0.06157 -0.0638 -0.04282 C -0.06393 -0.03912 -0.06576 -0.03032 -0.06641 -0.02639 C -0.06602 -0.01088 -0.06589 0.00486 -0.06511 0.02037 C -0.06498 0.02431 -0.06472 0.02847 -0.0638 0.03195 C -0.06289 0.03634 -0.06094 0.03958 -0.0599 0.04375 C -0.05508 0.0625 -0.06055 0.05394 -0.05339 0.0625 C -0.05248 0.06482 -0.05196 0.06783 -0.05065 0.06945 C -0.04961 0.07107 -0.04805 0.07083 -0.04675 0.07176 C -0.04532 0.07315 -0.04414 0.075 -0.04284 0.07662 C -0.0375 0.075 -0.0319 0.07593 -0.02709 0.07176 C -0.02305 0.06852 -0.01784 0.05556 -0.01784 0.05556 C -0.01693 0.05232 -0.01615 0.04908 -0.01524 0.04607 C -0.01446 0.04375 -0.01315 0.04167 -0.0125 0.03912 C -0.01146 0.03449 -0.01055 0.02986 -0.0099 0.025 C -0.00951 0.02199 -0.00912 0.01875 -0.0086 0.01574 C -0.00782 0.01088 -0.00599 0.00162 -0.00599 0.00162 C -0.00469 -0.02963 -0.00378 -0.02569 -0.00339 -0.03102 Z " pathEditMode="relative" ptsTypes="AAAAAAAAAAAAAAAAAAAAAAAAAAAAAAAAAAAA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741 L -0.0013 0.00741 C -0.00039 -0.05463 -0.00222 -0.10093 0.00781 -0.16088 C 0.01107 -0.18009 0.01575 -0.19884 0.02226 -0.21482 C 0.02786 -0.22824 0.03607 -0.23727 0.04336 -0.24769 C 0.04453 -0.24908 0.04609 -0.24884 0.04726 -0.25 C 0.0487 -0.25116 0.04974 -0.25371 0.0513 -0.25463 C 0.0608 -0.25996 0.07057 -0.26389 0.08021 -0.26852 C 0.09427 -0.26389 0.10872 -0.2625 0.12239 -0.25463 C 0.1319 -0.24908 0.14049 -0.23935 0.1487 -0.22894 C 0.15781 -0.21736 0.16562 -0.20301 0.1737 -0.18912 C 0.18724 -0.16574 0.18984 -0.15857 0.2 -0.13519 C 0.2013 -0.12662 0.20429 -0.11829 0.2039 -0.10949 C 0.20299 -0.08727 0.19974 -0.06528 0.19609 -0.04398 C 0.19388 -0.03125 0.17812 -0.00185 0.175 0.00278 C 0.15885 0.02616 0.14218 0.04514 0.12096 0.04954 C 0.10013 0.05393 0.0789 0.05278 0.05781 0.0544 C 0.0556 0.05347 0.05338 0.05301 0.0513 0.05185 C 0.04987 0.05139 0.0487 0.05023 0.04726 0.04954 C 0.04075 0.04699 0.03411 0.04491 0.0276 0.04259 L 0.00781 0.0169 L 0.00781 0.0169 " pathEditMode="relative" ptsTypes="AAAAAAAAAAAAAAAAAAAA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0.0044 L -0.00963 0.0044 C -0.0052 -0.00116 0.00053 -0.00417 0.00352 -0.01204 C 0.00717 -0.02176 0.00508 -0.01713 0.01016 -0.02616 C 0.01615 -0.04746 0.01316 -0.03912 0.01797 -0.05185 C 0.02136 -0.06945 0.0168 -0.04769 0.02201 -0.06597 C 0.02253 -0.06806 0.02279 -0.0706 0.02331 -0.07292 C 0.02409 -0.07616 0.02527 -0.07894 0.02592 -0.08218 C 0.02657 -0.08519 0.0267 -0.08843 0.02722 -0.09167 C 0.02761 -0.09398 0.02813 -0.0963 0.02852 -0.09861 C 0.02917 -0.10209 0.03008 -0.11135 0.03112 -0.11505 C 0.03191 -0.1176 0.03295 -0.11968 0.03386 -0.12199 C 0.03425 -0.12824 0.03477 -0.13449 0.03516 -0.14074 C 0.03555 -0.14769 0.03581 -0.15486 0.03646 -0.16181 C 0.04024 -0.20047 0.03764 -0.1676 0.04037 -0.1875 C 0.04089 -0.19144 0.04128 -0.19537 0.04167 -0.19908 C 0.04206 -0.20232 0.04258 -0.20533 0.0431 -0.20857 C 0.04219 -0.23264 0.04141 -0.25695 0.04037 -0.28102 C 0.03998 -0.29028 0.03998 -0.29977 0.03907 -0.30903 C 0.03868 -0.31389 0.03711 -0.31829 0.03646 -0.32315 C 0.03633 -0.32408 0.03477 -0.34352 0.03386 -0.34653 C 0.03295 -0.34931 0.03099 -0.35093 0.02982 -0.35347 C 0.02891 -0.35556 0.02826 -0.35834 0.02722 -0.36042 C 0.02644 -0.36227 0.0254 -0.36343 0.02461 -0.36528 C 0.02357 -0.36736 0.02305 -0.37014 0.02201 -0.37222 C 0.02084 -0.37431 0.01941 -0.3757 0.01797 -0.37685 C 0.01394 -0.3801 0.00925 -0.38195 0.00482 -0.3838 C -0.00351 -0.3831 -0.01184 -0.38287 -0.02018 -0.38148 C -0.02408 -0.38102 -0.02643 -0.37894 -0.02942 -0.37454 C -0.03085 -0.37246 -0.03229 -0.37014 -0.03333 -0.3676 C -0.0345 -0.36482 -0.03515 -0.36135 -0.03593 -0.3581 C -0.03697 -0.3544 -0.03776 -0.35047 -0.03867 -0.34653 C -0.03906 -0.34422 -0.03932 -0.34167 -0.03997 -0.33959 C -0.04101 -0.33611 -0.04257 -0.33334 -0.04388 -0.3301 C -0.0444 -0.32709 -0.04466 -0.32385 -0.04518 -0.32084 C -0.04557 -0.31829 -0.04622 -0.31621 -0.04648 -0.31366 C -0.04713 -0.30764 -0.04739 -0.30139 -0.04778 -0.29514 C -0.04739 -0.27477 -0.04713 -0.2544 -0.04648 -0.23426 C -0.04557 -0.19908 -0.04726 -0.20972 -0.04388 -0.19213 C -0.04348 -0.18681 -0.04309 -0.18125 -0.04257 -0.1757 C -0.04218 -0.17176 -0.04166 -0.16806 -0.04127 -0.16412 C -0.03919 -0.1426 -0.04114 -0.15417 -0.03867 -0.14074 C -0.03815 -0.13611 -0.03789 -0.13125 -0.03736 -0.12662 C -0.03697 -0.12361 -0.03632 -0.12037 -0.03593 -0.11736 C -0.03502 -0.10949 -0.03424 -0.10162 -0.03333 -0.09398 C -0.03294 -0.09005 -0.03281 -0.08611 -0.03203 -0.08218 C -0.03164 -0.07986 -0.03111 -0.07755 -0.03072 -0.07523 C -0.0302 -0.0713 -0.03007 -0.06736 -0.02942 -0.06343 C -0.02877 -0.05949 -0.0276 -0.05579 -0.02682 -0.05185 C -0.0263 -0.04954 -0.02604 -0.04699 -0.02552 -0.04491 C -0.02473 -0.04236 -0.02343 -0.04028 -0.02278 -0.03773 C -0.01653 -0.01273 -0.02356 -0.03264 -0.01757 -0.01667 C -0.01653 -0.00972 -0.01666 -0.00579 -0.01354 -0.00047 C -0.01289 0.00092 -0.01028 0.00347 -0.00963 0.0044 Z " pathEditMode="relative" ptsTypes="AAAAAAAAAAAAAAAAAAAAAAAAAAAAAAAAAAAAAAAAAAAAAAAAAAAAAA">
                                      <p:cBhvr>
                                        <p:cTn id="14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1736 L 0.00325 0.01736 C -0.00287 0.01204 -0.00859 0.00486 -0.0151 0.00116 C -0.01641 0.00023 -0.01771 -0.00069 -0.01914 -0.00116 C -0.0306 -0.00718 -0.01888 -0.00023 -0.02826 -0.00602 C -0.03503 -0.01389 -0.02982 -0.00648 -0.0349 -0.01759 C -0.03568 -0.01944 -0.03672 -0.0206 -0.0375 -0.02222 C -0.0388 -0.025 -0.04284 -0.03472 -0.04414 -0.03866 C -0.04505 -0.04167 -0.04583 -0.04491 -0.04675 -0.04815 C -0.04714 -0.05116 -0.04766 -0.05417 -0.04805 -0.05741 C -0.04857 -0.06273 -0.04987 -0.08171 -0.05065 -0.08773 C -0.0513 -0.09259 -0.05273 -0.09699 -0.05326 -0.10185 C -0.05521 -0.11898 -0.0543 -0.10949 -0.05586 -0.12986 C -0.05547 -0.14931 -0.05534 -0.16898 -0.05456 -0.18843 C -0.05391 -0.21019 -0.05417 -0.19861 -0.05065 -0.21412 C -0.04544 -0.2375 -0.05117 -0.21968 -0.04414 -0.2375 C -0.04297 -0.24051 -0.03867 -0.25255 -0.0375 -0.25394 C -0.03516 -0.25671 -0.03229 -0.25694 -0.02956 -0.25857 C -0.02826 -0.25926 -0.02708 -0.26042 -0.02565 -0.26088 C -0.00794 -0.2662 -0.02305 -0.26227 0.0099 -0.26551 C 0.02513 -0.26713 0.0276 -0.26782 0.04141 -0.27014 C 0.04427 -0.26991 0.06354 -0.27107 0.07174 -0.26551 C 0.07357 -0.26435 0.07526 -0.26273 0.07695 -0.26088 C 0.08594 -0.25185 0.07656 -0.26065 0.08359 -0.25162 C 0.08607 -0.24815 0.09141 -0.24213 0.09141 -0.24213 C 0.09232 -0.23982 0.09284 -0.23704 0.09401 -0.23519 C 0.09596 -0.23218 0.09857 -0.23079 0.10065 -0.22824 C 0.10247 -0.22593 0.10404 -0.22315 0.10586 -0.22107 C 0.11211 -0.21435 0.1099 -0.21921 0.1151 -0.21181 C 0.11771 -0.2081 0.11979 -0.20232 0.12174 -0.19769 C 0.12213 -0.19537 0.12266 -0.19306 0.12305 -0.19074 C 0.12344 -0.18773 0.1237 -0.18449 0.12435 -0.18148 C 0.125 -0.17801 0.12617 -0.17523 0.12695 -0.17199 C 0.13281 -0.14792 0.12213 -0.18657 0.13086 -0.15556 C 0.13463 -0.10926 0.13307 -0.13519 0.13086 -0.04329 C 0.13073 -0.03796 0.13008 -0.03241 0.12956 -0.02708 C 0.12878 -0.01759 0.12865 -0.00787 0.12695 0.00116 C 0.12604 0.00579 0.12591 0.01111 0.12435 0.01505 C 0.11784 0.03264 0.12617 0.01111 0.11771 0.02917 C 0.11523 0.03449 0.11484 0.03935 0.1112 0.04329 C 0.10963 0.04468 0.10755 0.04444 0.10586 0.0456 C 0.10404 0.04676 0.10247 0.04884 0.10065 0.05023 C 0.09805 0.05231 0.09414 0.0537 0.09141 0.05486 C 0.08971 0.05648 0.08802 0.0581 0.0862 0.05949 C 0.08346 0.06157 0.07969 0.06296 0.07695 0.06435 C 0.06549 0.06343 0.05404 0.06389 0.04271 0.06181 C 0.04075 0.06157 0.03932 0.05856 0.0375 0.05718 C 0.03529 0.05556 0.03307 0.0544 0.03086 0.05255 C 0.0207 0.04352 0.03294 0.05139 0.02305 0.0456 C 0.02174 0.04398 0.02044 0.04213 0.01901 0.04074 C 0.01784 0.03981 0.01628 0.03981 0.0151 0.03843 C 0.01406 0.03727 0.01354 0.03495 0.0125 0.0338 C 0.01133 0.03264 0.00977 0.03264 0.00859 0.03148 C 0.00625 0.02917 0.00026 0.02292 -0.00195 0.01736 C -0.0026 0.01597 -0.00287 0.01435 -0.00326 0.01273 L -0.00326 0.01273 " pathEditMode="relative" ptsTypes="AAAAAAAAAAAAAAAAAAAAAAAAAAAAAAAAAAAAAAAAAAAAAAAAAAAAAAAA">
                                      <p:cBhvr>
                                        <p:cTn id="16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1597 L -0.00403 0.01597 C -0.00091 0.01111 0.00196 0.00625 0.00521 0.00185 C 0.01836 -0.01551 0.00586 0.00347 0.01706 -0.00995 C 0.0181 -0.01111 0.01875 -0.01319 0.01966 -0.01458 C 0.02097 -0.0162 0.0224 -0.01759 0.0237 -0.01921 C 0.02448 -0.02153 0.02526 -0.02407 0.0263 -0.02615 C 0.02748 -0.0287 0.02904 -0.03078 0.03021 -0.03333 C 0.03203 -0.03703 0.03386 -0.04097 0.03555 -0.0449 C 0.04362 -0.06412 0.03203 -0.03796 0.04076 -0.06134 C 0.04141 -0.06319 0.04258 -0.06435 0.04336 -0.06597 C 0.0444 -0.06828 0.04518 -0.0706 0.04597 -0.07291 C 0.05013 -0.08588 0.04636 -0.07963 0.05261 -0.08703 C 0.05391 -0.09653 0.05365 -0.09699 0.05651 -0.10578 C 0.05821 -0.11065 0.06081 -0.11458 0.06185 -0.1199 C 0.06224 -0.12222 0.06263 -0.12453 0.06315 -0.12685 C 0.06393 -0.13009 0.06498 -0.13287 0.06576 -0.13611 C 0.0668 -0.14074 0.06836 -0.15023 0.06836 -0.15023 C 0.06888 -0.15717 0.06927 -0.16435 0.06966 -0.17129 C 0.07005 -0.17662 0.0711 -0.18217 0.07097 -0.18773 C 0.07031 -0.22037 0.07044 -0.2537 0.06706 -0.28588 C 0.06641 -0.29236 0.06185 -0.29514 0.05912 -0.3 C 0.04024 -0.33356 0.06393 -0.29259 0.05 -0.31389 C 0.0388 -0.33102 0.04987 -0.31713 0.04076 -0.32801 C 0.03946 -0.33102 0.03841 -0.33449 0.03685 -0.33727 C 0.03464 -0.3412 0.02995 -0.34421 0.02761 -0.34676 C 0.02617 -0.34815 0.02513 -0.35 0.0237 -0.35139 C 0.02084 -0.35393 0.01589 -0.35486 0.01315 -0.35602 C 0.01133 -0.35671 0.00964 -0.35764 0.00781 -0.35833 C 0.00521 -0.35926 0.00261 -0.35972 -2.08333E-6 -0.36065 C -0.00143 -0.36134 -0.0026 -0.3625 -0.00403 -0.36296 C -0.00612 -0.36412 -0.00833 -0.36458 -0.01054 -0.36528 L -0.0513 -0.36296 C -0.09245 -0.35926 -0.04713 -0.36319 -0.06575 -0.35833 C -0.07057 -0.35717 -0.07552 -0.35671 -0.08034 -0.35602 C -0.09518 -0.35069 -0.07708 -0.35671 -0.1013 -0.35139 C -0.10351 -0.35092 -0.10573 -0.35 -0.10794 -0.34907 C -0.11054 -0.34768 -0.11575 -0.34444 -0.11575 -0.34444 C -0.11719 -0.3419 -0.11862 -0.33981 -0.11979 -0.33727 C -0.12304 -0.33032 -0.12226 -0.32916 -0.125 -0.32106 C -0.12669 -0.3162 -0.12929 -0.31227 -0.13034 -0.30694 C -0.13203 -0.29791 -0.1306 -0.30162 -0.13424 -0.29514 L -0.13815 -0.27407 C -0.13867 -0.27176 -0.13932 -0.26967 -0.13945 -0.26713 C -0.14049 -0.25625 -0.14036 -0.25115 -0.14349 -0.24143 C -0.14453 -0.23796 -0.14609 -0.23518 -0.14739 -0.23217 C -0.15026 -0.21203 -0.14739 -0.23356 -0.15 -0.1993 C -0.15026 -0.19537 -0.15091 -0.19143 -0.1513 -0.18773 C -0.15091 -0.17315 -0.1526 -0.15023 -0.1487 -0.13379 C -0.14791 -0.13055 -0.147 -0.12754 -0.14609 -0.12453 C -0.14531 -0.12199 -0.14427 -0.1199 -0.14349 -0.11736 C -0.14101 -0.10463 -0.14362 -0.1162 -0.13945 -0.10347 C -0.13854 -0.10046 -0.13789 -0.09699 -0.13685 -0.09398 C -0.1362 -0.09213 -0.13502 -0.0912 -0.13424 -0.08935 C -0.1332 -0.08727 -0.13294 -0.08379 -0.13164 -0.0824 C -0.12929 -0.07986 -0.1263 -0.07916 -0.1237 -0.07778 L -0.11979 -0.07546 C -0.1151 -0.06713 -0.1194 -0.07338 -0.11315 -0.06828 C -0.10963 -0.06551 -0.10638 -0.06111 -0.1026 -0.05903 C -0.09648 -0.05532 -0.1 -0.05764 -0.09219 -0.05208 C -0.09127 -0.05046 -0.09062 -0.04838 -0.08945 -0.04722 C -0.08789 -0.04583 -0.08594 -0.04583 -0.08424 -0.0449 C -0.08164 -0.04352 -0.0789 -0.0419 -0.0763 -0.04028 C -0.075 -0.03958 -0.07357 -0.03912 -0.07239 -0.03796 C -0.07057 -0.03634 -0.06888 -0.03472 -0.06719 -0.03333 C -0.06523 -0.03194 -0.05963 -0.02893 -0.05794 -0.02847 C -0.05351 -0.02754 -0.04909 -0.02731 -0.04479 -0.02615 C -0.0362 -0.0243 -0.03958 -0.02315 -0.03034 -0.02153 C -0.00859 -0.01805 -0.00156 -0.01921 0.0224 -0.01921 L 0.0224 -0.01921 " pathEditMode="relative" ptsTypes="AAAAAAAAAAAAAAAAAAAAAAAAAAAAAAAAAAAAAAAAAAAAAAAAAAAAAAAAAAAAAAAAAAAAAA">
                                      <p:cBhvr>
                                        <p:cTn id="1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2408 L -0.0082 -0.02408 C -0.00872 -0.03264 -0.00859 -0.04144 -0.00951 -0.05 C -0.01016 -0.05463 -0.01471 -0.06088 -0.01615 -0.06389 C -0.01719 -0.06621 -0.01784 -0.06852 -0.01875 -0.07107 C -0.0138 -0.07223 -0.00846 -0.07176 -0.0043 -0.07801 C -0.00312 -0.07987 -0.0026 -0.08264 -0.00169 -0.08496 C -0.00299 -0.09908 -0.00365 -0.11343 -0.0056 -0.12709 C -0.00625 -0.13149 -0.0082 -0.13496 -0.00951 -0.13889 C -0.01784 -0.16158 -0.01367 -0.15533 -0.02135 -0.16459 C -0.02461 -0.18149 -0.02135 -0.16042 -0.02135 -0.18102 C -0.02135 -0.19075 -0.02161 -0.20857 -0.02539 -0.21829 C -0.02891 -0.22778 -0.03958 -0.23889 -0.04375 -0.2419 L -0.0569 -0.25116 C -0.05469 -0.25348 -0.0526 -0.25625 -0.05039 -0.25811 C -0.04909 -0.25926 -0.04753 -0.25903 -0.04635 -0.26042 C -0.04479 -0.26297 -0.04375 -0.26667 -0.04245 -0.26991 C -0.04297 -0.27292 -0.04271 -0.27663 -0.04375 -0.27917 C -0.04466 -0.28125 -0.04635 -0.28079 -0.04779 -0.28149 C -0.04948 -0.28241 -0.0513 -0.28311 -0.05299 -0.2838 C -0.05339 -0.28635 -0.05339 -0.28913 -0.0543 -0.29098 C -0.05625 -0.29491 -0.06029 -0.29954 -0.06354 -0.30024 C -0.07227 -0.30232 -0.08984 -0.30487 -0.08984 -0.30487 C -0.09375 -0.30741 -0.09466 -0.30625 -0.09648 -0.31436 C -0.09727 -0.31806 -0.09596 -0.32362 -0.09779 -0.32593 C -0.10104 -0.33056 -0.1056 -0.33079 -0.10964 -0.33311 L -0.11745 -0.33774 C -0.11875 -0.33936 -0.11992 -0.34144 -0.12148 -0.34237 C -0.13112 -0.34815 -0.14258 -0.3419 -0.15169 -0.34005 C -0.17031 -0.33172 -0.15443 -0.34028 -0.17279 -0.32593 C -0.17617 -0.32338 -0.17995 -0.32176 -0.18333 -0.31899 C -0.18581 -0.3169 -0.19102 -0.31065 -0.19375 -0.30741 C -0.18346 -0.27963 -0.1918 -0.30695 -0.18724 -0.25811 C -0.18659 -0.25093 -0.18424 -0.24422 -0.18333 -0.23704 C -0.18151 -0.22431 -0.18281 -0.23056 -0.1793 -0.21829 C -0.17891 -0.21459 -0.17799 -0.21065 -0.17799 -0.20672 C -0.17799 -0.18866 -0.17839 -0.1882 -0.1806 -0.17616 C -0.18021 -0.16621 -0.1806 -0.15579 -0.1793 -0.14584 C -0.17878 -0.14213 -0.17643 -0.14005 -0.17539 -0.13658 C -0.17461 -0.13357 -0.17461 -0.13033 -0.17409 -0.12709 C -0.1737 -0.12477 -0.17318 -0.12246 -0.17279 -0.12014 C -0.17396 -0.11112 -0.17422 -0.10788 -0.17669 -0.09908 C -0.17786 -0.09491 -0.1793 -0.09121 -0.1806 -0.08727 C -0.18021 -0.07408 -0.18125 -0.06042 -0.1793 -0.04746 C -0.17878 -0.04422 -0.17591 -0.04422 -0.17409 -0.04283 C -0.16641 -0.03704 -0.17383 -0.04491 -0.16615 -0.03588 C -0.1668 -0.03033 -0.1694 -0.01945 -0.16484 -0.01482 C -0.15911 -0.00903 -0.1526 -0.00695 -0.14648 -0.00301 C -0.14388 -0.00139 -0.14089 -0.00093 -0.13854 0.00162 C -0.13633 0.00393 -0.13424 0.00671 -0.1319 0.00856 C -0.12435 0.01481 -0.12096 0.01388 -0.11224 0.01574 L -0.05039 0.01087 C -0.04453 0.01041 -0.04466 0.00717 -0.03984 0.00162 C -0.03685 -0.00186 -0.03151 -0.00741 -0.02799 -0.01019 C -0.02669 -0.01112 -0.02539 -0.01158 -0.02409 -0.0125 C -0.02318 -0.01413 -0.0224 -0.01575 -0.02135 -0.01713 C -0.01745 -0.02269 -0.01484 -0.02408 -0.00951 -0.02639 C -0.00703 -0.02755 -0.0043 -0.02778 -0.00169 -0.02894 C -0.00026 -0.0294 0.00234 -0.03125 0.00234 -0.03125 L 0.00234 -0.03357 " pathEditMode="relative" ptsTypes="AAAAAAAAAAAAAAAAAAAAAAAAAAAAAAAAAAAAAAAAAAAAAAAAAAAAAAAAAAAA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1088 L -0.00638 -0.01088 C 0.00807 -0.01598 0.00651 -0.01343 0.01992 -0.02732 C 0.02096 -0.02848 0.02161 -0.03033 0.02252 -0.03195 C 0.03047 -0.10301 0.03047 -0.08959 0.03047 -0.18866 C 0.03047 -0.19584 0.02864 -0.20278 0.02773 -0.20973 C 0.02825 -0.2176 0.02864 -0.22547 0.02903 -0.23311 C 0.03034 -0.25278 0.03893 -0.275 0.03307 -0.29167 C 0.02838 -0.30487 0.01549 -0.29468 0.00677 -0.2963 C -0.00508 -0.29561 -0.01693 -0.29399 -0.02878 -0.29399 C -0.0349 -0.29399 -0.04115 -0.29514 -0.04727 -0.2963 C -0.04857 -0.29653 -0.04974 -0.29838 -0.05117 -0.29862 C -0.05821 -0.3007 -0.06524 -0.30186 -0.07227 -0.30325 C -0.08008 -0.30186 -0.08828 -0.30278 -0.09597 -0.29862 C -0.09883 -0.297 -0.1 -0.29028 -0.10248 -0.28704 C -0.10977 -0.27709 -0.11745 -0.26829 -0.12487 -0.2588 C -0.13607 -0.1882 -0.13594 -0.20463 -0.13672 -0.12315 C -0.13685 -0.1044 -0.13867 -0.08473 -0.13542 -0.06713 C -0.13451 -0.06227 -0.12266 -0.05209 -0.11823 -0.04838 C -0.11745 -0.04607 -0.1142 -0.04237 -0.11563 -0.04121 C -0.14141 -0.02338 -0.14076 -0.02547 -0.15912 -0.02963 C -0.16042 -0.02894 -0.16354 -0.02963 -0.16302 -0.02732 C -0.16159 -0.02061 -0.15117 -0.01389 -0.14857 -0.01088 C -0.08164 0.06342 -0.11589 0.04143 -0.06433 0.06643 C -0.04857 0.06481 -0.03268 0.06412 -0.01693 0.06157 C -0.01341 0.06111 -0.00938 0.06064 -0.00638 0.05694 C -0.00287 0.05231 -0.00117 0.04444 0.00143 0.03819 C 0.00195 0.03125 0.00182 0.02407 0.00273 0.01712 C 0.00312 0.01435 0.00469 0.01273 0.00547 0.01018 C 0.00599 0.00787 0.00599 0.00532 0.00677 0.00324 C 0.00781 -0.00024 0.0095 -0.00301 0.01067 -0.00625 C 0.0112 -0.00764 0.01159 -0.00926 0.01198 -0.01088 L 0.01198 -0.01088 " pathEditMode="relative" ptsTypes="AAAAAAAAAAAAAAAAAAAAAAAAAAAAAAA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972 L -0.00287 -0.00972 C -0.00508 -0.01967 -0.01771 -0.06898 -0.01732 -0.08703 C -0.01693 -0.10393 -0.0013 -0.15231 0.00104 -0.15949 C 0.00924 -0.18426 0.0138 -0.18912 0.02604 -0.21088 C 0.02956 -0.21713 0.03333 -0.22291 0.03659 -0.22963 C 0.03919 -0.23518 0.04141 -0.2412 0.04453 -0.24606 C 0.04896 -0.25301 0.05534 -0.25625 0.05898 -0.26481 C 0.06211 -0.27222 0.06276 -0.27662 0.06823 -0.2787 C 0.072 -0.28032 0.07604 -0.28032 0.08008 -0.28102 C 0.08698 -0.28032 0.09427 -0.28217 0.10104 -0.2787 C 0.10729 -0.27569 0.1125 -0.26805 0.11823 -0.2625 C 0.12487 -0.25555 0.13151 -0.24884 0.13789 -0.24143 C 0.13893 -0.24027 0.13958 -0.23796 0.14049 -0.23657 C 0.14922 -0.22615 0.15807 -0.21643 0.16693 -0.20625 C 0.16823 -0.20139 0.17604 -0.17523 0.17604 -0.16875 C 0.17604 -0.11898 0.17669 -0.06828 0.17213 -0.01921 C 0.17083 -0.00578 0.16354 0.00301 0.15898 0.01366 C 0.15521 0.02246 0.15221 0.03311 0.14713 0.03936 C 0.1401 0.04815 0.13125 0.05186 0.12344 0.05811 C 0.12161 0.05949 0.12005 0.06227 0.11823 0.06273 C 0.10638 0.06621 0.09453 0.06736 0.08268 0.06991 C 0.04362 0.0669 0.0345 0.07107 0.00638 0.06042 C 0.00495 0.05996 0.00364 0.0588 0.00234 0.05811 C -0.00248 0.05232 -0.00664 0.04838 -0.00951 0.03704 C -0.01146 0.02917 -0.01107 0.01991 -0.01211 0.01135 C -0.01237 0.0088 -0.01289 0.00648 -0.01341 0.0044 C -0.01458 -0.00046 -0.01628 -0.00486 -0.01732 -0.00972 C -0.01888 -0.01666 -0.02123 -0.03078 -0.02123 -0.03078 L -0.02123 -0.03078 " pathEditMode="relative" ptsTypes="AAAAAAAAAAAAAAAAAAAAAAAAAAAAAA">
                                      <p:cBhvr>
                                        <p:cTn id="24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0348 L -0.0151 -0.00348 C -0.01732 -0.03473 -0.01836 -0.06621 -0.02174 -0.09699 C -0.02278 -0.10695 -0.02617 -0.11574 -0.02825 -0.125 C -0.02877 -0.12732 -0.02916 -0.12963 -0.02968 -0.13218 C -0.03112 -0.15648 -0.03489 -0.18704 -0.02968 -0.21158 C -0.02747 -0.22153 -0.01432 -0.28148 -0.00065 -0.29815 C 0.00599 -0.30625 0.01302 -0.31366 0.02045 -0.31922 C 0.02448 -0.32223 0.02917 -0.32176 0.0336 -0.32385 C 0.04115 -0.32732 0.04844 -0.33172 0.05599 -0.33542 C 0.06953 -0.3301 0.08347 -0.32662 0.09675 -0.31922 C 0.10456 -0.31482 0.11172 -0.30695 0.11914 -0.30047 C 0.125 -0.29537 0.13347 -0.28797 0.13893 -0.2794 C 0.14518 -0.26945 0.15313 -0.26181 0.15729 -0.24908 C 0.16641 -0.2213 0.1711 -0.20903 0.17839 -0.17639 C 0.18112 -0.16435 0.18268 -0.15162 0.1849 -0.13912 C 0.18555 -0.12107 0.18763 -0.08866 0.1849 -0.06898 C 0.18347 -0.05834 0.18138 -0.04792 0.17839 -0.03843 C 0.17344 -0.02361 0.16823 -0.00834 0.1612 0.00347 C 0.15612 0.01227 0.14935 0.01736 0.14284 0.02222 C 0.10925 0.04768 0.10964 0.04305 0.07435 0.05046 C 0.05951 0.04652 0.0444 0.04421 0.02956 0.03865 C 0.02774 0.03796 0.02709 0.03379 0.02565 0.03171 C 0.02175 0.02523 0.01797 0.01875 0.0138 0.01296 C 0.01133 0.00949 0.00847 0.00671 0.00586 0.00347 C 0.00417 0.00139 0.00235 -0.00116 0.00065 -0.00348 C -0.00247 -0.01435 -0.00143 -0.0132 -0.00729 -0.02223 C -0.00846 -0.02408 -0.0112 -0.02685 -0.0112 -0.02685 L -0.0112 -0.02685 " pathEditMode="relative" ptsTypes="AAAAAAAAAAAAAAAAAAAAAAAAAAAAA">
                                      <p:cBhvr>
                                        <p:cTn id="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3 -0.10856 L -0.1573 -0.10856 C -0.15651 -0.11551 -0.15599 -0.12268 -0.15469 -0.12963 C -0.14388 -0.19028 -0.15508 -0.11018 -0.14414 -0.18333 C -0.14024 -0.21018 -0.13555 -0.25671 -0.12839 -0.28403 C -0.12539 -0.2956 -0.1224 -0.30764 -0.11914 -0.31921 C -0.11849 -0.32153 -0.11797 -0.32477 -0.11654 -0.32616 C -0.08373 -0.35532 -0.08763 -0.35139 -0.0599 -0.36111 C -0.03933 -0.34907 -0.05482 -0.35741 -0.01263 -0.34259 C 0.01028 -0.30185 0.01367 -0.29954 0.03216 -0.25116 C 0.0332 -0.24861 0.0332 -0.24514 0.03346 -0.2419 C 0.03489 -0.22546 0.0375 -0.19282 0.0375 -0.19282 C 0.03528 -0.17801 0.03528 -0.16134 0.03086 -0.14815 C 0.02695 -0.13681 0.01992 -0.12986 0.0138 -0.12245 C 0.00364 -0.11042 -0.00651 -0.09768 -0.01784 -0.08981 C -0.02006 -0.08819 -0.02214 -0.08611 -0.02448 -0.08495 C -0.03972 -0.07755 -0.05508 -0.07106 -0.07045 -0.06389 C -0.09063 -0.06551 -0.11094 -0.06412 -0.13099 -0.06875 C -0.13933 -0.0706 -0.14284 -0.08125 -0.14818 -0.08981 C -0.15066 -0.09375 -0.15599 -0.10139 -0.15599 -0.10139 L -0.15599 -0.10139 L -0.15599 -0.10139 " pathEditMode="relative" ptsTypes="AAAAAAAAAAAAAAAAAA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0.00509 L -0.01055 0.00509 C -0.01484 -0.0088 -0.01966 -0.02269 -0.0237 -0.03704 C -0.025 -0.04167 -0.02643 -0.0463 -0.0276 -0.05093 C -0.02904 -0.05649 -0.03008 -0.06204 -0.03151 -0.06736 C -0.0332 -0.07292 -0.03516 -0.07824 -0.03685 -0.0838 C -0.03958 -0.09306 -0.04206 -0.10255 -0.04466 -0.11181 C -0.04766 -0.12223 -0.04805 -0.12246 -0.05 -0.13519 C -0.05052 -0.13912 -0.05078 -0.14306 -0.0513 -0.14699 C -0.05169 -0.15 -0.05208 -0.15324 -0.0526 -0.15625 C -0.05299 -0.15857 -0.05325 -0.16111 -0.05391 -0.1632 C -0.05547 -0.16829 -0.05651 -0.17431 -0.05924 -0.17732 C -0.06055 -0.17894 -0.06198 -0.1801 -0.06315 -0.18195 C -0.06549 -0.18565 -0.06966 -0.19375 -0.06966 -0.19375 C -0.07187 -0.22338 -0.07213 -0.21968 -0.06966 -0.26158 C -0.06875 -0.27755 -0.06693 -0.27871 -0.06445 -0.2919 C -0.06393 -0.29491 -0.06406 -0.29861 -0.06315 -0.30139 C -0.06224 -0.30417 -0.06042 -0.30579 -0.05924 -0.30834 C -0.0582 -0.31042 -0.05755 -0.3132 -0.05651 -0.31528 C -0.05404 -0.32037 -0.0487 -0.3294 -0.0487 -0.3294 C -0.0474 -0.33635 -0.04648 -0.34491 -0.04336 -0.35047 C -0.04232 -0.35232 -0.04062 -0.35324 -0.03945 -0.3551 C -0.03802 -0.35718 -0.03698 -0.36019 -0.03555 -0.36204 C -0.03138 -0.36736 -0.02956 -0.3669 -0.025 -0.36922 C -0.0237 -0.36991 -0.0224 -0.37084 -0.02109 -0.37153 C -0.01927 -0.37246 -0.01745 -0.37292 -0.01575 -0.37385 C -0.01445 -0.37454 -0.01315 -0.3757 -0.01185 -0.37616 C -0.0069 -0.37801 0.00208 -0.37986 0.00664 -0.38079 C 0.00794 -0.38172 0.00925 -0.38241 0.01055 -0.38311 C 0.02656 -0.39121 0.02865 -0.38473 0.05534 -0.38311 C 0.05703 -0.38079 0.05859 -0.37801 0.06055 -0.37616 C 0.06172 -0.375 0.06341 -0.37524 0.06445 -0.37385 C 0.06576 -0.37199 0.06628 -0.36922 0.06719 -0.3669 C 0.07617 -0.31899 0.07005 -0.35625 0.06849 -0.24514 C 0.0681 -0.22107 0.0681 -0.19676 0.06719 -0.17269 C 0.0668 -0.16482 0.06654 -0.15625 0.06445 -0.14931 L 0.06185 -0.13982 C 0.06146 -0.12269 0.06133 -0.10556 0.06055 -0.08843 C 0.06042 -0.08588 0.0599 -0.08357 0.05925 -0.08149 C 0.05612 -0.07061 0.05703 -0.07778 0.0526 -0.06736 C 0.05117 -0.06366 0.05026 -0.05926 0.0487 -0.05579 C 0.04766 -0.05301 0.04596 -0.05116 0.04479 -0.04861 C 0.03763 -0.03334 0.04766 -0.05093 0.03815 -0.03218 L 0.025 -0.0088 C 0.0237 -0.00649 0.02214 -0.00463 0.02109 -0.00186 C 0.01615 0.00972 0.01901 0.00532 0.01315 0.01226 C -0.00039 0.00972 0.00443 0.00972 -0.0013 0.00972 L -0.0013 0.00972 " pathEditMode="relative" ptsTypes="AAAAAAAAAAAAAAAAAAAAAAAAAAAAAAAAAAAAAAAAAAAAAAAA">
                                      <p:cBhvr>
                                        <p:cTn id="3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273 L -0.00091 -0.01273 C -0.0026 -0.01898 -0.00455 -0.02523 -0.00612 -0.03148 C -0.00716 -0.03611 -0.00781 -0.04098 -0.00872 -0.04561 C -0.0095 -0.04954 -0.01054 -0.05348 -0.01132 -0.05718 C -0.01184 -0.06111 -0.01237 -0.06505 -0.01276 -0.06898 C -0.01315 -0.07361 -0.01354 -0.07848 -0.01406 -0.08311 C -0.01575 -0.09861 -0.01536 -0.08704 -0.01666 -0.10648 C -0.01849 -0.13449 -0.01822 -0.14723 -0.01927 -0.17894 C -0.01966 -0.1882 -0.01992 -0.19769 -0.02057 -0.20695 C -0.02122 -0.21482 -0.02317 -0.23033 -0.02317 -0.23033 C -0.02213 -0.27732 -0.02434 -0.27385 -0.01927 -0.30533 C -0.01849 -0.30996 -0.01862 -0.31574 -0.01666 -0.31922 C -0.01341 -0.325 -0.00846 -0.32616 -0.00481 -0.33102 C 0.00222 -0.34028 0.00795 -0.35209 0.01498 -0.36135 C 0.01667 -0.36366 0.01836 -0.36644 0.02019 -0.36829 C 0.02891 -0.37732 0.03008 -0.37732 0.03868 -0.38241 C 0.03998 -0.38311 0.04128 -0.38426 0.04258 -0.38473 L 0.04922 -0.38704 C 0.0556 -0.38681 0.09519 -0.39329 0.11498 -0.38241 C 0.11602 -0.38195 0.13034 -0.37385 0.13347 -0.37084 C 0.13529 -0.36875 0.13711 -0.36621 0.13868 -0.36366 C 0.14102 -0.35996 0.14532 -0.35209 0.14532 -0.35209 C 0.14571 -0.34977 0.14649 -0.34746 0.14662 -0.34491 C 0.14727 -0.33403 0.14662 -0.32292 0.14792 -0.31227 C 0.14844 -0.30787 0.15066 -0.30463 0.15183 -0.30047 C 0.1573 -0.28125 0.14831 -0.30672 0.15586 -0.28658 C 0.15534 -0.27477 0.15521 -0.2632 0.15456 -0.25139 C 0.1543 -0.24908 0.153 -0.24699 0.15313 -0.24445 C 0.15352 -0.23797 0.15508 -0.23195 0.15586 -0.2257 C 0.15678 -0.2176 0.15717 -0.21227 0.15847 -0.20463 C 0.15886 -0.20232 0.15912 -0.19977 0.15977 -0.19769 C 0.16732 -0.17361 0.16342 -0.19236 0.16641 -0.17662 C 0.16589 -0.16806 0.16628 -0.15926 0.16498 -0.15093 C 0.1642 -0.14537 0.16042 -0.14098 0.15847 -0.13681 C 0.15704 -0.1338 0.15573 -0.13056 0.15456 -0.12755 C 0.15352 -0.12523 0.15313 -0.12199 0.15183 -0.12037 C 0.15 -0.11806 0.1474 -0.11736 0.14532 -0.11574 C 0.14349 -0.11436 0.1418 -0.1125 0.13998 -0.11111 C 0.13737 -0.10926 0.13464 -0.10857 0.13217 -0.10648 C 0.12852 -0.10324 0.12605 -0.10139 0.12292 -0.09699 C 0.11615 -0.0875 0.12566 -0.09723 0.11498 -0.08773 C 0.11185 -0.08218 0.10977 -0.07778 0.10573 -0.07361 C 0.10456 -0.07246 0.10313 -0.07199 0.10183 -0.0713 C 0.09688 -0.06922 0.09558 -0.06991 0.09128 -0.06667 C 0.07735 -0.05602 0.09584 -0.06829 0.07943 -0.05718 C 0.07605 -0.0551 0.07383 -0.05417 0.07019 -0.05255 L 0.05834 -0.04792 C 0.05482 -0.04653 0.05131 -0.04491 0.04792 -0.04329 C 0.0461 -0.04236 0.04441 -0.04144 0.04258 -0.04098 L 0.03607 -0.03866 C 0.0155 -0.04051 0.01563 -0.03241 0.00573 -0.04561 C 0.00521 -0.0463 0.00482 -0.04723 0.00443 -0.04792 L 0.00443 -0.04792 " pathEditMode="relative" ptsTypes="AAAAAAAAAAAAAAAAAAAAAAAAAAAAAAAAAAAAAAAAAAAAAAAAAAAAAA">
                                      <p:cBhvr>
                                        <p:cTn id="3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8 -0.02755 L -0.00678 -0.02755 C -0.00469 -0.09838 -0.00391 -0.16968 -0.00026 -0.24028 C 0.00091 -0.2625 0.00572 -0.2838 0.00768 -0.30579 C 0.00885 -0.32061 0.00416 -0.3382 0.00898 -0.35024 C 0.01471 -0.36482 0.02643 -0.36736 0.03528 -0.37593 C 0.04882 -0.37454 0.06263 -0.37524 0.07604 -0.3713 C 0.10625 -0.36274 0.1401 -0.34954 0.16679 -0.31991 C 0.18086 -0.30417 0.19309 -0.28403 0.20625 -0.26621 C 0.20976 -0.24746 0.21836 -0.22963 0.21679 -0.20996 C 0.21523 -0.18866 0.20026 -0.10973 0.18255 -0.08357 C 0.17148 -0.06713 0.16002 -0.05093 0.14713 -0.03912 C 0.12812 -0.02199 0.10768 -0.01111 0.08789 0.00301 C 0.06809 0.00046 0.04843 -0.00093 0.02864 -0.00417 C 0.02421 -0.00486 0.01979 -0.00602 0.01549 -0.0088 C 0.01341 -0.01019 0.01211 -0.01366 0.01028 -0.01574 C -0.00118 -0.02871 0.0039 -0.02014 -0.00026 -0.02755 L -0.00026 -0.02755 " pathEditMode="relative" ptsTypes="AAAAAAAAAAAAAAAAAA">
                                      <p:cBhvr>
                                        <p:cTn id="34" dur="1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13946 0.055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275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75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73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97EAA1C-6969-4E86-A66D-7A9B2C8954B3}"/>
              </a:ext>
            </a:extLst>
          </p:cNvPr>
          <p:cNvSpPr/>
          <p:nvPr/>
        </p:nvSpPr>
        <p:spPr>
          <a:xfrm>
            <a:off x="178290" y="174785"/>
            <a:ext cx="8267878" cy="6473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owder"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出来的扭蛋">
            <a:extLst>
              <a:ext uri="{FF2B5EF4-FFF2-40B4-BE49-F238E27FC236}">
                <a16:creationId xmlns:a16="http://schemas.microsoft.com/office/drawing/2014/main" id="{4FD0C7C1-AB50-44DB-9E15-30B9CEB00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2494" y="4873804"/>
            <a:ext cx="720000" cy="720000"/>
          </a:xfrm>
          <a:prstGeom prst="ellipse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8B885426-CB53-4069-9075-1196FB81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2946389" y="3676041"/>
            <a:ext cx="720000" cy="720000"/>
          </a:xfrm>
          <a:prstGeom prst="ellipse">
            <a:avLst/>
          </a:prstGeom>
        </p:spPr>
      </p:pic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5F23F179-0ED3-48B1-9CDA-7CB9474E76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169138" y="3635026"/>
            <a:ext cx="720000" cy="720000"/>
          </a:xfrm>
          <a:prstGeom prst="ellipse">
            <a:avLst/>
          </a:prstGeom>
        </p:spPr>
      </p:pic>
      <p:pic>
        <p:nvPicPr>
          <p:cNvPr id="38" name="图片 37" descr="图片包含 游戏机&#10;&#10;描述已自动生成">
            <a:extLst>
              <a:ext uri="{FF2B5EF4-FFF2-40B4-BE49-F238E27FC236}">
                <a16:creationId xmlns:a16="http://schemas.microsoft.com/office/drawing/2014/main" id="{06222B71-C76D-4F56-957A-DE0D3C605B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2438800" y="3388763"/>
            <a:ext cx="720000" cy="720000"/>
          </a:xfrm>
          <a:prstGeom prst="ellipse">
            <a:avLst/>
          </a:prstGeom>
        </p:spPr>
      </p:pic>
      <p:pic>
        <p:nvPicPr>
          <p:cNvPr id="39" name="图片 38" descr="图片包含 游戏机&#10;&#10;描述已自动生成">
            <a:extLst>
              <a:ext uri="{FF2B5EF4-FFF2-40B4-BE49-F238E27FC236}">
                <a16:creationId xmlns:a16="http://schemas.microsoft.com/office/drawing/2014/main" id="{31991C8A-4C59-47C7-913D-FB531908A8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763439" y="3685778"/>
            <a:ext cx="720000" cy="720000"/>
          </a:xfrm>
          <a:prstGeom prst="ellipse">
            <a:avLst/>
          </a:prstGeom>
        </p:spPr>
      </p:pic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4D988F44-A8B4-4BAF-BDD3-1DBFE92F93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115506" y="4220202"/>
            <a:ext cx="720000" cy="720000"/>
          </a:xfrm>
          <a:prstGeom prst="ellipse">
            <a:avLst/>
          </a:prstGeom>
        </p:spPr>
      </p:pic>
      <p:pic>
        <p:nvPicPr>
          <p:cNvPr id="42" name="图片 41" descr="图片包含 游戏机&#10;&#10;描述已自动生成">
            <a:extLst>
              <a:ext uri="{FF2B5EF4-FFF2-40B4-BE49-F238E27FC236}">
                <a16:creationId xmlns:a16="http://schemas.microsoft.com/office/drawing/2014/main" id="{03493B34-567E-4B17-BA5D-F14D284D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44612" y="3472840"/>
            <a:ext cx="720000" cy="720000"/>
          </a:xfrm>
          <a:prstGeom prst="ellipse">
            <a:avLst/>
          </a:prstGeom>
        </p:spPr>
      </p:pic>
      <p:pic>
        <p:nvPicPr>
          <p:cNvPr id="43" name="图片 42" descr="图片包含 游戏机&#10;&#10;描述已自动生成">
            <a:extLst>
              <a:ext uri="{FF2B5EF4-FFF2-40B4-BE49-F238E27FC236}">
                <a16:creationId xmlns:a16="http://schemas.microsoft.com/office/drawing/2014/main" id="{0AA3D389-DECD-4924-B0A0-246C6F42E7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399724" y="4203642"/>
            <a:ext cx="720000" cy="720000"/>
          </a:xfrm>
          <a:prstGeom prst="ellipse">
            <a:avLst/>
          </a:prstGeom>
        </p:spPr>
      </p:pic>
      <p:pic>
        <p:nvPicPr>
          <p:cNvPr id="44" name="图片 43" descr="图片包含 游戏机&#10;&#10;描述已自动生成">
            <a:extLst>
              <a:ext uri="{FF2B5EF4-FFF2-40B4-BE49-F238E27FC236}">
                <a16:creationId xmlns:a16="http://schemas.microsoft.com/office/drawing/2014/main" id="{94F57454-5787-418C-B37C-5E28E5EE4F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3221823" y="4111219"/>
            <a:ext cx="720000" cy="720000"/>
          </a:xfrm>
          <a:prstGeom prst="ellipse">
            <a:avLst/>
          </a:prstGeom>
        </p:spPr>
      </p:pic>
      <p:pic>
        <p:nvPicPr>
          <p:cNvPr id="45" name="图片 44" descr="图片包含 游戏机&#10;&#10;描述已自动生成">
            <a:extLst>
              <a:ext uri="{FF2B5EF4-FFF2-40B4-BE49-F238E27FC236}">
                <a16:creationId xmlns:a16="http://schemas.microsoft.com/office/drawing/2014/main" id="{94250268-6346-45B6-B3D5-20E61DA29D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2669092" y="3811095"/>
            <a:ext cx="720000" cy="720000"/>
          </a:xfrm>
          <a:prstGeom prst="ellipse">
            <a:avLst/>
          </a:prstGeom>
        </p:spPr>
      </p:pic>
      <p:pic>
        <p:nvPicPr>
          <p:cNvPr id="46" name="图片 45" descr="图片包含 游戏机&#10;&#10;描述已自动生成">
            <a:extLst>
              <a:ext uri="{FF2B5EF4-FFF2-40B4-BE49-F238E27FC236}">
                <a16:creationId xmlns:a16="http://schemas.microsoft.com/office/drawing/2014/main" id="{89B431A0-DD19-4FDF-8782-0E54DEAD04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1231103" y="3498539"/>
            <a:ext cx="720000" cy="720000"/>
          </a:xfrm>
          <a:prstGeom prst="ellipse">
            <a:avLst/>
          </a:prstGeom>
        </p:spPr>
      </p:pic>
      <p:pic>
        <p:nvPicPr>
          <p:cNvPr id="47" name="图片 46" descr="图片包含 游戏机&#10;&#10;描述已自动生成">
            <a:extLst>
              <a:ext uri="{FF2B5EF4-FFF2-40B4-BE49-F238E27FC236}">
                <a16:creationId xmlns:a16="http://schemas.microsoft.com/office/drawing/2014/main" id="{EC47E457-3747-44FB-B5C3-79E7483E3F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1411704" y="3822637"/>
            <a:ext cx="720000" cy="720000"/>
          </a:xfrm>
          <a:prstGeom prst="ellipse">
            <a:avLst/>
          </a:prstGeom>
        </p:spPr>
      </p:pic>
      <p:pic>
        <p:nvPicPr>
          <p:cNvPr id="48" name="图片 47" descr="图片包含 游戏机&#10;&#10;描述已自动生成">
            <a:extLst>
              <a:ext uri="{FF2B5EF4-FFF2-40B4-BE49-F238E27FC236}">
                <a16:creationId xmlns:a16="http://schemas.microsoft.com/office/drawing/2014/main" id="{F7C95114-89A7-49D1-8737-EED23D1AAA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809147" y="4352640"/>
            <a:ext cx="720000" cy="720000"/>
          </a:xfrm>
          <a:prstGeom prst="ellipse">
            <a:avLst/>
          </a:prstGeom>
        </p:spPr>
      </p:pic>
      <p:pic>
        <p:nvPicPr>
          <p:cNvPr id="49" name="图片 48" descr="图片包含 游戏机&#10;&#10;描述已自动生成">
            <a:extLst>
              <a:ext uri="{FF2B5EF4-FFF2-40B4-BE49-F238E27FC236}">
                <a16:creationId xmlns:a16="http://schemas.microsoft.com/office/drawing/2014/main" id="{5B33030F-E2A0-4E81-81A7-1C473F8BC0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52780" y="4230405"/>
            <a:ext cx="720000" cy="720000"/>
          </a:xfrm>
          <a:prstGeom prst="ellipse">
            <a:avLst/>
          </a:prstGeom>
        </p:spPr>
      </p:pic>
      <p:pic>
        <p:nvPicPr>
          <p:cNvPr id="50" name="图片 49" descr="图片包含 游戏机&#10;&#10;描述已自动生成">
            <a:extLst>
              <a:ext uri="{FF2B5EF4-FFF2-40B4-BE49-F238E27FC236}">
                <a16:creationId xmlns:a16="http://schemas.microsoft.com/office/drawing/2014/main" id="{0A08BA6D-C505-4060-9CF7-3166FB48D4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1349751" y="4369748"/>
            <a:ext cx="720000" cy="720000"/>
          </a:xfrm>
          <a:prstGeom prst="ellipse">
            <a:avLst/>
          </a:prstGeom>
        </p:spPr>
      </p:pic>
      <p:pic>
        <p:nvPicPr>
          <p:cNvPr id="51" name="图片 50" descr="图片包含 游戏机&#10;&#10;描述已自动生成">
            <a:extLst>
              <a:ext uri="{FF2B5EF4-FFF2-40B4-BE49-F238E27FC236}">
                <a16:creationId xmlns:a16="http://schemas.microsoft.com/office/drawing/2014/main" id="{8AA402BF-9D12-48B7-BB50-3A99802D1A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1055520" y="4230405"/>
            <a:ext cx="720000" cy="720000"/>
          </a:xfrm>
          <a:prstGeom prst="ellipse">
            <a:avLst/>
          </a:prstGeom>
        </p:spPr>
      </p:pic>
      <p:pic>
        <p:nvPicPr>
          <p:cNvPr id="12" name="扭蛋机">
            <a:extLst>
              <a:ext uri="{FF2B5EF4-FFF2-40B4-BE49-F238E27FC236}">
                <a16:creationId xmlns:a16="http://schemas.microsoft.com/office/drawing/2014/main" id="{7761F224-F652-4039-8B80-57D41AA46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6" y="1086246"/>
            <a:ext cx="4248472" cy="5039916"/>
          </a:xfrm>
          <a:prstGeom prst="rect">
            <a:avLst/>
          </a:prstGeom>
        </p:spPr>
      </p:pic>
      <p:sp>
        <p:nvSpPr>
          <p:cNvPr id="23" name="开关键">
            <a:extLst>
              <a:ext uri="{FF2B5EF4-FFF2-40B4-BE49-F238E27FC236}">
                <a16:creationId xmlns:a16="http://schemas.microsoft.com/office/drawing/2014/main" id="{05B6C196-F5A5-4B65-B4B2-ABECFB03A208}"/>
              </a:ext>
            </a:extLst>
          </p:cNvPr>
          <p:cNvSpPr/>
          <p:nvPr/>
        </p:nvSpPr>
        <p:spPr>
          <a:xfrm>
            <a:off x="1718247" y="5161756"/>
            <a:ext cx="1368152" cy="684077"/>
          </a:xfrm>
          <a:prstGeom prst="roundRect">
            <a:avLst>
              <a:gd name="adj" fmla="val 35428"/>
            </a:avLst>
          </a:prstGeom>
          <a:solidFill>
            <a:srgbClr val="EC7876"/>
          </a:solidFill>
          <a:ln>
            <a:solidFill>
              <a:srgbClr val="FFCCFF"/>
            </a:solidFill>
            <a:extLst>
              <a:ext uri="{C807C97D-BFC1-408E-A445-0C87EB9F89A2}">
                <ask:lineSketchStyleProps xmlns:ask="http://schemas.microsoft.com/office/drawing/2018/sketchyshapes" sd="802006967">
                  <a:custGeom>
                    <a:avLst/>
                    <a:gdLst>
                      <a:gd name="connsiteX0" fmla="*/ 0 w 1368152"/>
                      <a:gd name="connsiteY0" fmla="*/ 84011 h 504056"/>
                      <a:gd name="connsiteX1" fmla="*/ 84011 w 1368152"/>
                      <a:gd name="connsiteY1" fmla="*/ 0 h 504056"/>
                      <a:gd name="connsiteX2" fmla="*/ 660073 w 1368152"/>
                      <a:gd name="connsiteY2" fmla="*/ 0 h 504056"/>
                      <a:gd name="connsiteX3" fmla="*/ 1284141 w 1368152"/>
                      <a:gd name="connsiteY3" fmla="*/ 0 h 504056"/>
                      <a:gd name="connsiteX4" fmla="*/ 1368152 w 1368152"/>
                      <a:gd name="connsiteY4" fmla="*/ 84011 h 504056"/>
                      <a:gd name="connsiteX5" fmla="*/ 1368152 w 1368152"/>
                      <a:gd name="connsiteY5" fmla="*/ 420045 h 504056"/>
                      <a:gd name="connsiteX6" fmla="*/ 1284141 w 1368152"/>
                      <a:gd name="connsiteY6" fmla="*/ 504056 h 504056"/>
                      <a:gd name="connsiteX7" fmla="*/ 660073 w 1368152"/>
                      <a:gd name="connsiteY7" fmla="*/ 504056 h 504056"/>
                      <a:gd name="connsiteX8" fmla="*/ 84011 w 1368152"/>
                      <a:gd name="connsiteY8" fmla="*/ 504056 h 504056"/>
                      <a:gd name="connsiteX9" fmla="*/ 0 w 1368152"/>
                      <a:gd name="connsiteY9" fmla="*/ 420045 h 504056"/>
                      <a:gd name="connsiteX10" fmla="*/ 0 w 1368152"/>
                      <a:gd name="connsiteY10" fmla="*/ 84011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68152" h="504056" fill="none" extrusionOk="0">
                        <a:moveTo>
                          <a:pt x="0" y="84011"/>
                        </a:moveTo>
                        <a:cubicBezTo>
                          <a:pt x="-6605" y="35667"/>
                          <a:pt x="43610" y="-3211"/>
                          <a:pt x="84011" y="0"/>
                        </a:cubicBezTo>
                        <a:cubicBezTo>
                          <a:pt x="296174" y="-684"/>
                          <a:pt x="406204" y="-15564"/>
                          <a:pt x="660073" y="0"/>
                        </a:cubicBezTo>
                        <a:cubicBezTo>
                          <a:pt x="913942" y="15564"/>
                          <a:pt x="1016686" y="-9290"/>
                          <a:pt x="1284141" y="0"/>
                        </a:cubicBezTo>
                        <a:cubicBezTo>
                          <a:pt x="1331072" y="-7366"/>
                          <a:pt x="1364835" y="43470"/>
                          <a:pt x="1368152" y="84011"/>
                        </a:cubicBezTo>
                        <a:cubicBezTo>
                          <a:pt x="1363071" y="242238"/>
                          <a:pt x="1383800" y="253003"/>
                          <a:pt x="1368152" y="420045"/>
                        </a:cubicBezTo>
                        <a:cubicBezTo>
                          <a:pt x="1362953" y="469166"/>
                          <a:pt x="1328939" y="511660"/>
                          <a:pt x="1284141" y="504056"/>
                        </a:cubicBezTo>
                        <a:cubicBezTo>
                          <a:pt x="974521" y="526369"/>
                          <a:pt x="904561" y="493274"/>
                          <a:pt x="660073" y="504056"/>
                        </a:cubicBezTo>
                        <a:cubicBezTo>
                          <a:pt x="415585" y="514838"/>
                          <a:pt x="370379" y="486731"/>
                          <a:pt x="84011" y="504056"/>
                        </a:cubicBezTo>
                        <a:cubicBezTo>
                          <a:pt x="40365" y="498590"/>
                          <a:pt x="-2274" y="473296"/>
                          <a:pt x="0" y="420045"/>
                        </a:cubicBezTo>
                        <a:cubicBezTo>
                          <a:pt x="-14440" y="311152"/>
                          <a:pt x="9811" y="179648"/>
                          <a:pt x="0" y="84011"/>
                        </a:cubicBezTo>
                        <a:close/>
                      </a:path>
                      <a:path w="1368152" h="504056" stroke="0" extrusionOk="0">
                        <a:moveTo>
                          <a:pt x="0" y="84011"/>
                        </a:moveTo>
                        <a:cubicBezTo>
                          <a:pt x="-2505" y="47747"/>
                          <a:pt x="42214" y="771"/>
                          <a:pt x="84011" y="0"/>
                        </a:cubicBezTo>
                        <a:cubicBezTo>
                          <a:pt x="311237" y="-16199"/>
                          <a:pt x="378423" y="-5865"/>
                          <a:pt x="672075" y="0"/>
                        </a:cubicBezTo>
                        <a:cubicBezTo>
                          <a:pt x="965727" y="5865"/>
                          <a:pt x="978680" y="12034"/>
                          <a:pt x="1284141" y="0"/>
                        </a:cubicBezTo>
                        <a:cubicBezTo>
                          <a:pt x="1326068" y="5355"/>
                          <a:pt x="1370941" y="40683"/>
                          <a:pt x="1368152" y="84011"/>
                        </a:cubicBezTo>
                        <a:cubicBezTo>
                          <a:pt x="1383059" y="238666"/>
                          <a:pt x="1372974" y="263535"/>
                          <a:pt x="1368152" y="420045"/>
                        </a:cubicBezTo>
                        <a:cubicBezTo>
                          <a:pt x="1374141" y="476314"/>
                          <a:pt x="1334288" y="502920"/>
                          <a:pt x="1284141" y="504056"/>
                        </a:cubicBezTo>
                        <a:cubicBezTo>
                          <a:pt x="1069835" y="482703"/>
                          <a:pt x="826409" y="516488"/>
                          <a:pt x="708079" y="504056"/>
                        </a:cubicBezTo>
                        <a:cubicBezTo>
                          <a:pt x="589749" y="491624"/>
                          <a:pt x="307666" y="487162"/>
                          <a:pt x="84011" y="504056"/>
                        </a:cubicBezTo>
                        <a:cubicBezTo>
                          <a:pt x="38305" y="506613"/>
                          <a:pt x="-2390" y="469625"/>
                          <a:pt x="0" y="420045"/>
                        </a:cubicBezTo>
                        <a:cubicBezTo>
                          <a:pt x="4058" y="270834"/>
                          <a:pt x="-180" y="243885"/>
                          <a:pt x="0" y="8401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>
            <a:bevelT w="127000" prst="angle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ON/OFF</a:t>
            </a:r>
            <a:endParaRPr lang="zh-CN" altLang="en-US" sz="2000" b="1" dirty="0"/>
          </a:p>
        </p:txBody>
      </p:sp>
      <p:pic>
        <p:nvPicPr>
          <p:cNvPr id="58" name="大号扭蛋">
            <a:extLst>
              <a:ext uri="{FF2B5EF4-FFF2-40B4-BE49-F238E27FC236}">
                <a16:creationId xmlns:a16="http://schemas.microsoft.com/office/drawing/2014/main" id="{59EBC8E4-4F6C-4B7E-8679-8FAD60371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1088" y="2090909"/>
            <a:ext cx="2592368" cy="2592368"/>
          </a:xfrm>
          <a:prstGeom prst="ellipse">
            <a:avLst/>
          </a:prstGeom>
        </p:spPr>
      </p:pic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A913B1C-D89A-4C62-BCE6-0738685481C6}"/>
              </a:ext>
            </a:extLst>
          </p:cNvPr>
          <p:cNvSpPr/>
          <p:nvPr/>
        </p:nvSpPr>
        <p:spPr>
          <a:xfrm>
            <a:off x="5811202" y="2866632"/>
            <a:ext cx="1752140" cy="1044262"/>
          </a:xfrm>
          <a:prstGeom prst="roundRect">
            <a:avLst>
              <a:gd name="adj" fmla="val 21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参加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84D2857-10FD-4FFF-A20E-204421D015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35" t="14300" r="14403" b="12210"/>
          <a:stretch/>
        </p:blipFill>
        <p:spPr>
          <a:xfrm>
            <a:off x="9382853" y="2440763"/>
            <a:ext cx="2177361" cy="2060381"/>
          </a:xfrm>
          <a:prstGeom prst="rect">
            <a:avLst/>
          </a:prstGeom>
        </p:spPr>
      </p:pic>
      <p:sp>
        <p:nvSpPr>
          <p:cNvPr id="73" name="加分前">
            <a:extLst>
              <a:ext uri="{FF2B5EF4-FFF2-40B4-BE49-F238E27FC236}">
                <a16:creationId xmlns:a16="http://schemas.microsoft.com/office/drawing/2014/main" id="{F1B29230-69D2-4213-A63A-830027A2D994}"/>
              </a:ext>
            </a:extLst>
          </p:cNvPr>
          <p:cNvSpPr/>
          <p:nvPr/>
        </p:nvSpPr>
        <p:spPr>
          <a:xfrm>
            <a:off x="9751453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200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sp>
        <p:nvSpPr>
          <p:cNvPr id="74" name="加分后">
            <a:extLst>
              <a:ext uri="{FF2B5EF4-FFF2-40B4-BE49-F238E27FC236}">
                <a16:creationId xmlns:a16="http://schemas.microsoft.com/office/drawing/2014/main" id="{065BDE94-A0EE-41DA-B202-5C9650949708}"/>
              </a:ext>
            </a:extLst>
          </p:cNvPr>
          <p:cNvSpPr/>
          <p:nvPr/>
        </p:nvSpPr>
        <p:spPr>
          <a:xfrm>
            <a:off x="9739550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300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pic>
        <p:nvPicPr>
          <p:cNvPr id="32" name="图片 31" descr="图片包含 游戏机, 物体, 钟表, 标志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10BFB2D6-4D47-42A7-B0CC-C8A62E4AE6C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4" t="4851" r="19345" b="71000"/>
          <a:stretch/>
        </p:blipFill>
        <p:spPr>
          <a:xfrm rot="16200000">
            <a:off x="11274237" y="5943742"/>
            <a:ext cx="529790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6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7 L -0.0082 -0.0007 C -0.00429 -0.00139 -0.00013 -0.0007 0.00365 -0.00301 C 0.00547 -0.00394 0.00638 -0.00741 0.00756 -0.00995 C 0.01302 -0.02107 0.01029 -0.01667 0.0142 -0.0287 C 0.01498 -0.03102 0.01589 -0.03333 0.0168 -0.03565 L 0.01941 -0.04977 C 0.01993 -0.05208 0.02045 -0.0544 0.02071 -0.05671 L 0.02214 -0.0662 C 0.02162 -0.08472 0.02149 -0.10347 0.02071 -0.12222 C 0.02058 -0.12546 0.01967 -0.12847 0.01941 -0.13171 C 0.01836 -0.14329 0.0181 -0.15509 0.0168 -0.16667 C 0.01641 -0.17083 0.01498 -0.17454 0.0142 -0.17847 C 0.01368 -0.18079 0.01316 -0.1831 0.01289 -0.18542 C 0.01237 -0.18935 0.01237 -0.19352 0.01159 -0.19699 C 0.01107 -0.19907 0.00964 -0.2 0.00886 -0.20185 C 0.00183 -0.21759 0.01211 -0.19954 0.00105 -0.21574 C -0.00872 -0.23032 0.01185 -0.20463 -0.0095 -0.22986 C -0.0108 -0.23148 -0.01198 -0.23357 -0.01341 -0.23449 C -0.02265 -0.24005 -0.01132 -0.23287 -0.02265 -0.24167 C -0.02395 -0.24259 -0.02539 -0.24282 -0.02656 -0.24398 C -0.0358 -0.25208 -0.02382 -0.24653 -0.03841 -0.25093 C -0.03932 -0.25255 -0.03997 -0.25463 -0.04101 -0.25556 C -0.04309 -0.25718 -0.04544 -0.25718 -0.04765 -0.25787 C -0.0595 -0.26181 -0.05143 -0.25857 -0.0608 -0.2625 C -0.07981 -0.26157 -0.09739 -0.26713 -0.11471 -0.25556 C -0.11692 -0.25417 -0.11927 -0.25301 -0.12135 -0.25093 C -0.12382 -0.24838 -0.1345 -0.23565 -0.13841 -0.22986 C -0.14218 -0.22431 -0.14023 -0.2257 -0.14362 -0.21806 C -0.1444 -0.21644 -0.14531 -0.21482 -0.14635 -0.21343 C -0.14843 -0.21019 -0.15078 -0.20741 -0.15286 -0.20417 C -0.1552 -0.20046 -0.1595 -0.19236 -0.1595 -0.19236 C -0.15989 -0.19005 -0.16054 -0.18773 -0.1608 -0.18542 C -0.16341 -0.16181 -0.16211 -0.14815 -0.1608 -0.11991 C -0.16054 -0.11574 -0.15833 -0.10857 -0.15677 -0.10579 C -0.15481 -0.10232 -0.15169 -0.1 -0.14895 -0.09884 C -0.14635 -0.09792 -0.14362 -0.09745 -0.14101 -0.09653 C -0.13932 -0.09583 -0.1375 -0.09514 -0.1358 -0.09421 C -0.13307 -0.09282 -0.12786 -0.08958 -0.12786 -0.08958 L -0.12265 -0.08009 L -0.11862 -0.07315 C -0.11731 -0.06574 -0.11549 -0.05741 -0.11471 -0.04977 C -0.11237 -0.02616 -0.11484 -0.04074 -0.11211 -0.02639 C -0.11171 -0.02176 -0.11132 -0.0169 -0.1108 -0.01227 C -0.11041 -0.00903 -0.10976 -0.00602 -0.1095 -0.00301 C -0.10755 0.01944 -0.10937 0.01204 -0.1069 0.02755 C -0.10651 0.02986 -0.10625 0.03241 -0.10546 0.03449 C -0.10442 0.03727 -0.10299 0.03958 -0.10156 0.04143 C -0.09479 0.05093 -0.0957 0.04977 -0.08971 0.05324 L -0.07916 0.05093 C -0.07526 0.05 -0.07122 0.05 -0.06731 0.04861 C -0.06471 0.04745 -0.0595 0.04375 -0.0595 0.04375 C -0.05507 0.04468 -0.05065 0.04468 -0.04635 0.0463 C -0.04362 0.04699 -0.03841 0.05093 -0.03841 0.05093 C -0.03802 0.05324 -0.03828 0.05648 -0.03711 0.05787 C -0.03489 0.06065 -0.02916 0.0625 -0.02916 0.0625 C -0.02838 0.06412 -0.02734 0.06551 -0.02656 0.06736 C -0.02565 0.06944 -0.02539 0.07292 -0.02395 0.0743 C -0.02239 0.07569 -0.02044 0.0743 -0.01875 0.0743 L 0.00235 -0.00995 L 0.00235 -0.00995 " pathEditMode="relative" ptsTypes="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01 L 0.00313 0.00301 C 0.00313 0.00301 0.01576 -0.0088 0.01888 -0.01319 C 0.02031 -0.01551 0.02136 -0.01805 0.02279 -0.02037 C 0.02565 -0.02454 0.02891 -0.02824 0.03203 -0.03194 C 0.03334 -0.03588 0.03438 -0.04028 0.03594 -0.04375 C 0.03698 -0.04583 0.03906 -0.04606 0.03998 -0.04838 C 0.0418 -0.05347 0.0444 -0.07708 0.04518 -0.08102 C 0.04831 -0.09792 0.04453 -0.07685 0.04779 -0.09745 C 0.05052 -0.11435 0.04779 -0.09236 0.05039 -0.1162 C 0.05 -0.13403 0.05013 -0.15208 0.04909 -0.16991 C 0.04883 -0.175 0.04714 -0.17917 0.04649 -0.18403 C 0.04584 -0.18935 0.04597 -0.19514 0.04518 -0.20046 C 0.04466 -0.2044 0.04336 -0.2081 0.04258 -0.21204 C 0.04167 -0.21667 0.04141 -0.22199 0.03998 -0.22616 C 0.02839 -0.25694 0.03998 -0.22801 0.03073 -0.24722 C 0.02669 -0.25555 0.02669 -0.25903 0.02149 -0.26597 C 0.01992 -0.26805 0.01797 -0.26875 0.01628 -0.2706 C 0.01485 -0.27199 0.01367 -0.27361 0.01224 -0.27523 C 0.01094 -0.27454 0.00977 -0.27292 0.00834 -0.27292 C 0.00651 -0.27292 0.00482 -0.27454 0.00313 -0.27523 C 0.00091 -0.27616 -0.0013 -0.27708 -0.00351 -0.27755 C -0.00703 -0.27847 -0.01054 -0.27917 -0.01406 -0.27986 C -0.01536 -0.28079 -0.01653 -0.28218 -0.01797 -0.28218 C -0.03568 -0.28218 -0.03854 -0.28102 -0.05221 -0.27755 C -0.05937 -0.27338 -0.05299 -0.27778 -0.06002 -0.2706 C -0.07174 -0.2588 -0.05963 -0.27268 -0.06927 -0.26134 C -0.07396 -0.24884 -0.07187 -0.25278 -0.08242 -0.24028 C -0.08502 -0.23704 -0.08841 -0.23542 -0.09036 -0.23079 C -0.09166 -0.22778 -0.0931 -0.22477 -0.09427 -0.22153 C -0.097 -0.21366 -0.09791 -0.20718 -0.09961 -0.19815 L -0.10221 -0.18403 C -0.1026 -0.18171 -0.10299 -0.1794 -0.10351 -0.17708 C -0.10443 -0.17315 -0.10534 -0.16921 -0.10612 -0.16528 C -0.10677 -0.16227 -0.1069 -0.15903 -0.10742 -0.15602 C -0.1112 -0.13241 -0.10599 -0.16875 -0.11002 -0.13958 C -0.10976 -0.13194 -0.1082 -0.10185 -0.10742 -0.09282 C -0.10677 -0.08495 -0.10586 -0.07708 -0.10482 -0.06944 C -0.10443 -0.0662 -0.10416 -0.06296 -0.10351 -0.05995 C -0.10286 -0.05671 -0.10169 -0.05393 -0.10091 -0.05069 C -0.10039 -0.04768 -0.10026 -0.04444 -0.09961 -0.04143 C -0.09674 -0.02801 -0.09726 -0.03657 -0.09557 -0.025 C -0.09427 -0.01574 -0.09466 -0.00995 -0.09166 -0.00162 C -0.09062 0.00116 -0.08893 0.00301 -0.08776 0.00532 C -0.08672 0.00764 -0.08607 0.01019 -0.08502 0.0125 C -0.08346 0.01644 -0.08151 0.02014 -0.07982 0.02407 C -0.0789 0.02639 -0.07825 0.02917 -0.07721 0.03125 C -0.07604 0.0331 -0.07448 0.03403 -0.07331 0.03588 C -0.06536 0.04745 -0.07396 0.04005 -0.06146 0.04745 L -0.05742 0.05 C -0.04349 0.04861 -0.0388 0.0507 -0.02851 0.04514 C -0.02578 0.04375 -0.02291 0.04329 -0.02057 0.04051 C -0.00846 0.02616 -0.02344 0.04445 -0.01406 0.03125 C -0.01276 0.0294 -0.01146 0.02801 -0.01002 0.02639 C -0.00924 0.02407 -0.00859 0.02153 -0.00742 0.01945 C -0.00638 0.01759 -0.00469 0.01667 -0.00351 0.01482 C -0.00247 0.01343 -0.00182 0.01134 -0.00091 0.01019 C 0.00169 0.00671 0.00443 0.00394 0.00703 0.0007 L 0.01094 -0.00393 L 0.01094 -0.00393 L 0.01094 -0.00393 L 0.00313 0.00301 Z " pathEditMode="relative" ptsTypes="AAAAAAAAAAAAAAAAAAAAAAAAAAAAAAAAAAAAAAAAAAAAAAAAAAAAAAAAAAAAAA">
                                      <p:cBhvr>
                                        <p:cTn id="8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3102 L -0.00339 -0.03102 C -0.00196 -0.0588 0.00104 -0.08356 -0.00209 -0.11065 C -0.00287 -0.11782 -0.00495 -0.12454 -0.00599 -0.13171 C -0.00664 -0.13634 -0.0069 -0.14097 -0.00729 -0.14583 C -0.00782 -0.16389 -0.01003 -0.19745 -0.00729 -0.21829 C -0.00703 -0.22037 -0.0056 -0.2213 -0.00469 -0.22292 C -0.00599 -0.22523 -0.00716 -0.22801 -0.0086 -0.23009 C -0.01289 -0.23588 -0.02214 -0.24583 -0.02709 -0.24861 L -0.03099 -0.25092 C -0.03216 -0.25069 -0.04115 -0.24768 -0.04284 -0.2463 C -0.04427 -0.24537 -0.04545 -0.24329 -0.04675 -0.24167 C -0.04805 -0.23704 -0.04922 -0.23217 -0.05065 -0.22755 C -0.05143 -0.22523 -0.05287 -0.22338 -0.05339 -0.2206 C -0.05417 -0.2162 -0.05404 -0.21111 -0.05469 -0.20648 C -0.05495 -0.20417 -0.05547 -0.20185 -0.05599 -0.19954 C -0.05729 -0.18518 -0.05742 -0.18426 -0.0586 -0.16921 C -0.05899 -0.16296 -0.05951 -0.15671 -0.0599 -0.15046 C -0.06081 -0.13333 -0.06159 -0.1162 -0.0625 -0.09907 C -0.06302 -0.08032 -0.06315 -0.06157 -0.0638 -0.04282 C -0.06393 -0.03912 -0.06576 -0.03032 -0.06641 -0.02639 C -0.06602 -0.01088 -0.06589 0.00486 -0.06511 0.02037 C -0.06498 0.02431 -0.06472 0.02847 -0.0638 0.03195 C -0.06289 0.03634 -0.06094 0.03958 -0.0599 0.04375 C -0.05508 0.0625 -0.06055 0.05394 -0.05339 0.0625 C -0.05248 0.06482 -0.05196 0.06783 -0.05065 0.06945 C -0.04961 0.07107 -0.04805 0.07083 -0.04675 0.07176 C -0.04532 0.07315 -0.04414 0.075 -0.04284 0.07662 C -0.0375 0.075 -0.0319 0.07593 -0.02709 0.07176 C -0.02305 0.06852 -0.01784 0.05556 -0.01784 0.05556 C -0.01693 0.05232 -0.01615 0.04908 -0.01524 0.04607 C -0.01446 0.04375 -0.01315 0.04167 -0.0125 0.03912 C -0.01146 0.03449 -0.01055 0.02986 -0.0099 0.025 C -0.00951 0.02199 -0.00912 0.01875 -0.0086 0.01574 C -0.00782 0.01088 -0.00599 0.00162 -0.00599 0.00162 C -0.00469 -0.02963 -0.00378 -0.02569 -0.00339 -0.03102 Z " pathEditMode="relative" ptsTypes="AAAAAAAAAAAAAAAAAAAAAAAAAAAAAAAAAAAA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741 L -0.0013 0.00741 C -0.00039 -0.05463 -0.00222 -0.10093 0.00781 -0.16088 C 0.01107 -0.18009 0.01575 -0.19884 0.02226 -0.21482 C 0.02786 -0.22824 0.03607 -0.23727 0.04336 -0.24769 C 0.04453 -0.24908 0.04609 -0.24884 0.04726 -0.25 C 0.0487 -0.25116 0.04974 -0.25371 0.0513 -0.25463 C 0.0608 -0.25996 0.07057 -0.26389 0.08021 -0.26852 C 0.09427 -0.26389 0.10872 -0.2625 0.12239 -0.25463 C 0.1319 -0.24908 0.14049 -0.23935 0.1487 -0.22894 C 0.15781 -0.21736 0.16562 -0.20301 0.1737 -0.18912 C 0.18724 -0.16574 0.18984 -0.15857 0.2 -0.13519 C 0.2013 -0.12662 0.20429 -0.11829 0.2039 -0.10949 C 0.20299 -0.08727 0.19974 -0.06528 0.19609 -0.04398 C 0.19388 -0.03125 0.17812 -0.00185 0.175 0.00278 C 0.15885 0.02616 0.14218 0.04514 0.12096 0.04954 C 0.10013 0.05393 0.0789 0.05278 0.05781 0.0544 C 0.0556 0.05347 0.05338 0.05301 0.0513 0.05185 C 0.04987 0.05139 0.0487 0.05023 0.04726 0.04954 C 0.04075 0.04699 0.03411 0.04491 0.0276 0.04259 L 0.00781 0.0169 L 0.00781 0.0169 " pathEditMode="relative" ptsTypes="AAAAAAAAAAAAAAAAAAAA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0.0044 L -0.00963 0.0044 C -0.0052 -0.00116 0.00053 -0.00417 0.00352 -0.01204 C 0.00717 -0.02176 0.00508 -0.01713 0.01016 -0.02616 C 0.01615 -0.04746 0.01316 -0.03912 0.01797 -0.05185 C 0.02136 -0.06945 0.0168 -0.04769 0.02201 -0.06597 C 0.02253 -0.06806 0.02279 -0.0706 0.02331 -0.07292 C 0.02409 -0.07616 0.02527 -0.07894 0.02592 -0.08218 C 0.02657 -0.08519 0.0267 -0.08843 0.02722 -0.09167 C 0.02761 -0.09398 0.02813 -0.0963 0.02852 -0.09861 C 0.02917 -0.10209 0.03008 -0.11135 0.03112 -0.11505 C 0.03191 -0.1176 0.03295 -0.11968 0.03386 -0.12199 C 0.03425 -0.12824 0.03477 -0.13449 0.03516 -0.14074 C 0.03555 -0.14769 0.03581 -0.15486 0.03646 -0.16181 C 0.04024 -0.20047 0.03764 -0.1676 0.04037 -0.1875 C 0.04089 -0.19144 0.04128 -0.19537 0.04167 -0.19908 C 0.04206 -0.20232 0.04258 -0.20533 0.0431 -0.20857 C 0.04219 -0.23264 0.04141 -0.25695 0.04037 -0.28102 C 0.03998 -0.29028 0.03998 -0.29977 0.03907 -0.30903 C 0.03868 -0.31389 0.03711 -0.31829 0.03646 -0.32315 C 0.03633 -0.32408 0.03477 -0.34352 0.03386 -0.34653 C 0.03295 -0.34931 0.03099 -0.35093 0.02982 -0.35347 C 0.02891 -0.35556 0.02826 -0.35834 0.02722 -0.36042 C 0.02644 -0.36227 0.0254 -0.36343 0.02461 -0.36528 C 0.02357 -0.36736 0.02305 -0.37014 0.02201 -0.37222 C 0.02084 -0.37431 0.01941 -0.3757 0.01797 -0.37685 C 0.01394 -0.3801 0.00925 -0.38195 0.00482 -0.3838 C -0.00351 -0.3831 -0.01184 -0.38287 -0.02018 -0.38148 C -0.02408 -0.38102 -0.02643 -0.37894 -0.02942 -0.37454 C -0.03085 -0.37246 -0.03229 -0.37014 -0.03333 -0.3676 C -0.0345 -0.36482 -0.03515 -0.36135 -0.03593 -0.3581 C -0.03697 -0.3544 -0.03776 -0.35047 -0.03867 -0.34653 C -0.03906 -0.34422 -0.03932 -0.34167 -0.03997 -0.33959 C -0.04101 -0.33611 -0.04257 -0.33334 -0.04388 -0.3301 C -0.0444 -0.32709 -0.04466 -0.32385 -0.04518 -0.32084 C -0.04557 -0.31829 -0.04622 -0.31621 -0.04648 -0.31366 C -0.04713 -0.30764 -0.04739 -0.30139 -0.04778 -0.29514 C -0.04739 -0.27477 -0.04713 -0.2544 -0.04648 -0.23426 C -0.04557 -0.19908 -0.04726 -0.20972 -0.04388 -0.19213 C -0.04348 -0.18681 -0.04309 -0.18125 -0.04257 -0.1757 C -0.04218 -0.17176 -0.04166 -0.16806 -0.04127 -0.16412 C -0.03919 -0.1426 -0.04114 -0.15417 -0.03867 -0.14074 C -0.03815 -0.13611 -0.03789 -0.13125 -0.03736 -0.12662 C -0.03697 -0.12361 -0.03632 -0.12037 -0.03593 -0.11736 C -0.03502 -0.10949 -0.03424 -0.10162 -0.03333 -0.09398 C -0.03294 -0.09005 -0.03281 -0.08611 -0.03203 -0.08218 C -0.03164 -0.07986 -0.03111 -0.07755 -0.03072 -0.07523 C -0.0302 -0.0713 -0.03007 -0.06736 -0.02942 -0.06343 C -0.02877 -0.05949 -0.0276 -0.05579 -0.02682 -0.05185 C -0.0263 -0.04954 -0.02604 -0.04699 -0.02552 -0.04491 C -0.02473 -0.04236 -0.02343 -0.04028 -0.02278 -0.03773 C -0.01653 -0.01273 -0.02356 -0.03264 -0.01757 -0.01667 C -0.01653 -0.00972 -0.01666 -0.00579 -0.01354 -0.00047 C -0.01289 0.00092 -0.01028 0.00347 -0.00963 0.0044 Z " pathEditMode="relative" ptsTypes="AAAAAAAAAAAAAAAAAAAAAAAAAAAAAAAAAAAAAAAAAAAAAAAAAAAAAA">
                                      <p:cBhvr>
                                        <p:cTn id="14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1736 L 0.00325 0.01736 C -0.00287 0.01204 -0.00859 0.00486 -0.0151 0.00116 C -0.01641 0.00023 -0.01771 -0.00069 -0.01914 -0.00116 C -0.0306 -0.00718 -0.01888 -0.00023 -0.02826 -0.00602 C -0.03503 -0.01389 -0.02982 -0.00648 -0.0349 -0.01759 C -0.03568 -0.01944 -0.03672 -0.0206 -0.0375 -0.02222 C -0.0388 -0.025 -0.04284 -0.03472 -0.04414 -0.03866 C -0.04505 -0.04167 -0.04583 -0.04491 -0.04675 -0.04815 C -0.04714 -0.05116 -0.04766 -0.05417 -0.04805 -0.05741 C -0.04857 -0.06273 -0.04987 -0.08171 -0.05065 -0.08773 C -0.0513 -0.09259 -0.05273 -0.09699 -0.05326 -0.10185 C -0.05521 -0.11898 -0.0543 -0.10949 -0.05586 -0.12986 C -0.05547 -0.14931 -0.05534 -0.16898 -0.05456 -0.18843 C -0.05391 -0.21019 -0.05417 -0.19861 -0.05065 -0.21412 C -0.04544 -0.2375 -0.05117 -0.21968 -0.04414 -0.2375 C -0.04297 -0.24051 -0.03867 -0.25255 -0.0375 -0.25394 C -0.03516 -0.25671 -0.03229 -0.25694 -0.02956 -0.25857 C -0.02826 -0.25926 -0.02708 -0.26042 -0.02565 -0.26088 C -0.00794 -0.2662 -0.02305 -0.26227 0.0099 -0.26551 C 0.02513 -0.26713 0.0276 -0.26782 0.04141 -0.27014 C 0.04427 -0.26991 0.06354 -0.27107 0.07174 -0.26551 C 0.07357 -0.26435 0.07526 -0.26273 0.07695 -0.26088 C 0.08594 -0.25185 0.07656 -0.26065 0.08359 -0.25162 C 0.08607 -0.24815 0.09141 -0.24213 0.09141 -0.24213 C 0.09232 -0.23982 0.09284 -0.23704 0.09401 -0.23519 C 0.09596 -0.23218 0.09857 -0.23079 0.10065 -0.22824 C 0.10247 -0.22593 0.10404 -0.22315 0.10586 -0.22107 C 0.11211 -0.21435 0.1099 -0.21921 0.1151 -0.21181 C 0.11771 -0.2081 0.11979 -0.20232 0.12174 -0.19769 C 0.12213 -0.19537 0.12266 -0.19306 0.12305 -0.19074 C 0.12344 -0.18773 0.1237 -0.18449 0.12435 -0.18148 C 0.125 -0.17801 0.12617 -0.17523 0.12695 -0.17199 C 0.13281 -0.14792 0.12213 -0.18657 0.13086 -0.15556 C 0.13463 -0.10926 0.13307 -0.13519 0.13086 -0.04329 C 0.13073 -0.03796 0.13008 -0.03241 0.12956 -0.02708 C 0.12878 -0.01759 0.12865 -0.00787 0.12695 0.00116 C 0.12604 0.00579 0.12591 0.01111 0.12435 0.01505 C 0.11784 0.03264 0.12617 0.01111 0.11771 0.02917 C 0.11523 0.03449 0.11484 0.03935 0.1112 0.04329 C 0.10963 0.04468 0.10755 0.04444 0.10586 0.0456 C 0.10404 0.04676 0.10247 0.04884 0.10065 0.05023 C 0.09805 0.05231 0.09414 0.0537 0.09141 0.05486 C 0.08971 0.05648 0.08802 0.0581 0.0862 0.05949 C 0.08346 0.06157 0.07969 0.06296 0.07695 0.06435 C 0.06549 0.06343 0.05404 0.06389 0.04271 0.06181 C 0.04075 0.06157 0.03932 0.05856 0.0375 0.05718 C 0.03529 0.05556 0.03307 0.0544 0.03086 0.05255 C 0.0207 0.04352 0.03294 0.05139 0.02305 0.0456 C 0.02174 0.04398 0.02044 0.04213 0.01901 0.04074 C 0.01784 0.03981 0.01628 0.03981 0.0151 0.03843 C 0.01406 0.03727 0.01354 0.03495 0.0125 0.0338 C 0.01133 0.03264 0.00977 0.03264 0.00859 0.03148 C 0.00625 0.02917 0.00026 0.02292 -0.00195 0.01736 C -0.0026 0.01597 -0.00287 0.01435 -0.00326 0.01273 L -0.00326 0.01273 " pathEditMode="relative" ptsTypes="AAAAAAAAAAAAAAAAAAAAAAAAAAAAAAAAAAAAAAAAAAAAAAAAAAAAAAAA">
                                      <p:cBhvr>
                                        <p:cTn id="16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1597 L -0.00403 0.01597 C -0.00091 0.01111 0.00196 0.00625 0.00521 0.00185 C 0.01836 -0.01551 0.00586 0.00347 0.01706 -0.00995 C 0.0181 -0.01111 0.01875 -0.01319 0.01966 -0.01458 C 0.02097 -0.0162 0.0224 -0.01759 0.0237 -0.01921 C 0.02448 -0.02153 0.02526 -0.02407 0.0263 -0.02615 C 0.02748 -0.0287 0.02904 -0.03078 0.03021 -0.03333 C 0.03203 -0.03703 0.03386 -0.04097 0.03555 -0.0449 C 0.04362 -0.06412 0.03203 -0.03796 0.04076 -0.06134 C 0.04141 -0.06319 0.04258 -0.06435 0.04336 -0.06597 C 0.0444 -0.06828 0.04518 -0.0706 0.04597 -0.07291 C 0.05013 -0.08588 0.04636 -0.07963 0.05261 -0.08703 C 0.05391 -0.09653 0.05365 -0.09699 0.05651 -0.10578 C 0.05821 -0.11065 0.06081 -0.11458 0.06185 -0.1199 C 0.06224 -0.12222 0.06263 -0.12453 0.06315 -0.12685 C 0.06393 -0.13009 0.06498 -0.13287 0.06576 -0.13611 C 0.0668 -0.14074 0.06836 -0.15023 0.06836 -0.15023 C 0.06888 -0.15717 0.06927 -0.16435 0.06966 -0.17129 C 0.07005 -0.17662 0.0711 -0.18217 0.07097 -0.18773 C 0.07031 -0.22037 0.07044 -0.2537 0.06706 -0.28588 C 0.06641 -0.29236 0.06185 -0.29514 0.05912 -0.3 C 0.04024 -0.33356 0.06393 -0.29259 0.05 -0.31389 C 0.0388 -0.33102 0.04987 -0.31713 0.04076 -0.32801 C 0.03946 -0.33102 0.03841 -0.33449 0.03685 -0.33727 C 0.03464 -0.3412 0.02995 -0.34421 0.02761 -0.34676 C 0.02617 -0.34815 0.02513 -0.35 0.0237 -0.35139 C 0.02084 -0.35393 0.01589 -0.35486 0.01315 -0.35602 C 0.01133 -0.35671 0.00964 -0.35764 0.00781 -0.35833 C 0.00521 -0.35926 0.00261 -0.35972 -2.08333E-6 -0.36065 C -0.00143 -0.36134 -0.0026 -0.3625 -0.00403 -0.36296 C -0.00612 -0.36412 -0.00833 -0.36458 -0.01054 -0.36528 L -0.0513 -0.36296 C -0.09245 -0.35926 -0.04713 -0.36319 -0.06575 -0.35833 C -0.07057 -0.35717 -0.07552 -0.35671 -0.08034 -0.35602 C -0.09518 -0.35069 -0.07708 -0.35671 -0.1013 -0.35139 C -0.10351 -0.35092 -0.10573 -0.35 -0.10794 -0.34907 C -0.11054 -0.34768 -0.11575 -0.34444 -0.11575 -0.34444 C -0.11719 -0.3419 -0.11862 -0.33981 -0.11979 -0.33727 C -0.12304 -0.33032 -0.12226 -0.32916 -0.125 -0.32106 C -0.12669 -0.3162 -0.12929 -0.31227 -0.13034 -0.30694 C -0.13203 -0.29791 -0.1306 -0.30162 -0.13424 -0.29514 L -0.13815 -0.27407 C -0.13867 -0.27176 -0.13932 -0.26967 -0.13945 -0.26713 C -0.14049 -0.25625 -0.14036 -0.25115 -0.14349 -0.24143 C -0.14453 -0.23796 -0.14609 -0.23518 -0.14739 -0.23217 C -0.15026 -0.21203 -0.14739 -0.23356 -0.15 -0.1993 C -0.15026 -0.19537 -0.15091 -0.19143 -0.1513 -0.18773 C -0.15091 -0.17315 -0.1526 -0.15023 -0.1487 -0.13379 C -0.14791 -0.13055 -0.147 -0.12754 -0.14609 -0.12453 C -0.14531 -0.12199 -0.14427 -0.1199 -0.14349 -0.11736 C -0.14101 -0.10463 -0.14362 -0.1162 -0.13945 -0.10347 C -0.13854 -0.10046 -0.13789 -0.09699 -0.13685 -0.09398 C -0.1362 -0.09213 -0.13502 -0.0912 -0.13424 -0.08935 C -0.1332 -0.08727 -0.13294 -0.08379 -0.13164 -0.0824 C -0.12929 -0.07986 -0.1263 -0.07916 -0.1237 -0.07778 L -0.11979 -0.07546 C -0.1151 -0.06713 -0.1194 -0.07338 -0.11315 -0.06828 C -0.10963 -0.06551 -0.10638 -0.06111 -0.1026 -0.05903 C -0.09648 -0.05532 -0.1 -0.05764 -0.09219 -0.05208 C -0.09127 -0.05046 -0.09062 -0.04838 -0.08945 -0.04722 C -0.08789 -0.04583 -0.08594 -0.04583 -0.08424 -0.0449 C -0.08164 -0.04352 -0.0789 -0.0419 -0.0763 -0.04028 C -0.075 -0.03958 -0.07357 -0.03912 -0.07239 -0.03796 C -0.07057 -0.03634 -0.06888 -0.03472 -0.06719 -0.03333 C -0.06523 -0.03194 -0.05963 -0.02893 -0.05794 -0.02847 C -0.05351 -0.02754 -0.04909 -0.02731 -0.04479 -0.02615 C -0.0362 -0.0243 -0.03958 -0.02315 -0.03034 -0.02153 C -0.00859 -0.01805 -0.00156 -0.01921 0.0224 -0.01921 L 0.0224 -0.01921 " pathEditMode="relative" ptsTypes="AAAAAAAAAAAAAAAAAAAAAAAAAAAAAAAAAAAAAAAAAAAAAAAAAAAAAAAAAAAAAAAAAAAAAA">
                                      <p:cBhvr>
                                        <p:cTn id="1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2408 L -0.0082 -0.02408 C -0.00872 -0.03264 -0.00859 -0.04144 -0.00951 -0.05 C -0.01016 -0.05463 -0.01471 -0.06088 -0.01615 -0.06389 C -0.01719 -0.06621 -0.01784 -0.06852 -0.01875 -0.07107 C -0.0138 -0.07223 -0.00846 -0.07176 -0.0043 -0.07801 C -0.00312 -0.07987 -0.0026 -0.08264 -0.00169 -0.08496 C -0.00299 -0.09908 -0.00365 -0.11343 -0.0056 -0.12709 C -0.00625 -0.13149 -0.0082 -0.13496 -0.00951 -0.13889 C -0.01784 -0.16158 -0.01367 -0.15533 -0.02135 -0.16459 C -0.02461 -0.18149 -0.02135 -0.16042 -0.02135 -0.18102 C -0.02135 -0.19075 -0.02161 -0.20857 -0.02539 -0.21829 C -0.02891 -0.22778 -0.03958 -0.23889 -0.04375 -0.2419 L -0.0569 -0.25116 C -0.05469 -0.25348 -0.0526 -0.25625 -0.05039 -0.25811 C -0.04909 -0.25926 -0.04753 -0.25903 -0.04635 -0.26042 C -0.04479 -0.26297 -0.04375 -0.26667 -0.04245 -0.26991 C -0.04297 -0.27292 -0.04271 -0.27663 -0.04375 -0.27917 C -0.04466 -0.28125 -0.04635 -0.28079 -0.04779 -0.28149 C -0.04948 -0.28241 -0.0513 -0.28311 -0.05299 -0.2838 C -0.05339 -0.28635 -0.05339 -0.28913 -0.0543 -0.29098 C -0.05625 -0.29491 -0.06029 -0.29954 -0.06354 -0.30024 C -0.07227 -0.30232 -0.08984 -0.30487 -0.08984 -0.30487 C -0.09375 -0.30741 -0.09466 -0.30625 -0.09648 -0.31436 C -0.09727 -0.31806 -0.09596 -0.32362 -0.09779 -0.32593 C -0.10104 -0.33056 -0.1056 -0.33079 -0.10964 -0.33311 L -0.11745 -0.33774 C -0.11875 -0.33936 -0.11992 -0.34144 -0.12148 -0.34237 C -0.13112 -0.34815 -0.14258 -0.3419 -0.15169 -0.34005 C -0.17031 -0.33172 -0.15443 -0.34028 -0.17279 -0.32593 C -0.17617 -0.32338 -0.17995 -0.32176 -0.18333 -0.31899 C -0.18581 -0.3169 -0.19102 -0.31065 -0.19375 -0.30741 C -0.18346 -0.27963 -0.1918 -0.30695 -0.18724 -0.25811 C -0.18659 -0.25093 -0.18424 -0.24422 -0.18333 -0.23704 C -0.18151 -0.22431 -0.18281 -0.23056 -0.1793 -0.21829 C -0.17891 -0.21459 -0.17799 -0.21065 -0.17799 -0.20672 C -0.17799 -0.18866 -0.17839 -0.1882 -0.1806 -0.17616 C -0.18021 -0.16621 -0.1806 -0.15579 -0.1793 -0.14584 C -0.17878 -0.14213 -0.17643 -0.14005 -0.17539 -0.13658 C -0.17461 -0.13357 -0.17461 -0.13033 -0.17409 -0.12709 C -0.1737 -0.12477 -0.17318 -0.12246 -0.17279 -0.12014 C -0.17396 -0.11112 -0.17422 -0.10788 -0.17669 -0.09908 C -0.17786 -0.09491 -0.1793 -0.09121 -0.1806 -0.08727 C -0.18021 -0.07408 -0.18125 -0.06042 -0.1793 -0.04746 C -0.17878 -0.04422 -0.17591 -0.04422 -0.17409 -0.04283 C -0.16641 -0.03704 -0.17383 -0.04491 -0.16615 -0.03588 C -0.1668 -0.03033 -0.1694 -0.01945 -0.16484 -0.01482 C -0.15911 -0.00903 -0.1526 -0.00695 -0.14648 -0.00301 C -0.14388 -0.00139 -0.14089 -0.00093 -0.13854 0.00162 C -0.13633 0.00393 -0.13424 0.00671 -0.1319 0.00856 C -0.12435 0.01481 -0.12096 0.01388 -0.11224 0.01574 L -0.05039 0.01087 C -0.04453 0.01041 -0.04466 0.00717 -0.03984 0.00162 C -0.03685 -0.00186 -0.03151 -0.00741 -0.02799 -0.01019 C -0.02669 -0.01112 -0.02539 -0.01158 -0.02409 -0.0125 C -0.02318 -0.01413 -0.0224 -0.01575 -0.02135 -0.01713 C -0.01745 -0.02269 -0.01484 -0.02408 -0.00951 -0.02639 C -0.00703 -0.02755 -0.0043 -0.02778 -0.00169 -0.02894 C -0.00026 -0.0294 0.00234 -0.03125 0.00234 -0.03125 L 0.00234 -0.03357 " pathEditMode="relative" ptsTypes="AAAAAAAAAAAAAAAAAAAAAAAAAAAAAAAAAAAAAAAAAAAAAAAAAAAAAAAAAAAA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1088 L -0.00638 -0.01088 C 0.00807 -0.01598 0.00651 -0.01343 0.01992 -0.02732 C 0.02096 -0.02848 0.02161 -0.03033 0.02252 -0.03195 C 0.03047 -0.10301 0.03047 -0.08959 0.03047 -0.18866 C 0.03047 -0.19584 0.02864 -0.20278 0.02773 -0.20973 C 0.02825 -0.2176 0.02864 -0.22547 0.02903 -0.23311 C 0.03034 -0.25278 0.03893 -0.275 0.03307 -0.29167 C 0.02838 -0.30487 0.01549 -0.29468 0.00677 -0.2963 C -0.00508 -0.29561 -0.01693 -0.29399 -0.02878 -0.29399 C -0.0349 -0.29399 -0.04115 -0.29514 -0.04727 -0.2963 C -0.04857 -0.29653 -0.04974 -0.29838 -0.05117 -0.29862 C -0.05821 -0.3007 -0.06524 -0.30186 -0.07227 -0.30325 C -0.08008 -0.30186 -0.08828 -0.30278 -0.09597 -0.29862 C -0.09883 -0.297 -0.1 -0.29028 -0.10248 -0.28704 C -0.10977 -0.27709 -0.11745 -0.26829 -0.12487 -0.2588 C -0.13607 -0.1882 -0.13594 -0.20463 -0.13672 -0.12315 C -0.13685 -0.1044 -0.13867 -0.08473 -0.13542 -0.06713 C -0.13451 -0.06227 -0.12266 -0.05209 -0.11823 -0.04838 C -0.11745 -0.04607 -0.1142 -0.04237 -0.11563 -0.04121 C -0.14141 -0.02338 -0.14076 -0.02547 -0.15912 -0.02963 C -0.16042 -0.02894 -0.16354 -0.02963 -0.16302 -0.02732 C -0.16159 -0.02061 -0.15117 -0.01389 -0.14857 -0.01088 C -0.08164 0.06342 -0.11589 0.04143 -0.06433 0.06643 C -0.04857 0.06481 -0.03268 0.06412 -0.01693 0.06157 C -0.01341 0.06111 -0.00938 0.06064 -0.00638 0.05694 C -0.00287 0.05231 -0.00117 0.04444 0.00143 0.03819 C 0.00195 0.03125 0.00182 0.02407 0.00273 0.01712 C 0.00312 0.01435 0.00469 0.01273 0.00547 0.01018 C 0.00599 0.00787 0.00599 0.00532 0.00677 0.00324 C 0.00781 -0.00024 0.0095 -0.00301 0.01067 -0.00625 C 0.0112 -0.00764 0.01159 -0.00926 0.01198 -0.01088 L 0.01198 -0.01088 " pathEditMode="relative" ptsTypes="AAAAAAAAAAAAAAAAAAAAAAAAAAAAAAA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972 L -0.00287 -0.00972 C -0.00508 -0.01967 -0.01771 -0.06898 -0.01732 -0.08703 C -0.01693 -0.10393 -0.0013 -0.15231 0.00104 -0.15949 C 0.00924 -0.18426 0.0138 -0.18912 0.02604 -0.21088 C 0.02956 -0.21713 0.03333 -0.22291 0.03659 -0.22963 C 0.03919 -0.23518 0.04141 -0.2412 0.04453 -0.24606 C 0.04896 -0.25301 0.05534 -0.25625 0.05898 -0.26481 C 0.06211 -0.27222 0.06276 -0.27662 0.06823 -0.2787 C 0.072 -0.28032 0.07604 -0.28032 0.08008 -0.28102 C 0.08698 -0.28032 0.09427 -0.28217 0.10104 -0.2787 C 0.10729 -0.27569 0.1125 -0.26805 0.11823 -0.2625 C 0.12487 -0.25555 0.13151 -0.24884 0.13789 -0.24143 C 0.13893 -0.24027 0.13958 -0.23796 0.14049 -0.23657 C 0.14922 -0.22615 0.15807 -0.21643 0.16693 -0.20625 C 0.16823 -0.20139 0.17604 -0.17523 0.17604 -0.16875 C 0.17604 -0.11898 0.17669 -0.06828 0.17213 -0.01921 C 0.17083 -0.00578 0.16354 0.00301 0.15898 0.01366 C 0.15521 0.02246 0.15221 0.03311 0.14713 0.03936 C 0.1401 0.04815 0.13125 0.05186 0.12344 0.05811 C 0.12161 0.05949 0.12005 0.06227 0.11823 0.06273 C 0.10638 0.06621 0.09453 0.06736 0.08268 0.06991 C 0.04362 0.0669 0.0345 0.07107 0.00638 0.06042 C 0.00495 0.05996 0.00364 0.0588 0.00234 0.05811 C -0.00248 0.05232 -0.00664 0.04838 -0.00951 0.03704 C -0.01146 0.02917 -0.01107 0.01991 -0.01211 0.01135 C -0.01237 0.0088 -0.01289 0.00648 -0.01341 0.0044 C -0.01458 -0.00046 -0.01628 -0.00486 -0.01732 -0.00972 C -0.01888 -0.01666 -0.02123 -0.03078 -0.02123 -0.03078 L -0.02123 -0.03078 " pathEditMode="relative" ptsTypes="AAAAAAAAAAAAAAAAAAAAAAAAAAAAAA">
                                      <p:cBhvr>
                                        <p:cTn id="24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0348 L -0.0151 -0.00348 C -0.01732 -0.03473 -0.01836 -0.06621 -0.02174 -0.09699 C -0.02278 -0.10695 -0.02617 -0.11574 -0.02825 -0.125 C -0.02877 -0.12732 -0.02916 -0.12963 -0.02968 -0.13218 C -0.03112 -0.15648 -0.03489 -0.18704 -0.02968 -0.21158 C -0.02747 -0.22153 -0.01432 -0.28148 -0.00065 -0.29815 C 0.00599 -0.30625 0.01302 -0.31366 0.02045 -0.31922 C 0.02448 -0.32223 0.02917 -0.32176 0.0336 -0.32385 C 0.04115 -0.32732 0.04844 -0.33172 0.05599 -0.33542 C 0.06953 -0.3301 0.08347 -0.32662 0.09675 -0.31922 C 0.10456 -0.31482 0.11172 -0.30695 0.11914 -0.30047 C 0.125 -0.29537 0.13347 -0.28797 0.13893 -0.2794 C 0.14518 -0.26945 0.15313 -0.26181 0.15729 -0.24908 C 0.16641 -0.2213 0.1711 -0.20903 0.17839 -0.17639 C 0.18112 -0.16435 0.18268 -0.15162 0.1849 -0.13912 C 0.18555 -0.12107 0.18763 -0.08866 0.1849 -0.06898 C 0.18347 -0.05834 0.18138 -0.04792 0.17839 -0.03843 C 0.17344 -0.02361 0.16823 -0.00834 0.1612 0.00347 C 0.15612 0.01227 0.14935 0.01736 0.14284 0.02222 C 0.10925 0.04768 0.10964 0.04305 0.07435 0.05046 C 0.05951 0.04652 0.0444 0.04421 0.02956 0.03865 C 0.02774 0.03796 0.02709 0.03379 0.02565 0.03171 C 0.02175 0.02523 0.01797 0.01875 0.0138 0.01296 C 0.01133 0.00949 0.00847 0.00671 0.00586 0.00347 C 0.00417 0.00139 0.00235 -0.00116 0.00065 -0.00348 C -0.00247 -0.01435 -0.00143 -0.0132 -0.00729 -0.02223 C -0.00846 -0.02408 -0.0112 -0.02685 -0.0112 -0.02685 L -0.0112 -0.02685 " pathEditMode="relative" ptsTypes="AAAAAAAAAAAAAAAAAAAAAAAAAAAAA">
                                      <p:cBhvr>
                                        <p:cTn id="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3 -0.10856 L -0.1573 -0.10856 C -0.15651 -0.11551 -0.15599 -0.12268 -0.15469 -0.12963 C -0.14388 -0.19028 -0.15508 -0.11018 -0.14414 -0.18333 C -0.14024 -0.21018 -0.13555 -0.25671 -0.12839 -0.28403 C -0.12539 -0.2956 -0.1224 -0.30764 -0.11914 -0.31921 C -0.11849 -0.32153 -0.11797 -0.32477 -0.11654 -0.32616 C -0.08373 -0.35532 -0.08763 -0.35139 -0.0599 -0.36111 C -0.03933 -0.34907 -0.05482 -0.35741 -0.01263 -0.34259 C 0.01028 -0.30185 0.01367 -0.29954 0.03216 -0.25116 C 0.0332 -0.24861 0.0332 -0.24514 0.03346 -0.2419 C 0.03489 -0.22546 0.0375 -0.19282 0.0375 -0.19282 C 0.03528 -0.17801 0.03528 -0.16134 0.03086 -0.14815 C 0.02695 -0.13681 0.01992 -0.12986 0.0138 -0.12245 C 0.00364 -0.11042 -0.00651 -0.09768 -0.01784 -0.08981 C -0.02006 -0.08819 -0.02214 -0.08611 -0.02448 -0.08495 C -0.03972 -0.07755 -0.05508 -0.07106 -0.07045 -0.06389 C -0.09063 -0.06551 -0.11094 -0.06412 -0.13099 -0.06875 C -0.13933 -0.0706 -0.14284 -0.08125 -0.14818 -0.08981 C -0.15066 -0.09375 -0.15599 -0.10139 -0.15599 -0.10139 L -0.15599 -0.10139 L -0.15599 -0.10139 " pathEditMode="relative" ptsTypes="AAAAAAAAAAAAAAAAAA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0.00509 L -0.01055 0.00509 C -0.01484 -0.0088 -0.01966 -0.02269 -0.0237 -0.03704 C -0.025 -0.04167 -0.02643 -0.0463 -0.0276 -0.05093 C -0.02904 -0.05649 -0.03008 -0.06204 -0.03151 -0.06736 C -0.0332 -0.07292 -0.03516 -0.07824 -0.03685 -0.0838 C -0.03958 -0.09306 -0.04206 -0.10255 -0.04466 -0.11181 C -0.04766 -0.12223 -0.04805 -0.12246 -0.05 -0.13519 C -0.05052 -0.13912 -0.05078 -0.14306 -0.0513 -0.14699 C -0.05169 -0.15 -0.05208 -0.15324 -0.0526 -0.15625 C -0.05299 -0.15857 -0.05325 -0.16111 -0.05391 -0.1632 C -0.05547 -0.16829 -0.05651 -0.17431 -0.05924 -0.17732 C -0.06055 -0.17894 -0.06198 -0.1801 -0.06315 -0.18195 C -0.06549 -0.18565 -0.06966 -0.19375 -0.06966 -0.19375 C -0.07187 -0.22338 -0.07213 -0.21968 -0.06966 -0.26158 C -0.06875 -0.27755 -0.06693 -0.27871 -0.06445 -0.2919 C -0.06393 -0.29491 -0.06406 -0.29861 -0.06315 -0.30139 C -0.06224 -0.30417 -0.06042 -0.30579 -0.05924 -0.30834 C -0.0582 -0.31042 -0.05755 -0.3132 -0.05651 -0.31528 C -0.05404 -0.32037 -0.0487 -0.3294 -0.0487 -0.3294 C -0.0474 -0.33635 -0.04648 -0.34491 -0.04336 -0.35047 C -0.04232 -0.35232 -0.04062 -0.35324 -0.03945 -0.3551 C -0.03802 -0.35718 -0.03698 -0.36019 -0.03555 -0.36204 C -0.03138 -0.36736 -0.02956 -0.3669 -0.025 -0.36922 C -0.0237 -0.36991 -0.0224 -0.37084 -0.02109 -0.37153 C -0.01927 -0.37246 -0.01745 -0.37292 -0.01575 -0.37385 C -0.01445 -0.37454 -0.01315 -0.3757 -0.01185 -0.37616 C -0.0069 -0.37801 0.00208 -0.37986 0.00664 -0.38079 C 0.00794 -0.38172 0.00925 -0.38241 0.01055 -0.38311 C 0.02656 -0.39121 0.02865 -0.38473 0.05534 -0.38311 C 0.05703 -0.38079 0.05859 -0.37801 0.06055 -0.37616 C 0.06172 -0.375 0.06341 -0.37524 0.06445 -0.37385 C 0.06576 -0.37199 0.06628 -0.36922 0.06719 -0.3669 C 0.07617 -0.31899 0.07005 -0.35625 0.06849 -0.24514 C 0.0681 -0.22107 0.0681 -0.19676 0.06719 -0.17269 C 0.0668 -0.16482 0.06654 -0.15625 0.06445 -0.14931 L 0.06185 -0.13982 C 0.06146 -0.12269 0.06133 -0.10556 0.06055 -0.08843 C 0.06042 -0.08588 0.0599 -0.08357 0.05925 -0.08149 C 0.05612 -0.07061 0.05703 -0.07778 0.0526 -0.06736 C 0.05117 -0.06366 0.05026 -0.05926 0.0487 -0.05579 C 0.04766 -0.05301 0.04596 -0.05116 0.04479 -0.04861 C 0.03763 -0.03334 0.04766 -0.05093 0.03815 -0.03218 L 0.025 -0.0088 C 0.0237 -0.00649 0.02214 -0.00463 0.02109 -0.00186 C 0.01615 0.00972 0.01901 0.00532 0.01315 0.01226 C -0.00039 0.00972 0.00443 0.00972 -0.0013 0.00972 L -0.0013 0.00972 " pathEditMode="relative" ptsTypes="AAAAAAAAAAAAAAAAAAAAAAAAAAAAAAAAAAAAAAAAAAAAAAAA">
                                      <p:cBhvr>
                                        <p:cTn id="3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273 L -0.00091 -0.01273 C -0.0026 -0.01898 -0.00455 -0.02523 -0.00612 -0.03148 C -0.00716 -0.03611 -0.00781 -0.04098 -0.00872 -0.04561 C -0.0095 -0.04954 -0.01054 -0.05348 -0.01132 -0.05718 C -0.01184 -0.06111 -0.01237 -0.06505 -0.01276 -0.06898 C -0.01315 -0.07361 -0.01354 -0.07848 -0.01406 -0.08311 C -0.01575 -0.09861 -0.01536 -0.08704 -0.01666 -0.10648 C -0.01849 -0.13449 -0.01822 -0.14723 -0.01927 -0.17894 C -0.01966 -0.1882 -0.01992 -0.19769 -0.02057 -0.20695 C -0.02122 -0.21482 -0.02317 -0.23033 -0.02317 -0.23033 C -0.02213 -0.27732 -0.02434 -0.27385 -0.01927 -0.30533 C -0.01849 -0.30996 -0.01862 -0.31574 -0.01666 -0.31922 C -0.01341 -0.325 -0.00846 -0.32616 -0.00481 -0.33102 C 0.00222 -0.34028 0.00795 -0.35209 0.01498 -0.36135 C 0.01667 -0.36366 0.01836 -0.36644 0.02019 -0.36829 C 0.02891 -0.37732 0.03008 -0.37732 0.03868 -0.38241 C 0.03998 -0.38311 0.04128 -0.38426 0.04258 -0.38473 L 0.04922 -0.38704 C 0.0556 -0.38681 0.09519 -0.39329 0.11498 -0.38241 C 0.11602 -0.38195 0.13034 -0.37385 0.13347 -0.37084 C 0.13529 -0.36875 0.13711 -0.36621 0.13868 -0.36366 C 0.14102 -0.35996 0.14532 -0.35209 0.14532 -0.35209 C 0.14571 -0.34977 0.14649 -0.34746 0.14662 -0.34491 C 0.14727 -0.33403 0.14662 -0.32292 0.14792 -0.31227 C 0.14844 -0.30787 0.15066 -0.30463 0.15183 -0.30047 C 0.1573 -0.28125 0.14831 -0.30672 0.15586 -0.28658 C 0.15534 -0.27477 0.15521 -0.2632 0.15456 -0.25139 C 0.1543 -0.24908 0.153 -0.24699 0.15313 -0.24445 C 0.15352 -0.23797 0.15508 -0.23195 0.15586 -0.2257 C 0.15678 -0.2176 0.15717 -0.21227 0.15847 -0.20463 C 0.15886 -0.20232 0.15912 -0.19977 0.15977 -0.19769 C 0.16732 -0.17361 0.16342 -0.19236 0.16641 -0.17662 C 0.16589 -0.16806 0.16628 -0.15926 0.16498 -0.15093 C 0.1642 -0.14537 0.16042 -0.14098 0.15847 -0.13681 C 0.15704 -0.1338 0.15573 -0.13056 0.15456 -0.12755 C 0.15352 -0.12523 0.15313 -0.12199 0.15183 -0.12037 C 0.15 -0.11806 0.1474 -0.11736 0.14532 -0.11574 C 0.14349 -0.11436 0.1418 -0.1125 0.13998 -0.11111 C 0.13737 -0.10926 0.13464 -0.10857 0.13217 -0.10648 C 0.12852 -0.10324 0.12605 -0.10139 0.12292 -0.09699 C 0.11615 -0.0875 0.12566 -0.09723 0.11498 -0.08773 C 0.11185 -0.08218 0.10977 -0.07778 0.10573 -0.07361 C 0.10456 -0.07246 0.10313 -0.07199 0.10183 -0.0713 C 0.09688 -0.06922 0.09558 -0.06991 0.09128 -0.06667 C 0.07735 -0.05602 0.09584 -0.06829 0.07943 -0.05718 C 0.07605 -0.0551 0.07383 -0.05417 0.07019 -0.05255 L 0.05834 -0.04792 C 0.05482 -0.04653 0.05131 -0.04491 0.04792 -0.04329 C 0.0461 -0.04236 0.04441 -0.04144 0.04258 -0.04098 L 0.03607 -0.03866 C 0.0155 -0.04051 0.01563 -0.03241 0.00573 -0.04561 C 0.00521 -0.0463 0.00482 -0.04723 0.00443 -0.04792 L 0.00443 -0.04792 " pathEditMode="relative" ptsTypes="AAAAAAAAAAAAAAAAAAAAAAAAAAAAAAAAAAAAAAAAAAAAAAAAAAAAAA">
                                      <p:cBhvr>
                                        <p:cTn id="3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8 -0.02755 L -0.00678 -0.02755 C -0.00469 -0.09838 -0.00391 -0.16968 -0.00026 -0.24028 C 0.00091 -0.2625 0.00572 -0.2838 0.00768 -0.30579 C 0.00885 -0.32061 0.00416 -0.3382 0.00898 -0.35024 C 0.01471 -0.36482 0.02643 -0.36736 0.03528 -0.37593 C 0.04882 -0.37454 0.06263 -0.37524 0.07604 -0.3713 C 0.10625 -0.36274 0.1401 -0.34954 0.16679 -0.31991 C 0.18086 -0.30417 0.19309 -0.28403 0.20625 -0.26621 C 0.20976 -0.24746 0.21836 -0.22963 0.21679 -0.20996 C 0.21523 -0.18866 0.20026 -0.10973 0.18255 -0.08357 C 0.17148 -0.06713 0.16002 -0.05093 0.14713 -0.03912 C 0.12812 -0.02199 0.10768 -0.01111 0.08789 0.00301 C 0.06809 0.00046 0.04843 -0.00093 0.02864 -0.00417 C 0.02421 -0.00486 0.01979 -0.00602 0.01549 -0.0088 C 0.01341 -0.01019 0.01211 -0.01366 0.01028 -0.01574 C -0.00118 -0.02871 0.0039 -0.02014 -0.00026 -0.02755 L -0.00026 -0.02755 " pathEditMode="relative" ptsTypes="AAAAAAAAAAAAAAAAAA">
                                      <p:cBhvr>
                                        <p:cTn id="34" dur="1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13946 0.055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275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75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73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47B8B63-188F-48EA-AF25-DAA2CFF82B22}"/>
              </a:ext>
            </a:extLst>
          </p:cNvPr>
          <p:cNvSpPr/>
          <p:nvPr/>
        </p:nvSpPr>
        <p:spPr>
          <a:xfrm>
            <a:off x="178290" y="174785"/>
            <a:ext cx="8267878" cy="6473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owder"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出来的扭蛋">
            <a:extLst>
              <a:ext uri="{FF2B5EF4-FFF2-40B4-BE49-F238E27FC236}">
                <a16:creationId xmlns:a16="http://schemas.microsoft.com/office/drawing/2014/main" id="{4FD0C7C1-AB50-44DB-9E15-30B9CEB00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810" y="4873804"/>
            <a:ext cx="707368" cy="720000"/>
          </a:xfrm>
          <a:prstGeom prst="ellipse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8B885426-CB53-4069-9075-1196FB81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2946389" y="3676041"/>
            <a:ext cx="720000" cy="720000"/>
          </a:xfrm>
          <a:prstGeom prst="ellipse">
            <a:avLst/>
          </a:prstGeom>
        </p:spPr>
      </p:pic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5F23F179-0ED3-48B1-9CDA-7CB9474E76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169138" y="3635026"/>
            <a:ext cx="720000" cy="720000"/>
          </a:xfrm>
          <a:prstGeom prst="ellipse">
            <a:avLst/>
          </a:prstGeom>
        </p:spPr>
      </p:pic>
      <p:pic>
        <p:nvPicPr>
          <p:cNvPr id="38" name="图片 37" descr="图片包含 游戏机&#10;&#10;描述已自动生成">
            <a:extLst>
              <a:ext uri="{FF2B5EF4-FFF2-40B4-BE49-F238E27FC236}">
                <a16:creationId xmlns:a16="http://schemas.microsoft.com/office/drawing/2014/main" id="{06222B71-C76D-4F56-957A-DE0D3C605B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2438800" y="3388763"/>
            <a:ext cx="720000" cy="720000"/>
          </a:xfrm>
          <a:prstGeom prst="ellipse">
            <a:avLst/>
          </a:prstGeom>
        </p:spPr>
      </p:pic>
      <p:pic>
        <p:nvPicPr>
          <p:cNvPr id="39" name="图片 38" descr="图片包含 游戏机&#10;&#10;描述已自动生成">
            <a:extLst>
              <a:ext uri="{FF2B5EF4-FFF2-40B4-BE49-F238E27FC236}">
                <a16:creationId xmlns:a16="http://schemas.microsoft.com/office/drawing/2014/main" id="{31991C8A-4C59-47C7-913D-FB531908A8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763439" y="3685778"/>
            <a:ext cx="720000" cy="720000"/>
          </a:xfrm>
          <a:prstGeom prst="ellipse">
            <a:avLst/>
          </a:prstGeom>
        </p:spPr>
      </p:pic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4D988F44-A8B4-4BAF-BDD3-1DBFE92F93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115506" y="4220202"/>
            <a:ext cx="720000" cy="720000"/>
          </a:xfrm>
          <a:prstGeom prst="ellipse">
            <a:avLst/>
          </a:prstGeom>
        </p:spPr>
      </p:pic>
      <p:pic>
        <p:nvPicPr>
          <p:cNvPr id="42" name="图片 41" descr="图片包含 游戏机&#10;&#10;描述已自动生成">
            <a:extLst>
              <a:ext uri="{FF2B5EF4-FFF2-40B4-BE49-F238E27FC236}">
                <a16:creationId xmlns:a16="http://schemas.microsoft.com/office/drawing/2014/main" id="{03493B34-567E-4B17-BA5D-F14D284D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44612" y="3472840"/>
            <a:ext cx="720000" cy="720000"/>
          </a:xfrm>
          <a:prstGeom prst="ellipse">
            <a:avLst/>
          </a:prstGeom>
        </p:spPr>
      </p:pic>
      <p:pic>
        <p:nvPicPr>
          <p:cNvPr id="43" name="图片 42" descr="图片包含 游戏机&#10;&#10;描述已自动生成">
            <a:extLst>
              <a:ext uri="{FF2B5EF4-FFF2-40B4-BE49-F238E27FC236}">
                <a16:creationId xmlns:a16="http://schemas.microsoft.com/office/drawing/2014/main" id="{0AA3D389-DECD-4924-B0A0-246C6F42E7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399724" y="4203642"/>
            <a:ext cx="720000" cy="720000"/>
          </a:xfrm>
          <a:prstGeom prst="ellipse">
            <a:avLst/>
          </a:prstGeom>
        </p:spPr>
      </p:pic>
      <p:pic>
        <p:nvPicPr>
          <p:cNvPr id="44" name="图片 43" descr="图片包含 游戏机&#10;&#10;描述已自动生成">
            <a:extLst>
              <a:ext uri="{FF2B5EF4-FFF2-40B4-BE49-F238E27FC236}">
                <a16:creationId xmlns:a16="http://schemas.microsoft.com/office/drawing/2014/main" id="{94F57454-5787-418C-B37C-5E28E5EE4F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3221823" y="4111219"/>
            <a:ext cx="720000" cy="720000"/>
          </a:xfrm>
          <a:prstGeom prst="ellipse">
            <a:avLst/>
          </a:prstGeom>
        </p:spPr>
      </p:pic>
      <p:pic>
        <p:nvPicPr>
          <p:cNvPr id="45" name="图片 44" descr="图片包含 游戏机&#10;&#10;描述已自动生成">
            <a:extLst>
              <a:ext uri="{FF2B5EF4-FFF2-40B4-BE49-F238E27FC236}">
                <a16:creationId xmlns:a16="http://schemas.microsoft.com/office/drawing/2014/main" id="{94250268-6346-45B6-B3D5-20E61DA29D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2669092" y="3811095"/>
            <a:ext cx="720000" cy="720000"/>
          </a:xfrm>
          <a:prstGeom prst="ellipse">
            <a:avLst/>
          </a:prstGeom>
        </p:spPr>
      </p:pic>
      <p:pic>
        <p:nvPicPr>
          <p:cNvPr id="46" name="图片 45" descr="图片包含 游戏机&#10;&#10;描述已自动生成">
            <a:extLst>
              <a:ext uri="{FF2B5EF4-FFF2-40B4-BE49-F238E27FC236}">
                <a16:creationId xmlns:a16="http://schemas.microsoft.com/office/drawing/2014/main" id="{89B431A0-DD19-4FDF-8782-0E54DEAD04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1231103" y="3498539"/>
            <a:ext cx="720000" cy="720000"/>
          </a:xfrm>
          <a:prstGeom prst="ellipse">
            <a:avLst/>
          </a:prstGeom>
        </p:spPr>
      </p:pic>
      <p:pic>
        <p:nvPicPr>
          <p:cNvPr id="47" name="图片 46" descr="图片包含 游戏机&#10;&#10;描述已自动生成">
            <a:extLst>
              <a:ext uri="{FF2B5EF4-FFF2-40B4-BE49-F238E27FC236}">
                <a16:creationId xmlns:a16="http://schemas.microsoft.com/office/drawing/2014/main" id="{EC47E457-3747-44FB-B5C3-79E7483E3F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1411704" y="3822637"/>
            <a:ext cx="720000" cy="720000"/>
          </a:xfrm>
          <a:prstGeom prst="ellipse">
            <a:avLst/>
          </a:prstGeom>
        </p:spPr>
      </p:pic>
      <p:pic>
        <p:nvPicPr>
          <p:cNvPr id="48" name="图片 47" descr="图片包含 游戏机&#10;&#10;描述已自动生成">
            <a:extLst>
              <a:ext uri="{FF2B5EF4-FFF2-40B4-BE49-F238E27FC236}">
                <a16:creationId xmlns:a16="http://schemas.microsoft.com/office/drawing/2014/main" id="{F7C95114-89A7-49D1-8737-EED23D1AAA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809147" y="4352640"/>
            <a:ext cx="720000" cy="720000"/>
          </a:xfrm>
          <a:prstGeom prst="ellipse">
            <a:avLst/>
          </a:prstGeom>
        </p:spPr>
      </p:pic>
      <p:pic>
        <p:nvPicPr>
          <p:cNvPr id="49" name="图片 48" descr="图片包含 游戏机&#10;&#10;描述已自动生成">
            <a:extLst>
              <a:ext uri="{FF2B5EF4-FFF2-40B4-BE49-F238E27FC236}">
                <a16:creationId xmlns:a16="http://schemas.microsoft.com/office/drawing/2014/main" id="{5B33030F-E2A0-4E81-81A7-1C473F8BC0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52780" y="4230405"/>
            <a:ext cx="720000" cy="720000"/>
          </a:xfrm>
          <a:prstGeom prst="ellipse">
            <a:avLst/>
          </a:prstGeom>
        </p:spPr>
      </p:pic>
      <p:pic>
        <p:nvPicPr>
          <p:cNvPr id="50" name="图片 49" descr="图片包含 游戏机&#10;&#10;描述已自动生成">
            <a:extLst>
              <a:ext uri="{FF2B5EF4-FFF2-40B4-BE49-F238E27FC236}">
                <a16:creationId xmlns:a16="http://schemas.microsoft.com/office/drawing/2014/main" id="{0A08BA6D-C505-4060-9CF7-3166FB48D4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1349751" y="4369748"/>
            <a:ext cx="720000" cy="720000"/>
          </a:xfrm>
          <a:prstGeom prst="ellipse">
            <a:avLst/>
          </a:prstGeom>
        </p:spPr>
      </p:pic>
      <p:pic>
        <p:nvPicPr>
          <p:cNvPr id="51" name="图片 50" descr="图片包含 游戏机&#10;&#10;描述已自动生成">
            <a:extLst>
              <a:ext uri="{FF2B5EF4-FFF2-40B4-BE49-F238E27FC236}">
                <a16:creationId xmlns:a16="http://schemas.microsoft.com/office/drawing/2014/main" id="{8AA402BF-9D12-48B7-BB50-3A99802D1A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1055520" y="4230405"/>
            <a:ext cx="720000" cy="720000"/>
          </a:xfrm>
          <a:prstGeom prst="ellipse">
            <a:avLst/>
          </a:prstGeom>
        </p:spPr>
      </p:pic>
      <p:pic>
        <p:nvPicPr>
          <p:cNvPr id="12" name="扭蛋机">
            <a:extLst>
              <a:ext uri="{FF2B5EF4-FFF2-40B4-BE49-F238E27FC236}">
                <a16:creationId xmlns:a16="http://schemas.microsoft.com/office/drawing/2014/main" id="{7761F224-F652-4039-8B80-57D41AA46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6" y="1086246"/>
            <a:ext cx="4248472" cy="5039916"/>
          </a:xfrm>
          <a:prstGeom prst="rect">
            <a:avLst/>
          </a:prstGeom>
        </p:spPr>
      </p:pic>
      <p:sp>
        <p:nvSpPr>
          <p:cNvPr id="23" name="开关键">
            <a:extLst>
              <a:ext uri="{FF2B5EF4-FFF2-40B4-BE49-F238E27FC236}">
                <a16:creationId xmlns:a16="http://schemas.microsoft.com/office/drawing/2014/main" id="{05B6C196-F5A5-4B65-B4B2-ABECFB03A208}"/>
              </a:ext>
            </a:extLst>
          </p:cNvPr>
          <p:cNvSpPr/>
          <p:nvPr/>
        </p:nvSpPr>
        <p:spPr>
          <a:xfrm>
            <a:off x="1718247" y="5161756"/>
            <a:ext cx="1368152" cy="684077"/>
          </a:xfrm>
          <a:prstGeom prst="roundRect">
            <a:avLst>
              <a:gd name="adj" fmla="val 35428"/>
            </a:avLst>
          </a:prstGeom>
          <a:solidFill>
            <a:srgbClr val="EC7876"/>
          </a:solidFill>
          <a:ln>
            <a:solidFill>
              <a:srgbClr val="FFCCFF"/>
            </a:solidFill>
            <a:extLst>
              <a:ext uri="{C807C97D-BFC1-408E-A445-0C87EB9F89A2}">
                <ask:lineSketchStyleProps xmlns:ask="http://schemas.microsoft.com/office/drawing/2018/sketchyshapes" sd="802006967">
                  <a:custGeom>
                    <a:avLst/>
                    <a:gdLst>
                      <a:gd name="connsiteX0" fmla="*/ 0 w 1368152"/>
                      <a:gd name="connsiteY0" fmla="*/ 84011 h 504056"/>
                      <a:gd name="connsiteX1" fmla="*/ 84011 w 1368152"/>
                      <a:gd name="connsiteY1" fmla="*/ 0 h 504056"/>
                      <a:gd name="connsiteX2" fmla="*/ 660073 w 1368152"/>
                      <a:gd name="connsiteY2" fmla="*/ 0 h 504056"/>
                      <a:gd name="connsiteX3" fmla="*/ 1284141 w 1368152"/>
                      <a:gd name="connsiteY3" fmla="*/ 0 h 504056"/>
                      <a:gd name="connsiteX4" fmla="*/ 1368152 w 1368152"/>
                      <a:gd name="connsiteY4" fmla="*/ 84011 h 504056"/>
                      <a:gd name="connsiteX5" fmla="*/ 1368152 w 1368152"/>
                      <a:gd name="connsiteY5" fmla="*/ 420045 h 504056"/>
                      <a:gd name="connsiteX6" fmla="*/ 1284141 w 1368152"/>
                      <a:gd name="connsiteY6" fmla="*/ 504056 h 504056"/>
                      <a:gd name="connsiteX7" fmla="*/ 660073 w 1368152"/>
                      <a:gd name="connsiteY7" fmla="*/ 504056 h 504056"/>
                      <a:gd name="connsiteX8" fmla="*/ 84011 w 1368152"/>
                      <a:gd name="connsiteY8" fmla="*/ 504056 h 504056"/>
                      <a:gd name="connsiteX9" fmla="*/ 0 w 1368152"/>
                      <a:gd name="connsiteY9" fmla="*/ 420045 h 504056"/>
                      <a:gd name="connsiteX10" fmla="*/ 0 w 1368152"/>
                      <a:gd name="connsiteY10" fmla="*/ 84011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68152" h="504056" fill="none" extrusionOk="0">
                        <a:moveTo>
                          <a:pt x="0" y="84011"/>
                        </a:moveTo>
                        <a:cubicBezTo>
                          <a:pt x="-6605" y="35667"/>
                          <a:pt x="43610" y="-3211"/>
                          <a:pt x="84011" y="0"/>
                        </a:cubicBezTo>
                        <a:cubicBezTo>
                          <a:pt x="296174" y="-684"/>
                          <a:pt x="406204" y="-15564"/>
                          <a:pt x="660073" y="0"/>
                        </a:cubicBezTo>
                        <a:cubicBezTo>
                          <a:pt x="913942" y="15564"/>
                          <a:pt x="1016686" y="-9290"/>
                          <a:pt x="1284141" y="0"/>
                        </a:cubicBezTo>
                        <a:cubicBezTo>
                          <a:pt x="1331072" y="-7366"/>
                          <a:pt x="1364835" y="43470"/>
                          <a:pt x="1368152" y="84011"/>
                        </a:cubicBezTo>
                        <a:cubicBezTo>
                          <a:pt x="1363071" y="242238"/>
                          <a:pt x="1383800" y="253003"/>
                          <a:pt x="1368152" y="420045"/>
                        </a:cubicBezTo>
                        <a:cubicBezTo>
                          <a:pt x="1362953" y="469166"/>
                          <a:pt x="1328939" y="511660"/>
                          <a:pt x="1284141" y="504056"/>
                        </a:cubicBezTo>
                        <a:cubicBezTo>
                          <a:pt x="974521" y="526369"/>
                          <a:pt x="904561" y="493274"/>
                          <a:pt x="660073" y="504056"/>
                        </a:cubicBezTo>
                        <a:cubicBezTo>
                          <a:pt x="415585" y="514838"/>
                          <a:pt x="370379" y="486731"/>
                          <a:pt x="84011" y="504056"/>
                        </a:cubicBezTo>
                        <a:cubicBezTo>
                          <a:pt x="40365" y="498590"/>
                          <a:pt x="-2274" y="473296"/>
                          <a:pt x="0" y="420045"/>
                        </a:cubicBezTo>
                        <a:cubicBezTo>
                          <a:pt x="-14440" y="311152"/>
                          <a:pt x="9811" y="179648"/>
                          <a:pt x="0" y="84011"/>
                        </a:cubicBezTo>
                        <a:close/>
                      </a:path>
                      <a:path w="1368152" h="504056" stroke="0" extrusionOk="0">
                        <a:moveTo>
                          <a:pt x="0" y="84011"/>
                        </a:moveTo>
                        <a:cubicBezTo>
                          <a:pt x="-2505" y="47747"/>
                          <a:pt x="42214" y="771"/>
                          <a:pt x="84011" y="0"/>
                        </a:cubicBezTo>
                        <a:cubicBezTo>
                          <a:pt x="311237" y="-16199"/>
                          <a:pt x="378423" y="-5865"/>
                          <a:pt x="672075" y="0"/>
                        </a:cubicBezTo>
                        <a:cubicBezTo>
                          <a:pt x="965727" y="5865"/>
                          <a:pt x="978680" y="12034"/>
                          <a:pt x="1284141" y="0"/>
                        </a:cubicBezTo>
                        <a:cubicBezTo>
                          <a:pt x="1326068" y="5355"/>
                          <a:pt x="1370941" y="40683"/>
                          <a:pt x="1368152" y="84011"/>
                        </a:cubicBezTo>
                        <a:cubicBezTo>
                          <a:pt x="1383059" y="238666"/>
                          <a:pt x="1372974" y="263535"/>
                          <a:pt x="1368152" y="420045"/>
                        </a:cubicBezTo>
                        <a:cubicBezTo>
                          <a:pt x="1374141" y="476314"/>
                          <a:pt x="1334288" y="502920"/>
                          <a:pt x="1284141" y="504056"/>
                        </a:cubicBezTo>
                        <a:cubicBezTo>
                          <a:pt x="1069835" y="482703"/>
                          <a:pt x="826409" y="516488"/>
                          <a:pt x="708079" y="504056"/>
                        </a:cubicBezTo>
                        <a:cubicBezTo>
                          <a:pt x="589749" y="491624"/>
                          <a:pt x="307666" y="487162"/>
                          <a:pt x="84011" y="504056"/>
                        </a:cubicBezTo>
                        <a:cubicBezTo>
                          <a:pt x="38305" y="506613"/>
                          <a:pt x="-2390" y="469625"/>
                          <a:pt x="0" y="420045"/>
                        </a:cubicBezTo>
                        <a:cubicBezTo>
                          <a:pt x="4058" y="270834"/>
                          <a:pt x="-180" y="243885"/>
                          <a:pt x="0" y="8401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>
            <a:bevelT w="127000" prst="angle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ON/OFF</a:t>
            </a:r>
            <a:endParaRPr lang="zh-CN" altLang="en-US" sz="2000" b="1" dirty="0"/>
          </a:p>
        </p:txBody>
      </p:sp>
      <p:pic>
        <p:nvPicPr>
          <p:cNvPr id="58" name="大号扭蛋">
            <a:extLst>
              <a:ext uri="{FF2B5EF4-FFF2-40B4-BE49-F238E27FC236}">
                <a16:creationId xmlns:a16="http://schemas.microsoft.com/office/drawing/2014/main" id="{59EBC8E4-4F6C-4B7E-8679-8FAD60371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828" y="2090909"/>
            <a:ext cx="2546887" cy="2592368"/>
          </a:xfrm>
          <a:prstGeom prst="ellipse">
            <a:avLst/>
          </a:prstGeom>
        </p:spPr>
      </p:pic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A913B1C-D89A-4C62-BCE6-0738685481C6}"/>
              </a:ext>
            </a:extLst>
          </p:cNvPr>
          <p:cNvSpPr/>
          <p:nvPr/>
        </p:nvSpPr>
        <p:spPr>
          <a:xfrm>
            <a:off x="5811202" y="2866632"/>
            <a:ext cx="1752140" cy="1044262"/>
          </a:xfrm>
          <a:prstGeom prst="roundRect">
            <a:avLst>
              <a:gd name="adj" fmla="val 21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比赛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84D2857-10FD-4FFF-A20E-204421D015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35" t="14300" r="14403" b="12210"/>
          <a:stretch/>
        </p:blipFill>
        <p:spPr>
          <a:xfrm>
            <a:off x="9382853" y="2440763"/>
            <a:ext cx="2177361" cy="2060381"/>
          </a:xfrm>
          <a:prstGeom prst="rect">
            <a:avLst/>
          </a:prstGeom>
        </p:spPr>
      </p:pic>
      <p:sp>
        <p:nvSpPr>
          <p:cNvPr id="73" name="加分前">
            <a:extLst>
              <a:ext uri="{FF2B5EF4-FFF2-40B4-BE49-F238E27FC236}">
                <a16:creationId xmlns:a16="http://schemas.microsoft.com/office/drawing/2014/main" id="{F1B29230-69D2-4213-A63A-830027A2D994}"/>
              </a:ext>
            </a:extLst>
          </p:cNvPr>
          <p:cNvSpPr/>
          <p:nvPr/>
        </p:nvSpPr>
        <p:spPr>
          <a:xfrm>
            <a:off x="9751453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300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sp>
        <p:nvSpPr>
          <p:cNvPr id="74" name="加分后">
            <a:extLst>
              <a:ext uri="{FF2B5EF4-FFF2-40B4-BE49-F238E27FC236}">
                <a16:creationId xmlns:a16="http://schemas.microsoft.com/office/drawing/2014/main" id="{065BDE94-A0EE-41DA-B202-5C9650949708}"/>
              </a:ext>
            </a:extLst>
          </p:cNvPr>
          <p:cNvSpPr/>
          <p:nvPr/>
        </p:nvSpPr>
        <p:spPr>
          <a:xfrm>
            <a:off x="9739550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400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pic>
        <p:nvPicPr>
          <p:cNvPr id="32" name="图片 31" descr="图片包含 游戏机, 物体, 钟表, 标志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FA2112A8-5FDC-4393-BD3E-C02B5B140CE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4" t="4851" r="19345" b="71000"/>
          <a:stretch/>
        </p:blipFill>
        <p:spPr>
          <a:xfrm rot="16200000">
            <a:off x="11274237" y="5943742"/>
            <a:ext cx="529790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7 L -0.0082 -0.0007 C -0.00429 -0.00139 -0.00013 -0.0007 0.00365 -0.00301 C 0.00547 -0.00394 0.00638 -0.00741 0.00756 -0.00995 C 0.01302 -0.02107 0.01029 -0.01667 0.0142 -0.0287 C 0.01498 -0.03102 0.01589 -0.03333 0.0168 -0.03565 L 0.01941 -0.04977 C 0.01993 -0.05208 0.02045 -0.0544 0.02071 -0.05671 L 0.02214 -0.0662 C 0.02162 -0.08472 0.02149 -0.10347 0.02071 -0.12222 C 0.02058 -0.12546 0.01967 -0.12847 0.01941 -0.13171 C 0.01836 -0.14329 0.0181 -0.15509 0.0168 -0.16667 C 0.01641 -0.17083 0.01498 -0.17454 0.0142 -0.17847 C 0.01368 -0.18079 0.01316 -0.1831 0.01289 -0.18542 C 0.01237 -0.18935 0.01237 -0.19352 0.01159 -0.19699 C 0.01107 -0.19907 0.00964 -0.2 0.00886 -0.20185 C 0.00183 -0.21759 0.01211 -0.19954 0.00105 -0.21574 C -0.00872 -0.23032 0.01185 -0.20463 -0.0095 -0.22986 C -0.0108 -0.23148 -0.01198 -0.23357 -0.01341 -0.23449 C -0.02265 -0.24005 -0.01132 -0.23287 -0.02265 -0.24167 C -0.02395 -0.24259 -0.02539 -0.24282 -0.02656 -0.24398 C -0.0358 -0.25208 -0.02382 -0.24653 -0.03841 -0.25093 C -0.03932 -0.25255 -0.03997 -0.25463 -0.04101 -0.25556 C -0.04309 -0.25718 -0.04544 -0.25718 -0.04765 -0.25787 C -0.0595 -0.26181 -0.05143 -0.25857 -0.0608 -0.2625 C -0.07981 -0.26157 -0.09739 -0.26713 -0.11471 -0.25556 C -0.11692 -0.25417 -0.11927 -0.25301 -0.12135 -0.25093 C -0.12382 -0.24838 -0.1345 -0.23565 -0.13841 -0.22986 C -0.14218 -0.22431 -0.14023 -0.2257 -0.14362 -0.21806 C -0.1444 -0.21644 -0.14531 -0.21482 -0.14635 -0.21343 C -0.14843 -0.21019 -0.15078 -0.20741 -0.15286 -0.20417 C -0.1552 -0.20046 -0.1595 -0.19236 -0.1595 -0.19236 C -0.15989 -0.19005 -0.16054 -0.18773 -0.1608 -0.18542 C -0.16341 -0.16181 -0.16211 -0.14815 -0.1608 -0.11991 C -0.16054 -0.11574 -0.15833 -0.10857 -0.15677 -0.10579 C -0.15481 -0.10232 -0.15169 -0.1 -0.14895 -0.09884 C -0.14635 -0.09792 -0.14362 -0.09745 -0.14101 -0.09653 C -0.13932 -0.09583 -0.1375 -0.09514 -0.1358 -0.09421 C -0.13307 -0.09282 -0.12786 -0.08958 -0.12786 -0.08958 L -0.12265 -0.08009 L -0.11862 -0.07315 C -0.11731 -0.06574 -0.11549 -0.05741 -0.11471 -0.04977 C -0.11237 -0.02616 -0.11484 -0.04074 -0.11211 -0.02639 C -0.11171 -0.02176 -0.11132 -0.0169 -0.1108 -0.01227 C -0.11041 -0.00903 -0.10976 -0.00602 -0.1095 -0.00301 C -0.10755 0.01944 -0.10937 0.01204 -0.1069 0.02755 C -0.10651 0.02986 -0.10625 0.03241 -0.10546 0.03449 C -0.10442 0.03727 -0.10299 0.03958 -0.10156 0.04143 C -0.09479 0.05093 -0.0957 0.04977 -0.08971 0.05324 L -0.07916 0.05093 C -0.07526 0.05 -0.07122 0.05 -0.06731 0.04861 C -0.06471 0.04745 -0.0595 0.04375 -0.0595 0.04375 C -0.05507 0.04468 -0.05065 0.04468 -0.04635 0.0463 C -0.04362 0.04699 -0.03841 0.05093 -0.03841 0.05093 C -0.03802 0.05324 -0.03828 0.05648 -0.03711 0.05787 C -0.03489 0.06065 -0.02916 0.0625 -0.02916 0.0625 C -0.02838 0.06412 -0.02734 0.06551 -0.02656 0.06736 C -0.02565 0.06944 -0.02539 0.07292 -0.02395 0.0743 C -0.02239 0.07569 -0.02044 0.0743 -0.01875 0.0743 L 0.00235 -0.00995 L 0.00235 -0.00995 " pathEditMode="relative" ptsTypes="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01 L 0.00313 0.00301 C 0.00313 0.00301 0.01576 -0.0088 0.01888 -0.01319 C 0.02031 -0.01551 0.02136 -0.01805 0.02279 -0.02037 C 0.02565 -0.02454 0.02891 -0.02824 0.03203 -0.03194 C 0.03334 -0.03588 0.03438 -0.04028 0.03594 -0.04375 C 0.03698 -0.04583 0.03906 -0.04606 0.03998 -0.04838 C 0.0418 -0.05347 0.0444 -0.07708 0.04518 -0.08102 C 0.04831 -0.09792 0.04453 -0.07685 0.04779 -0.09745 C 0.05052 -0.11435 0.04779 -0.09236 0.05039 -0.1162 C 0.05 -0.13403 0.05013 -0.15208 0.04909 -0.16991 C 0.04883 -0.175 0.04714 -0.17917 0.04649 -0.18403 C 0.04584 -0.18935 0.04597 -0.19514 0.04518 -0.20046 C 0.04466 -0.2044 0.04336 -0.2081 0.04258 -0.21204 C 0.04167 -0.21667 0.04141 -0.22199 0.03998 -0.22616 C 0.02839 -0.25694 0.03998 -0.22801 0.03073 -0.24722 C 0.02669 -0.25555 0.02669 -0.25903 0.02149 -0.26597 C 0.01992 -0.26805 0.01797 -0.26875 0.01628 -0.2706 C 0.01485 -0.27199 0.01367 -0.27361 0.01224 -0.27523 C 0.01094 -0.27454 0.00977 -0.27292 0.00834 -0.27292 C 0.00651 -0.27292 0.00482 -0.27454 0.00313 -0.27523 C 0.00091 -0.27616 -0.0013 -0.27708 -0.00351 -0.27755 C -0.00703 -0.27847 -0.01054 -0.27917 -0.01406 -0.27986 C -0.01536 -0.28079 -0.01653 -0.28218 -0.01797 -0.28218 C -0.03568 -0.28218 -0.03854 -0.28102 -0.05221 -0.27755 C -0.05937 -0.27338 -0.05299 -0.27778 -0.06002 -0.2706 C -0.07174 -0.2588 -0.05963 -0.27268 -0.06927 -0.26134 C -0.07396 -0.24884 -0.07187 -0.25278 -0.08242 -0.24028 C -0.08502 -0.23704 -0.08841 -0.23542 -0.09036 -0.23079 C -0.09166 -0.22778 -0.0931 -0.22477 -0.09427 -0.22153 C -0.097 -0.21366 -0.09791 -0.20718 -0.09961 -0.19815 L -0.10221 -0.18403 C -0.1026 -0.18171 -0.10299 -0.1794 -0.10351 -0.17708 C -0.10443 -0.17315 -0.10534 -0.16921 -0.10612 -0.16528 C -0.10677 -0.16227 -0.1069 -0.15903 -0.10742 -0.15602 C -0.1112 -0.13241 -0.10599 -0.16875 -0.11002 -0.13958 C -0.10976 -0.13194 -0.1082 -0.10185 -0.10742 -0.09282 C -0.10677 -0.08495 -0.10586 -0.07708 -0.10482 -0.06944 C -0.10443 -0.0662 -0.10416 -0.06296 -0.10351 -0.05995 C -0.10286 -0.05671 -0.10169 -0.05393 -0.10091 -0.05069 C -0.10039 -0.04768 -0.10026 -0.04444 -0.09961 -0.04143 C -0.09674 -0.02801 -0.09726 -0.03657 -0.09557 -0.025 C -0.09427 -0.01574 -0.09466 -0.00995 -0.09166 -0.00162 C -0.09062 0.00116 -0.08893 0.00301 -0.08776 0.00532 C -0.08672 0.00764 -0.08607 0.01019 -0.08502 0.0125 C -0.08346 0.01644 -0.08151 0.02014 -0.07982 0.02407 C -0.0789 0.02639 -0.07825 0.02917 -0.07721 0.03125 C -0.07604 0.0331 -0.07448 0.03403 -0.07331 0.03588 C -0.06536 0.04745 -0.07396 0.04005 -0.06146 0.04745 L -0.05742 0.05 C -0.04349 0.04861 -0.0388 0.0507 -0.02851 0.04514 C -0.02578 0.04375 -0.02291 0.04329 -0.02057 0.04051 C -0.00846 0.02616 -0.02344 0.04445 -0.01406 0.03125 C -0.01276 0.0294 -0.01146 0.02801 -0.01002 0.02639 C -0.00924 0.02407 -0.00859 0.02153 -0.00742 0.01945 C -0.00638 0.01759 -0.00469 0.01667 -0.00351 0.01482 C -0.00247 0.01343 -0.00182 0.01134 -0.00091 0.01019 C 0.00169 0.00671 0.00443 0.00394 0.00703 0.0007 L 0.01094 -0.00393 L 0.01094 -0.00393 L 0.01094 -0.00393 L 0.00313 0.00301 Z " pathEditMode="relative" ptsTypes="AAAAAAAAAAAAAAAAAAAAAAAAAAAAAAAAAAAAAAAAAAAAAAAAAAAAAAAAAAAAAA">
                                      <p:cBhvr>
                                        <p:cTn id="8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3102 L -0.00339 -0.03102 C -0.00196 -0.0588 0.00104 -0.08356 -0.00209 -0.11065 C -0.00287 -0.11782 -0.00495 -0.12454 -0.00599 -0.13171 C -0.00664 -0.13634 -0.0069 -0.14097 -0.00729 -0.14583 C -0.00782 -0.16389 -0.01003 -0.19745 -0.00729 -0.21829 C -0.00703 -0.22037 -0.0056 -0.2213 -0.00469 -0.22292 C -0.00599 -0.22523 -0.00716 -0.22801 -0.0086 -0.23009 C -0.01289 -0.23588 -0.02214 -0.24583 -0.02709 -0.24861 L -0.03099 -0.25092 C -0.03216 -0.25069 -0.04115 -0.24768 -0.04284 -0.2463 C -0.04427 -0.24537 -0.04545 -0.24329 -0.04675 -0.24167 C -0.04805 -0.23704 -0.04922 -0.23217 -0.05065 -0.22755 C -0.05143 -0.22523 -0.05287 -0.22338 -0.05339 -0.2206 C -0.05417 -0.2162 -0.05404 -0.21111 -0.05469 -0.20648 C -0.05495 -0.20417 -0.05547 -0.20185 -0.05599 -0.19954 C -0.05729 -0.18518 -0.05742 -0.18426 -0.0586 -0.16921 C -0.05899 -0.16296 -0.05951 -0.15671 -0.0599 -0.15046 C -0.06081 -0.13333 -0.06159 -0.1162 -0.0625 -0.09907 C -0.06302 -0.08032 -0.06315 -0.06157 -0.0638 -0.04282 C -0.06393 -0.03912 -0.06576 -0.03032 -0.06641 -0.02639 C -0.06602 -0.01088 -0.06589 0.00486 -0.06511 0.02037 C -0.06498 0.02431 -0.06472 0.02847 -0.0638 0.03195 C -0.06289 0.03634 -0.06094 0.03958 -0.0599 0.04375 C -0.05508 0.0625 -0.06055 0.05394 -0.05339 0.0625 C -0.05248 0.06482 -0.05196 0.06783 -0.05065 0.06945 C -0.04961 0.07107 -0.04805 0.07083 -0.04675 0.07176 C -0.04532 0.07315 -0.04414 0.075 -0.04284 0.07662 C -0.0375 0.075 -0.0319 0.07593 -0.02709 0.07176 C -0.02305 0.06852 -0.01784 0.05556 -0.01784 0.05556 C -0.01693 0.05232 -0.01615 0.04908 -0.01524 0.04607 C -0.01446 0.04375 -0.01315 0.04167 -0.0125 0.03912 C -0.01146 0.03449 -0.01055 0.02986 -0.0099 0.025 C -0.00951 0.02199 -0.00912 0.01875 -0.0086 0.01574 C -0.00782 0.01088 -0.00599 0.00162 -0.00599 0.00162 C -0.00469 -0.02963 -0.00378 -0.02569 -0.00339 -0.03102 Z " pathEditMode="relative" ptsTypes="AAAAAAAAAAAAAAAAAAAAAAAAAAAAAAAAAAAA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741 L -0.0013 0.00741 C -0.00039 -0.05463 -0.00222 -0.10093 0.00781 -0.16088 C 0.01107 -0.18009 0.01575 -0.19884 0.02226 -0.21482 C 0.02786 -0.22824 0.03607 -0.23727 0.04336 -0.24769 C 0.04453 -0.24908 0.04609 -0.24884 0.04726 -0.25 C 0.0487 -0.25116 0.04974 -0.25371 0.0513 -0.25463 C 0.0608 -0.25996 0.07057 -0.26389 0.08021 -0.26852 C 0.09427 -0.26389 0.10872 -0.2625 0.12239 -0.25463 C 0.1319 -0.24908 0.14049 -0.23935 0.1487 -0.22894 C 0.15781 -0.21736 0.16562 -0.20301 0.1737 -0.18912 C 0.18724 -0.16574 0.18984 -0.15857 0.2 -0.13519 C 0.2013 -0.12662 0.20429 -0.11829 0.2039 -0.10949 C 0.20299 -0.08727 0.19974 -0.06528 0.19609 -0.04398 C 0.19388 -0.03125 0.17812 -0.00185 0.175 0.00278 C 0.15885 0.02616 0.14218 0.04514 0.12096 0.04954 C 0.10013 0.05393 0.0789 0.05278 0.05781 0.0544 C 0.0556 0.05347 0.05338 0.05301 0.0513 0.05185 C 0.04987 0.05139 0.0487 0.05023 0.04726 0.04954 C 0.04075 0.04699 0.03411 0.04491 0.0276 0.04259 L 0.00781 0.0169 L 0.00781 0.0169 " pathEditMode="relative" ptsTypes="AAAAAAAAAAAAAAAAAAAA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0.0044 L -0.00963 0.0044 C -0.0052 -0.00116 0.00053 -0.00417 0.00352 -0.01204 C 0.00717 -0.02176 0.00508 -0.01713 0.01016 -0.02616 C 0.01615 -0.04746 0.01316 -0.03912 0.01797 -0.05185 C 0.02136 -0.06945 0.0168 -0.04769 0.02201 -0.06597 C 0.02253 -0.06806 0.02279 -0.0706 0.02331 -0.07292 C 0.02409 -0.07616 0.02527 -0.07894 0.02592 -0.08218 C 0.02657 -0.08519 0.0267 -0.08843 0.02722 -0.09167 C 0.02761 -0.09398 0.02813 -0.0963 0.02852 -0.09861 C 0.02917 -0.10209 0.03008 -0.11135 0.03112 -0.11505 C 0.03191 -0.1176 0.03295 -0.11968 0.03386 -0.12199 C 0.03425 -0.12824 0.03477 -0.13449 0.03516 -0.14074 C 0.03555 -0.14769 0.03581 -0.15486 0.03646 -0.16181 C 0.04024 -0.20047 0.03764 -0.1676 0.04037 -0.1875 C 0.04089 -0.19144 0.04128 -0.19537 0.04167 -0.19908 C 0.04206 -0.20232 0.04258 -0.20533 0.0431 -0.20857 C 0.04219 -0.23264 0.04141 -0.25695 0.04037 -0.28102 C 0.03998 -0.29028 0.03998 -0.29977 0.03907 -0.30903 C 0.03868 -0.31389 0.03711 -0.31829 0.03646 -0.32315 C 0.03633 -0.32408 0.03477 -0.34352 0.03386 -0.34653 C 0.03295 -0.34931 0.03099 -0.35093 0.02982 -0.35347 C 0.02891 -0.35556 0.02826 -0.35834 0.02722 -0.36042 C 0.02644 -0.36227 0.0254 -0.36343 0.02461 -0.36528 C 0.02357 -0.36736 0.02305 -0.37014 0.02201 -0.37222 C 0.02084 -0.37431 0.01941 -0.3757 0.01797 -0.37685 C 0.01394 -0.3801 0.00925 -0.38195 0.00482 -0.3838 C -0.00351 -0.3831 -0.01184 -0.38287 -0.02018 -0.38148 C -0.02408 -0.38102 -0.02643 -0.37894 -0.02942 -0.37454 C -0.03085 -0.37246 -0.03229 -0.37014 -0.03333 -0.3676 C -0.0345 -0.36482 -0.03515 -0.36135 -0.03593 -0.3581 C -0.03697 -0.3544 -0.03776 -0.35047 -0.03867 -0.34653 C -0.03906 -0.34422 -0.03932 -0.34167 -0.03997 -0.33959 C -0.04101 -0.33611 -0.04257 -0.33334 -0.04388 -0.3301 C -0.0444 -0.32709 -0.04466 -0.32385 -0.04518 -0.32084 C -0.04557 -0.31829 -0.04622 -0.31621 -0.04648 -0.31366 C -0.04713 -0.30764 -0.04739 -0.30139 -0.04778 -0.29514 C -0.04739 -0.27477 -0.04713 -0.2544 -0.04648 -0.23426 C -0.04557 -0.19908 -0.04726 -0.20972 -0.04388 -0.19213 C -0.04348 -0.18681 -0.04309 -0.18125 -0.04257 -0.1757 C -0.04218 -0.17176 -0.04166 -0.16806 -0.04127 -0.16412 C -0.03919 -0.1426 -0.04114 -0.15417 -0.03867 -0.14074 C -0.03815 -0.13611 -0.03789 -0.13125 -0.03736 -0.12662 C -0.03697 -0.12361 -0.03632 -0.12037 -0.03593 -0.11736 C -0.03502 -0.10949 -0.03424 -0.10162 -0.03333 -0.09398 C -0.03294 -0.09005 -0.03281 -0.08611 -0.03203 -0.08218 C -0.03164 -0.07986 -0.03111 -0.07755 -0.03072 -0.07523 C -0.0302 -0.0713 -0.03007 -0.06736 -0.02942 -0.06343 C -0.02877 -0.05949 -0.0276 -0.05579 -0.02682 -0.05185 C -0.0263 -0.04954 -0.02604 -0.04699 -0.02552 -0.04491 C -0.02473 -0.04236 -0.02343 -0.04028 -0.02278 -0.03773 C -0.01653 -0.01273 -0.02356 -0.03264 -0.01757 -0.01667 C -0.01653 -0.00972 -0.01666 -0.00579 -0.01354 -0.00047 C -0.01289 0.00092 -0.01028 0.00347 -0.00963 0.0044 Z " pathEditMode="relative" ptsTypes="AAAAAAAAAAAAAAAAAAAAAAAAAAAAAAAAAAAAAAAAAAAAAAAAAAAAAA">
                                      <p:cBhvr>
                                        <p:cTn id="14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1736 L 0.00325 0.01736 C -0.00287 0.01204 -0.00859 0.00486 -0.0151 0.00116 C -0.01641 0.00023 -0.01771 -0.00069 -0.01914 -0.00116 C -0.0306 -0.00718 -0.01888 -0.00023 -0.02826 -0.00602 C -0.03503 -0.01389 -0.02982 -0.00648 -0.0349 -0.01759 C -0.03568 -0.01944 -0.03672 -0.0206 -0.0375 -0.02222 C -0.0388 -0.025 -0.04284 -0.03472 -0.04414 -0.03866 C -0.04505 -0.04167 -0.04583 -0.04491 -0.04675 -0.04815 C -0.04714 -0.05116 -0.04766 -0.05417 -0.04805 -0.05741 C -0.04857 -0.06273 -0.04987 -0.08171 -0.05065 -0.08773 C -0.0513 -0.09259 -0.05273 -0.09699 -0.05326 -0.10185 C -0.05521 -0.11898 -0.0543 -0.10949 -0.05586 -0.12986 C -0.05547 -0.14931 -0.05534 -0.16898 -0.05456 -0.18843 C -0.05391 -0.21019 -0.05417 -0.19861 -0.05065 -0.21412 C -0.04544 -0.2375 -0.05117 -0.21968 -0.04414 -0.2375 C -0.04297 -0.24051 -0.03867 -0.25255 -0.0375 -0.25394 C -0.03516 -0.25671 -0.03229 -0.25694 -0.02956 -0.25857 C -0.02826 -0.25926 -0.02708 -0.26042 -0.02565 -0.26088 C -0.00794 -0.2662 -0.02305 -0.26227 0.0099 -0.26551 C 0.02513 -0.26713 0.0276 -0.26782 0.04141 -0.27014 C 0.04427 -0.26991 0.06354 -0.27107 0.07174 -0.26551 C 0.07357 -0.26435 0.07526 -0.26273 0.07695 -0.26088 C 0.08594 -0.25185 0.07656 -0.26065 0.08359 -0.25162 C 0.08607 -0.24815 0.09141 -0.24213 0.09141 -0.24213 C 0.09232 -0.23982 0.09284 -0.23704 0.09401 -0.23519 C 0.09596 -0.23218 0.09857 -0.23079 0.10065 -0.22824 C 0.10247 -0.22593 0.10404 -0.22315 0.10586 -0.22107 C 0.11211 -0.21435 0.1099 -0.21921 0.1151 -0.21181 C 0.11771 -0.2081 0.11979 -0.20232 0.12174 -0.19769 C 0.12213 -0.19537 0.12266 -0.19306 0.12305 -0.19074 C 0.12344 -0.18773 0.1237 -0.18449 0.12435 -0.18148 C 0.125 -0.17801 0.12617 -0.17523 0.12695 -0.17199 C 0.13281 -0.14792 0.12213 -0.18657 0.13086 -0.15556 C 0.13463 -0.10926 0.13307 -0.13519 0.13086 -0.04329 C 0.13073 -0.03796 0.13008 -0.03241 0.12956 -0.02708 C 0.12878 -0.01759 0.12865 -0.00787 0.12695 0.00116 C 0.12604 0.00579 0.12591 0.01111 0.12435 0.01505 C 0.11784 0.03264 0.12617 0.01111 0.11771 0.02917 C 0.11523 0.03449 0.11484 0.03935 0.1112 0.04329 C 0.10963 0.04468 0.10755 0.04444 0.10586 0.0456 C 0.10404 0.04676 0.10247 0.04884 0.10065 0.05023 C 0.09805 0.05231 0.09414 0.0537 0.09141 0.05486 C 0.08971 0.05648 0.08802 0.0581 0.0862 0.05949 C 0.08346 0.06157 0.07969 0.06296 0.07695 0.06435 C 0.06549 0.06343 0.05404 0.06389 0.04271 0.06181 C 0.04075 0.06157 0.03932 0.05856 0.0375 0.05718 C 0.03529 0.05556 0.03307 0.0544 0.03086 0.05255 C 0.0207 0.04352 0.03294 0.05139 0.02305 0.0456 C 0.02174 0.04398 0.02044 0.04213 0.01901 0.04074 C 0.01784 0.03981 0.01628 0.03981 0.0151 0.03843 C 0.01406 0.03727 0.01354 0.03495 0.0125 0.0338 C 0.01133 0.03264 0.00977 0.03264 0.00859 0.03148 C 0.00625 0.02917 0.00026 0.02292 -0.00195 0.01736 C -0.0026 0.01597 -0.00287 0.01435 -0.00326 0.01273 L -0.00326 0.01273 " pathEditMode="relative" ptsTypes="AAAAAAAAAAAAAAAAAAAAAAAAAAAAAAAAAAAAAAAAAAAAAAAAAAAAAAAA">
                                      <p:cBhvr>
                                        <p:cTn id="16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1597 L -0.00403 0.01597 C -0.00091 0.01111 0.00196 0.00625 0.00521 0.00185 C 0.01836 -0.01551 0.00586 0.00347 0.01706 -0.00995 C 0.0181 -0.01111 0.01875 -0.01319 0.01966 -0.01458 C 0.02097 -0.0162 0.0224 -0.01759 0.0237 -0.01921 C 0.02448 -0.02153 0.02526 -0.02407 0.0263 -0.02615 C 0.02748 -0.0287 0.02904 -0.03078 0.03021 -0.03333 C 0.03203 -0.03703 0.03386 -0.04097 0.03555 -0.0449 C 0.04362 -0.06412 0.03203 -0.03796 0.04076 -0.06134 C 0.04141 -0.06319 0.04258 -0.06435 0.04336 -0.06597 C 0.0444 -0.06828 0.04518 -0.0706 0.04597 -0.07291 C 0.05013 -0.08588 0.04636 -0.07963 0.05261 -0.08703 C 0.05391 -0.09653 0.05365 -0.09699 0.05651 -0.10578 C 0.05821 -0.11065 0.06081 -0.11458 0.06185 -0.1199 C 0.06224 -0.12222 0.06263 -0.12453 0.06315 -0.12685 C 0.06393 -0.13009 0.06498 -0.13287 0.06576 -0.13611 C 0.0668 -0.14074 0.06836 -0.15023 0.06836 -0.15023 C 0.06888 -0.15717 0.06927 -0.16435 0.06966 -0.17129 C 0.07005 -0.17662 0.0711 -0.18217 0.07097 -0.18773 C 0.07031 -0.22037 0.07044 -0.2537 0.06706 -0.28588 C 0.06641 -0.29236 0.06185 -0.29514 0.05912 -0.3 C 0.04024 -0.33356 0.06393 -0.29259 0.05 -0.31389 C 0.0388 -0.33102 0.04987 -0.31713 0.04076 -0.32801 C 0.03946 -0.33102 0.03841 -0.33449 0.03685 -0.33727 C 0.03464 -0.3412 0.02995 -0.34421 0.02761 -0.34676 C 0.02617 -0.34815 0.02513 -0.35 0.0237 -0.35139 C 0.02084 -0.35393 0.01589 -0.35486 0.01315 -0.35602 C 0.01133 -0.35671 0.00964 -0.35764 0.00781 -0.35833 C 0.00521 -0.35926 0.00261 -0.35972 -2.08333E-6 -0.36065 C -0.00143 -0.36134 -0.0026 -0.3625 -0.00403 -0.36296 C -0.00612 -0.36412 -0.00833 -0.36458 -0.01054 -0.36528 L -0.0513 -0.36296 C -0.09245 -0.35926 -0.04713 -0.36319 -0.06575 -0.35833 C -0.07057 -0.35717 -0.07552 -0.35671 -0.08034 -0.35602 C -0.09518 -0.35069 -0.07708 -0.35671 -0.1013 -0.35139 C -0.10351 -0.35092 -0.10573 -0.35 -0.10794 -0.34907 C -0.11054 -0.34768 -0.11575 -0.34444 -0.11575 -0.34444 C -0.11719 -0.3419 -0.11862 -0.33981 -0.11979 -0.33727 C -0.12304 -0.33032 -0.12226 -0.32916 -0.125 -0.32106 C -0.12669 -0.3162 -0.12929 -0.31227 -0.13034 -0.30694 C -0.13203 -0.29791 -0.1306 -0.30162 -0.13424 -0.29514 L -0.13815 -0.27407 C -0.13867 -0.27176 -0.13932 -0.26967 -0.13945 -0.26713 C -0.14049 -0.25625 -0.14036 -0.25115 -0.14349 -0.24143 C -0.14453 -0.23796 -0.14609 -0.23518 -0.14739 -0.23217 C -0.15026 -0.21203 -0.14739 -0.23356 -0.15 -0.1993 C -0.15026 -0.19537 -0.15091 -0.19143 -0.1513 -0.18773 C -0.15091 -0.17315 -0.1526 -0.15023 -0.1487 -0.13379 C -0.14791 -0.13055 -0.147 -0.12754 -0.14609 -0.12453 C -0.14531 -0.12199 -0.14427 -0.1199 -0.14349 -0.11736 C -0.14101 -0.10463 -0.14362 -0.1162 -0.13945 -0.10347 C -0.13854 -0.10046 -0.13789 -0.09699 -0.13685 -0.09398 C -0.1362 -0.09213 -0.13502 -0.0912 -0.13424 -0.08935 C -0.1332 -0.08727 -0.13294 -0.08379 -0.13164 -0.0824 C -0.12929 -0.07986 -0.1263 -0.07916 -0.1237 -0.07778 L -0.11979 -0.07546 C -0.1151 -0.06713 -0.1194 -0.07338 -0.11315 -0.06828 C -0.10963 -0.06551 -0.10638 -0.06111 -0.1026 -0.05903 C -0.09648 -0.05532 -0.1 -0.05764 -0.09219 -0.05208 C -0.09127 -0.05046 -0.09062 -0.04838 -0.08945 -0.04722 C -0.08789 -0.04583 -0.08594 -0.04583 -0.08424 -0.0449 C -0.08164 -0.04352 -0.0789 -0.0419 -0.0763 -0.04028 C -0.075 -0.03958 -0.07357 -0.03912 -0.07239 -0.03796 C -0.07057 -0.03634 -0.06888 -0.03472 -0.06719 -0.03333 C -0.06523 -0.03194 -0.05963 -0.02893 -0.05794 -0.02847 C -0.05351 -0.02754 -0.04909 -0.02731 -0.04479 -0.02615 C -0.0362 -0.0243 -0.03958 -0.02315 -0.03034 -0.02153 C -0.00859 -0.01805 -0.00156 -0.01921 0.0224 -0.01921 L 0.0224 -0.01921 " pathEditMode="relative" ptsTypes="AAAAAAAAAAAAAAAAAAAAAAAAAAAAAAAAAAAAAAAAAAAAAAAAAAAAAAAAAAAAAAAAAAAAAA">
                                      <p:cBhvr>
                                        <p:cTn id="1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2408 L -0.0082 -0.02408 C -0.00872 -0.03264 -0.00859 -0.04144 -0.00951 -0.05 C -0.01016 -0.05463 -0.01471 -0.06088 -0.01615 -0.06389 C -0.01719 -0.06621 -0.01784 -0.06852 -0.01875 -0.07107 C -0.0138 -0.07223 -0.00846 -0.07176 -0.0043 -0.07801 C -0.00312 -0.07987 -0.0026 -0.08264 -0.00169 -0.08496 C -0.00299 -0.09908 -0.00365 -0.11343 -0.0056 -0.12709 C -0.00625 -0.13149 -0.0082 -0.13496 -0.00951 -0.13889 C -0.01784 -0.16158 -0.01367 -0.15533 -0.02135 -0.16459 C -0.02461 -0.18149 -0.02135 -0.16042 -0.02135 -0.18102 C -0.02135 -0.19075 -0.02161 -0.20857 -0.02539 -0.21829 C -0.02891 -0.22778 -0.03958 -0.23889 -0.04375 -0.2419 L -0.0569 -0.25116 C -0.05469 -0.25348 -0.0526 -0.25625 -0.05039 -0.25811 C -0.04909 -0.25926 -0.04753 -0.25903 -0.04635 -0.26042 C -0.04479 -0.26297 -0.04375 -0.26667 -0.04245 -0.26991 C -0.04297 -0.27292 -0.04271 -0.27663 -0.04375 -0.27917 C -0.04466 -0.28125 -0.04635 -0.28079 -0.04779 -0.28149 C -0.04948 -0.28241 -0.0513 -0.28311 -0.05299 -0.2838 C -0.05339 -0.28635 -0.05339 -0.28913 -0.0543 -0.29098 C -0.05625 -0.29491 -0.06029 -0.29954 -0.06354 -0.30024 C -0.07227 -0.30232 -0.08984 -0.30487 -0.08984 -0.30487 C -0.09375 -0.30741 -0.09466 -0.30625 -0.09648 -0.31436 C -0.09727 -0.31806 -0.09596 -0.32362 -0.09779 -0.32593 C -0.10104 -0.33056 -0.1056 -0.33079 -0.10964 -0.33311 L -0.11745 -0.33774 C -0.11875 -0.33936 -0.11992 -0.34144 -0.12148 -0.34237 C -0.13112 -0.34815 -0.14258 -0.3419 -0.15169 -0.34005 C -0.17031 -0.33172 -0.15443 -0.34028 -0.17279 -0.32593 C -0.17617 -0.32338 -0.17995 -0.32176 -0.18333 -0.31899 C -0.18581 -0.3169 -0.19102 -0.31065 -0.19375 -0.30741 C -0.18346 -0.27963 -0.1918 -0.30695 -0.18724 -0.25811 C -0.18659 -0.25093 -0.18424 -0.24422 -0.18333 -0.23704 C -0.18151 -0.22431 -0.18281 -0.23056 -0.1793 -0.21829 C -0.17891 -0.21459 -0.17799 -0.21065 -0.17799 -0.20672 C -0.17799 -0.18866 -0.17839 -0.1882 -0.1806 -0.17616 C -0.18021 -0.16621 -0.1806 -0.15579 -0.1793 -0.14584 C -0.17878 -0.14213 -0.17643 -0.14005 -0.17539 -0.13658 C -0.17461 -0.13357 -0.17461 -0.13033 -0.17409 -0.12709 C -0.1737 -0.12477 -0.17318 -0.12246 -0.17279 -0.12014 C -0.17396 -0.11112 -0.17422 -0.10788 -0.17669 -0.09908 C -0.17786 -0.09491 -0.1793 -0.09121 -0.1806 -0.08727 C -0.18021 -0.07408 -0.18125 -0.06042 -0.1793 -0.04746 C -0.17878 -0.04422 -0.17591 -0.04422 -0.17409 -0.04283 C -0.16641 -0.03704 -0.17383 -0.04491 -0.16615 -0.03588 C -0.1668 -0.03033 -0.1694 -0.01945 -0.16484 -0.01482 C -0.15911 -0.00903 -0.1526 -0.00695 -0.14648 -0.00301 C -0.14388 -0.00139 -0.14089 -0.00093 -0.13854 0.00162 C -0.13633 0.00393 -0.13424 0.00671 -0.1319 0.00856 C -0.12435 0.01481 -0.12096 0.01388 -0.11224 0.01574 L -0.05039 0.01087 C -0.04453 0.01041 -0.04466 0.00717 -0.03984 0.00162 C -0.03685 -0.00186 -0.03151 -0.00741 -0.02799 -0.01019 C -0.02669 -0.01112 -0.02539 -0.01158 -0.02409 -0.0125 C -0.02318 -0.01413 -0.0224 -0.01575 -0.02135 -0.01713 C -0.01745 -0.02269 -0.01484 -0.02408 -0.00951 -0.02639 C -0.00703 -0.02755 -0.0043 -0.02778 -0.00169 -0.02894 C -0.00026 -0.0294 0.00234 -0.03125 0.00234 -0.03125 L 0.00234 -0.03357 " pathEditMode="relative" ptsTypes="AAAAAAAAAAAAAAAAAAAAAAAAAAAAAAAAAAAAAAAAAAAAAAAAAAAAAAAAAAAA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1088 L -0.00638 -0.01088 C 0.00807 -0.01598 0.00651 -0.01343 0.01992 -0.02732 C 0.02096 -0.02848 0.02161 -0.03033 0.02252 -0.03195 C 0.03047 -0.10301 0.03047 -0.08959 0.03047 -0.18866 C 0.03047 -0.19584 0.02864 -0.20278 0.02773 -0.20973 C 0.02825 -0.2176 0.02864 -0.22547 0.02903 -0.23311 C 0.03034 -0.25278 0.03893 -0.275 0.03307 -0.29167 C 0.02838 -0.30487 0.01549 -0.29468 0.00677 -0.2963 C -0.00508 -0.29561 -0.01693 -0.29399 -0.02878 -0.29399 C -0.0349 -0.29399 -0.04115 -0.29514 -0.04727 -0.2963 C -0.04857 -0.29653 -0.04974 -0.29838 -0.05117 -0.29862 C -0.05821 -0.3007 -0.06524 -0.30186 -0.07227 -0.30325 C -0.08008 -0.30186 -0.08828 -0.30278 -0.09597 -0.29862 C -0.09883 -0.297 -0.1 -0.29028 -0.10248 -0.28704 C -0.10977 -0.27709 -0.11745 -0.26829 -0.12487 -0.2588 C -0.13607 -0.1882 -0.13594 -0.20463 -0.13672 -0.12315 C -0.13685 -0.1044 -0.13867 -0.08473 -0.13542 -0.06713 C -0.13451 -0.06227 -0.12266 -0.05209 -0.11823 -0.04838 C -0.11745 -0.04607 -0.1142 -0.04237 -0.11563 -0.04121 C -0.14141 -0.02338 -0.14076 -0.02547 -0.15912 -0.02963 C -0.16042 -0.02894 -0.16354 -0.02963 -0.16302 -0.02732 C -0.16159 -0.02061 -0.15117 -0.01389 -0.14857 -0.01088 C -0.08164 0.06342 -0.11589 0.04143 -0.06433 0.06643 C -0.04857 0.06481 -0.03268 0.06412 -0.01693 0.06157 C -0.01341 0.06111 -0.00938 0.06064 -0.00638 0.05694 C -0.00287 0.05231 -0.00117 0.04444 0.00143 0.03819 C 0.00195 0.03125 0.00182 0.02407 0.00273 0.01712 C 0.00312 0.01435 0.00469 0.01273 0.00547 0.01018 C 0.00599 0.00787 0.00599 0.00532 0.00677 0.00324 C 0.00781 -0.00024 0.0095 -0.00301 0.01067 -0.00625 C 0.0112 -0.00764 0.01159 -0.00926 0.01198 -0.01088 L 0.01198 -0.01088 " pathEditMode="relative" ptsTypes="AAAAAAAAAAAAAAAAAAAAAAAAAAAAAAA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972 L -0.00287 -0.00972 C -0.00508 -0.01967 -0.01771 -0.06898 -0.01732 -0.08703 C -0.01693 -0.10393 -0.0013 -0.15231 0.00104 -0.15949 C 0.00924 -0.18426 0.0138 -0.18912 0.02604 -0.21088 C 0.02956 -0.21713 0.03333 -0.22291 0.03659 -0.22963 C 0.03919 -0.23518 0.04141 -0.2412 0.04453 -0.24606 C 0.04896 -0.25301 0.05534 -0.25625 0.05898 -0.26481 C 0.06211 -0.27222 0.06276 -0.27662 0.06823 -0.2787 C 0.072 -0.28032 0.07604 -0.28032 0.08008 -0.28102 C 0.08698 -0.28032 0.09427 -0.28217 0.10104 -0.2787 C 0.10729 -0.27569 0.1125 -0.26805 0.11823 -0.2625 C 0.12487 -0.25555 0.13151 -0.24884 0.13789 -0.24143 C 0.13893 -0.24027 0.13958 -0.23796 0.14049 -0.23657 C 0.14922 -0.22615 0.15807 -0.21643 0.16693 -0.20625 C 0.16823 -0.20139 0.17604 -0.17523 0.17604 -0.16875 C 0.17604 -0.11898 0.17669 -0.06828 0.17213 -0.01921 C 0.17083 -0.00578 0.16354 0.00301 0.15898 0.01366 C 0.15521 0.02246 0.15221 0.03311 0.14713 0.03936 C 0.1401 0.04815 0.13125 0.05186 0.12344 0.05811 C 0.12161 0.05949 0.12005 0.06227 0.11823 0.06273 C 0.10638 0.06621 0.09453 0.06736 0.08268 0.06991 C 0.04362 0.0669 0.0345 0.07107 0.00638 0.06042 C 0.00495 0.05996 0.00364 0.0588 0.00234 0.05811 C -0.00248 0.05232 -0.00664 0.04838 -0.00951 0.03704 C -0.01146 0.02917 -0.01107 0.01991 -0.01211 0.01135 C -0.01237 0.0088 -0.01289 0.00648 -0.01341 0.0044 C -0.01458 -0.00046 -0.01628 -0.00486 -0.01732 -0.00972 C -0.01888 -0.01666 -0.02123 -0.03078 -0.02123 -0.03078 L -0.02123 -0.03078 " pathEditMode="relative" ptsTypes="AAAAAAAAAAAAAAAAAAAAAAAAAAAAAA">
                                      <p:cBhvr>
                                        <p:cTn id="24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0348 L -0.0151 -0.00348 C -0.01732 -0.03473 -0.01836 -0.06621 -0.02174 -0.09699 C -0.02278 -0.10695 -0.02617 -0.11574 -0.02825 -0.125 C -0.02877 -0.12732 -0.02916 -0.12963 -0.02968 -0.13218 C -0.03112 -0.15648 -0.03489 -0.18704 -0.02968 -0.21158 C -0.02747 -0.22153 -0.01432 -0.28148 -0.00065 -0.29815 C 0.00599 -0.30625 0.01302 -0.31366 0.02045 -0.31922 C 0.02448 -0.32223 0.02917 -0.32176 0.0336 -0.32385 C 0.04115 -0.32732 0.04844 -0.33172 0.05599 -0.33542 C 0.06953 -0.3301 0.08347 -0.32662 0.09675 -0.31922 C 0.10456 -0.31482 0.11172 -0.30695 0.11914 -0.30047 C 0.125 -0.29537 0.13347 -0.28797 0.13893 -0.2794 C 0.14518 -0.26945 0.15313 -0.26181 0.15729 -0.24908 C 0.16641 -0.2213 0.1711 -0.20903 0.17839 -0.17639 C 0.18112 -0.16435 0.18268 -0.15162 0.1849 -0.13912 C 0.18555 -0.12107 0.18763 -0.08866 0.1849 -0.06898 C 0.18347 -0.05834 0.18138 -0.04792 0.17839 -0.03843 C 0.17344 -0.02361 0.16823 -0.00834 0.1612 0.00347 C 0.15612 0.01227 0.14935 0.01736 0.14284 0.02222 C 0.10925 0.04768 0.10964 0.04305 0.07435 0.05046 C 0.05951 0.04652 0.0444 0.04421 0.02956 0.03865 C 0.02774 0.03796 0.02709 0.03379 0.02565 0.03171 C 0.02175 0.02523 0.01797 0.01875 0.0138 0.01296 C 0.01133 0.00949 0.00847 0.00671 0.00586 0.00347 C 0.00417 0.00139 0.00235 -0.00116 0.00065 -0.00348 C -0.00247 -0.01435 -0.00143 -0.0132 -0.00729 -0.02223 C -0.00846 -0.02408 -0.0112 -0.02685 -0.0112 -0.02685 L -0.0112 -0.02685 " pathEditMode="relative" ptsTypes="AAAAAAAAAAAAAAAAAAAAAAAAAAAAA">
                                      <p:cBhvr>
                                        <p:cTn id="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3 -0.10856 L -0.1573 -0.10856 C -0.15651 -0.11551 -0.15599 -0.12268 -0.15469 -0.12963 C -0.14388 -0.19028 -0.15508 -0.11018 -0.14414 -0.18333 C -0.14024 -0.21018 -0.13555 -0.25671 -0.12839 -0.28403 C -0.12539 -0.2956 -0.1224 -0.30764 -0.11914 -0.31921 C -0.11849 -0.32153 -0.11797 -0.32477 -0.11654 -0.32616 C -0.08373 -0.35532 -0.08763 -0.35139 -0.0599 -0.36111 C -0.03933 -0.34907 -0.05482 -0.35741 -0.01263 -0.34259 C 0.01028 -0.30185 0.01367 -0.29954 0.03216 -0.25116 C 0.0332 -0.24861 0.0332 -0.24514 0.03346 -0.2419 C 0.03489 -0.22546 0.0375 -0.19282 0.0375 -0.19282 C 0.03528 -0.17801 0.03528 -0.16134 0.03086 -0.14815 C 0.02695 -0.13681 0.01992 -0.12986 0.0138 -0.12245 C 0.00364 -0.11042 -0.00651 -0.09768 -0.01784 -0.08981 C -0.02006 -0.08819 -0.02214 -0.08611 -0.02448 -0.08495 C -0.03972 -0.07755 -0.05508 -0.07106 -0.07045 -0.06389 C -0.09063 -0.06551 -0.11094 -0.06412 -0.13099 -0.06875 C -0.13933 -0.0706 -0.14284 -0.08125 -0.14818 -0.08981 C -0.15066 -0.09375 -0.15599 -0.10139 -0.15599 -0.10139 L -0.15599 -0.10139 L -0.15599 -0.10139 " pathEditMode="relative" ptsTypes="AAAAAAAAAAAAAAAAAA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0.00509 L -0.01055 0.00509 C -0.01484 -0.0088 -0.01966 -0.02269 -0.0237 -0.03704 C -0.025 -0.04167 -0.02643 -0.0463 -0.0276 -0.05093 C -0.02904 -0.05649 -0.03008 -0.06204 -0.03151 -0.06736 C -0.0332 -0.07292 -0.03516 -0.07824 -0.03685 -0.0838 C -0.03958 -0.09306 -0.04206 -0.10255 -0.04466 -0.11181 C -0.04766 -0.12223 -0.04805 -0.12246 -0.05 -0.13519 C -0.05052 -0.13912 -0.05078 -0.14306 -0.0513 -0.14699 C -0.05169 -0.15 -0.05208 -0.15324 -0.0526 -0.15625 C -0.05299 -0.15857 -0.05325 -0.16111 -0.05391 -0.1632 C -0.05547 -0.16829 -0.05651 -0.17431 -0.05924 -0.17732 C -0.06055 -0.17894 -0.06198 -0.1801 -0.06315 -0.18195 C -0.06549 -0.18565 -0.06966 -0.19375 -0.06966 -0.19375 C -0.07187 -0.22338 -0.07213 -0.21968 -0.06966 -0.26158 C -0.06875 -0.27755 -0.06693 -0.27871 -0.06445 -0.2919 C -0.06393 -0.29491 -0.06406 -0.29861 -0.06315 -0.30139 C -0.06224 -0.30417 -0.06042 -0.30579 -0.05924 -0.30834 C -0.0582 -0.31042 -0.05755 -0.3132 -0.05651 -0.31528 C -0.05404 -0.32037 -0.0487 -0.3294 -0.0487 -0.3294 C -0.0474 -0.33635 -0.04648 -0.34491 -0.04336 -0.35047 C -0.04232 -0.35232 -0.04062 -0.35324 -0.03945 -0.3551 C -0.03802 -0.35718 -0.03698 -0.36019 -0.03555 -0.36204 C -0.03138 -0.36736 -0.02956 -0.3669 -0.025 -0.36922 C -0.0237 -0.36991 -0.0224 -0.37084 -0.02109 -0.37153 C -0.01927 -0.37246 -0.01745 -0.37292 -0.01575 -0.37385 C -0.01445 -0.37454 -0.01315 -0.3757 -0.01185 -0.37616 C -0.0069 -0.37801 0.00208 -0.37986 0.00664 -0.38079 C 0.00794 -0.38172 0.00925 -0.38241 0.01055 -0.38311 C 0.02656 -0.39121 0.02865 -0.38473 0.05534 -0.38311 C 0.05703 -0.38079 0.05859 -0.37801 0.06055 -0.37616 C 0.06172 -0.375 0.06341 -0.37524 0.06445 -0.37385 C 0.06576 -0.37199 0.06628 -0.36922 0.06719 -0.3669 C 0.07617 -0.31899 0.07005 -0.35625 0.06849 -0.24514 C 0.0681 -0.22107 0.0681 -0.19676 0.06719 -0.17269 C 0.0668 -0.16482 0.06654 -0.15625 0.06445 -0.14931 L 0.06185 -0.13982 C 0.06146 -0.12269 0.06133 -0.10556 0.06055 -0.08843 C 0.06042 -0.08588 0.0599 -0.08357 0.05925 -0.08149 C 0.05612 -0.07061 0.05703 -0.07778 0.0526 -0.06736 C 0.05117 -0.06366 0.05026 -0.05926 0.0487 -0.05579 C 0.04766 -0.05301 0.04596 -0.05116 0.04479 -0.04861 C 0.03763 -0.03334 0.04766 -0.05093 0.03815 -0.03218 L 0.025 -0.0088 C 0.0237 -0.00649 0.02214 -0.00463 0.02109 -0.00186 C 0.01615 0.00972 0.01901 0.00532 0.01315 0.01226 C -0.00039 0.00972 0.00443 0.00972 -0.0013 0.00972 L -0.0013 0.00972 " pathEditMode="relative" ptsTypes="AAAAAAAAAAAAAAAAAAAAAAAAAAAAAAAAAAAAAAAAAAAAAAAA">
                                      <p:cBhvr>
                                        <p:cTn id="3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273 L -0.00091 -0.01273 C -0.0026 -0.01898 -0.00455 -0.02523 -0.00612 -0.03148 C -0.00716 -0.03611 -0.00781 -0.04098 -0.00872 -0.04561 C -0.0095 -0.04954 -0.01054 -0.05348 -0.01132 -0.05718 C -0.01184 -0.06111 -0.01237 -0.06505 -0.01276 -0.06898 C -0.01315 -0.07361 -0.01354 -0.07848 -0.01406 -0.08311 C -0.01575 -0.09861 -0.01536 -0.08704 -0.01666 -0.10648 C -0.01849 -0.13449 -0.01822 -0.14723 -0.01927 -0.17894 C -0.01966 -0.1882 -0.01992 -0.19769 -0.02057 -0.20695 C -0.02122 -0.21482 -0.02317 -0.23033 -0.02317 -0.23033 C -0.02213 -0.27732 -0.02434 -0.27385 -0.01927 -0.30533 C -0.01849 -0.30996 -0.01862 -0.31574 -0.01666 -0.31922 C -0.01341 -0.325 -0.00846 -0.32616 -0.00481 -0.33102 C 0.00222 -0.34028 0.00795 -0.35209 0.01498 -0.36135 C 0.01667 -0.36366 0.01836 -0.36644 0.02019 -0.36829 C 0.02891 -0.37732 0.03008 -0.37732 0.03868 -0.38241 C 0.03998 -0.38311 0.04128 -0.38426 0.04258 -0.38473 L 0.04922 -0.38704 C 0.0556 -0.38681 0.09519 -0.39329 0.11498 -0.38241 C 0.11602 -0.38195 0.13034 -0.37385 0.13347 -0.37084 C 0.13529 -0.36875 0.13711 -0.36621 0.13868 -0.36366 C 0.14102 -0.35996 0.14532 -0.35209 0.14532 -0.35209 C 0.14571 -0.34977 0.14649 -0.34746 0.14662 -0.34491 C 0.14727 -0.33403 0.14662 -0.32292 0.14792 -0.31227 C 0.14844 -0.30787 0.15066 -0.30463 0.15183 -0.30047 C 0.1573 -0.28125 0.14831 -0.30672 0.15586 -0.28658 C 0.15534 -0.27477 0.15521 -0.2632 0.15456 -0.25139 C 0.1543 -0.24908 0.153 -0.24699 0.15313 -0.24445 C 0.15352 -0.23797 0.15508 -0.23195 0.15586 -0.2257 C 0.15678 -0.2176 0.15717 -0.21227 0.15847 -0.20463 C 0.15886 -0.20232 0.15912 -0.19977 0.15977 -0.19769 C 0.16732 -0.17361 0.16342 -0.19236 0.16641 -0.17662 C 0.16589 -0.16806 0.16628 -0.15926 0.16498 -0.15093 C 0.1642 -0.14537 0.16042 -0.14098 0.15847 -0.13681 C 0.15704 -0.1338 0.15573 -0.13056 0.15456 -0.12755 C 0.15352 -0.12523 0.15313 -0.12199 0.15183 -0.12037 C 0.15 -0.11806 0.1474 -0.11736 0.14532 -0.11574 C 0.14349 -0.11436 0.1418 -0.1125 0.13998 -0.11111 C 0.13737 -0.10926 0.13464 -0.10857 0.13217 -0.10648 C 0.12852 -0.10324 0.12605 -0.10139 0.12292 -0.09699 C 0.11615 -0.0875 0.12566 -0.09723 0.11498 -0.08773 C 0.11185 -0.08218 0.10977 -0.07778 0.10573 -0.07361 C 0.10456 -0.07246 0.10313 -0.07199 0.10183 -0.0713 C 0.09688 -0.06922 0.09558 -0.06991 0.09128 -0.06667 C 0.07735 -0.05602 0.09584 -0.06829 0.07943 -0.05718 C 0.07605 -0.0551 0.07383 -0.05417 0.07019 -0.05255 L 0.05834 -0.04792 C 0.05482 -0.04653 0.05131 -0.04491 0.04792 -0.04329 C 0.0461 -0.04236 0.04441 -0.04144 0.04258 -0.04098 L 0.03607 -0.03866 C 0.0155 -0.04051 0.01563 -0.03241 0.00573 -0.04561 C 0.00521 -0.0463 0.00482 -0.04723 0.00443 -0.04792 L 0.00443 -0.04792 " pathEditMode="relative" ptsTypes="AAAAAAAAAAAAAAAAAAAAAAAAAAAAAAAAAAAAAAAAAAAAAAAAAAAAAA">
                                      <p:cBhvr>
                                        <p:cTn id="3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8 -0.02755 L -0.00678 -0.02755 C -0.00469 -0.09838 -0.00391 -0.16968 -0.00026 -0.24028 C 0.00091 -0.2625 0.00572 -0.2838 0.00768 -0.30579 C 0.00885 -0.32061 0.00416 -0.3382 0.00898 -0.35024 C 0.01471 -0.36482 0.02643 -0.36736 0.03528 -0.37593 C 0.04882 -0.37454 0.06263 -0.37524 0.07604 -0.3713 C 0.10625 -0.36274 0.1401 -0.34954 0.16679 -0.31991 C 0.18086 -0.30417 0.19309 -0.28403 0.20625 -0.26621 C 0.20976 -0.24746 0.21836 -0.22963 0.21679 -0.20996 C 0.21523 -0.18866 0.20026 -0.10973 0.18255 -0.08357 C 0.17148 -0.06713 0.16002 -0.05093 0.14713 -0.03912 C 0.12812 -0.02199 0.10768 -0.01111 0.08789 0.00301 C 0.06809 0.00046 0.04843 -0.00093 0.02864 -0.00417 C 0.02421 -0.00486 0.01979 -0.00602 0.01549 -0.0088 C 0.01341 -0.01019 0.01211 -0.01366 0.01028 -0.01574 C -0.00118 -0.02871 0.0039 -0.02014 -0.00026 -0.02755 L -0.00026 -0.02755 " pathEditMode="relative" ptsTypes="AAAAAAAAAAAAAAAAAA">
                                      <p:cBhvr>
                                        <p:cTn id="34" dur="1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13946 0.055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275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75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73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B753586-D8F8-4970-8788-367EC605D34A}"/>
              </a:ext>
            </a:extLst>
          </p:cNvPr>
          <p:cNvSpPr/>
          <p:nvPr/>
        </p:nvSpPr>
        <p:spPr>
          <a:xfrm>
            <a:off x="178290" y="174785"/>
            <a:ext cx="8267878" cy="6473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owder"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出来的扭蛋">
            <a:extLst>
              <a:ext uri="{FF2B5EF4-FFF2-40B4-BE49-F238E27FC236}">
                <a16:creationId xmlns:a16="http://schemas.microsoft.com/office/drawing/2014/main" id="{4FD0C7C1-AB50-44DB-9E15-30B9CEB00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810" y="4873804"/>
            <a:ext cx="707368" cy="719999"/>
          </a:xfrm>
          <a:prstGeom prst="ellipse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8B885426-CB53-4069-9075-1196FB81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2946389" y="3676041"/>
            <a:ext cx="720000" cy="720000"/>
          </a:xfrm>
          <a:prstGeom prst="ellipse">
            <a:avLst/>
          </a:prstGeom>
        </p:spPr>
      </p:pic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5F23F179-0ED3-48B1-9CDA-7CB9474E76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169138" y="3635026"/>
            <a:ext cx="720000" cy="720000"/>
          </a:xfrm>
          <a:prstGeom prst="ellipse">
            <a:avLst/>
          </a:prstGeom>
        </p:spPr>
      </p:pic>
      <p:pic>
        <p:nvPicPr>
          <p:cNvPr id="38" name="图片 37" descr="图片包含 游戏机&#10;&#10;描述已自动生成">
            <a:extLst>
              <a:ext uri="{FF2B5EF4-FFF2-40B4-BE49-F238E27FC236}">
                <a16:creationId xmlns:a16="http://schemas.microsoft.com/office/drawing/2014/main" id="{06222B71-C76D-4F56-957A-DE0D3C605B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2438800" y="3388763"/>
            <a:ext cx="720000" cy="720000"/>
          </a:xfrm>
          <a:prstGeom prst="ellipse">
            <a:avLst/>
          </a:prstGeom>
        </p:spPr>
      </p:pic>
      <p:pic>
        <p:nvPicPr>
          <p:cNvPr id="39" name="图片 38" descr="图片包含 游戏机&#10;&#10;描述已自动生成">
            <a:extLst>
              <a:ext uri="{FF2B5EF4-FFF2-40B4-BE49-F238E27FC236}">
                <a16:creationId xmlns:a16="http://schemas.microsoft.com/office/drawing/2014/main" id="{31991C8A-4C59-47C7-913D-FB531908A8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763439" y="3685778"/>
            <a:ext cx="720000" cy="720000"/>
          </a:xfrm>
          <a:prstGeom prst="ellipse">
            <a:avLst/>
          </a:prstGeom>
        </p:spPr>
      </p:pic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4D988F44-A8B4-4BAF-BDD3-1DBFE92F93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115506" y="4220202"/>
            <a:ext cx="720000" cy="720000"/>
          </a:xfrm>
          <a:prstGeom prst="ellipse">
            <a:avLst/>
          </a:prstGeom>
        </p:spPr>
      </p:pic>
      <p:pic>
        <p:nvPicPr>
          <p:cNvPr id="42" name="图片 41" descr="图片包含 游戏机&#10;&#10;描述已自动生成">
            <a:extLst>
              <a:ext uri="{FF2B5EF4-FFF2-40B4-BE49-F238E27FC236}">
                <a16:creationId xmlns:a16="http://schemas.microsoft.com/office/drawing/2014/main" id="{03493B34-567E-4B17-BA5D-F14D284D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44612" y="3472840"/>
            <a:ext cx="720000" cy="720000"/>
          </a:xfrm>
          <a:prstGeom prst="ellipse">
            <a:avLst/>
          </a:prstGeom>
        </p:spPr>
      </p:pic>
      <p:pic>
        <p:nvPicPr>
          <p:cNvPr id="43" name="图片 42" descr="图片包含 游戏机&#10;&#10;描述已自动生成">
            <a:extLst>
              <a:ext uri="{FF2B5EF4-FFF2-40B4-BE49-F238E27FC236}">
                <a16:creationId xmlns:a16="http://schemas.microsoft.com/office/drawing/2014/main" id="{0AA3D389-DECD-4924-B0A0-246C6F42E7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399724" y="4203642"/>
            <a:ext cx="720000" cy="720000"/>
          </a:xfrm>
          <a:prstGeom prst="ellipse">
            <a:avLst/>
          </a:prstGeom>
        </p:spPr>
      </p:pic>
      <p:pic>
        <p:nvPicPr>
          <p:cNvPr id="44" name="图片 43" descr="图片包含 游戏机&#10;&#10;描述已自动生成">
            <a:extLst>
              <a:ext uri="{FF2B5EF4-FFF2-40B4-BE49-F238E27FC236}">
                <a16:creationId xmlns:a16="http://schemas.microsoft.com/office/drawing/2014/main" id="{94F57454-5787-418C-B37C-5E28E5EE4F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3221823" y="4111219"/>
            <a:ext cx="720000" cy="720000"/>
          </a:xfrm>
          <a:prstGeom prst="ellipse">
            <a:avLst/>
          </a:prstGeom>
        </p:spPr>
      </p:pic>
      <p:pic>
        <p:nvPicPr>
          <p:cNvPr id="45" name="图片 44" descr="图片包含 游戏机&#10;&#10;描述已自动生成">
            <a:extLst>
              <a:ext uri="{FF2B5EF4-FFF2-40B4-BE49-F238E27FC236}">
                <a16:creationId xmlns:a16="http://schemas.microsoft.com/office/drawing/2014/main" id="{94250268-6346-45B6-B3D5-20E61DA29D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2669092" y="3811095"/>
            <a:ext cx="720000" cy="720000"/>
          </a:xfrm>
          <a:prstGeom prst="ellipse">
            <a:avLst/>
          </a:prstGeom>
        </p:spPr>
      </p:pic>
      <p:pic>
        <p:nvPicPr>
          <p:cNvPr id="46" name="图片 45" descr="图片包含 游戏机&#10;&#10;描述已自动生成">
            <a:extLst>
              <a:ext uri="{FF2B5EF4-FFF2-40B4-BE49-F238E27FC236}">
                <a16:creationId xmlns:a16="http://schemas.microsoft.com/office/drawing/2014/main" id="{89B431A0-DD19-4FDF-8782-0E54DEAD04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1231103" y="3498539"/>
            <a:ext cx="720000" cy="720000"/>
          </a:xfrm>
          <a:prstGeom prst="ellipse">
            <a:avLst/>
          </a:prstGeom>
        </p:spPr>
      </p:pic>
      <p:pic>
        <p:nvPicPr>
          <p:cNvPr id="47" name="图片 46" descr="图片包含 游戏机&#10;&#10;描述已自动生成">
            <a:extLst>
              <a:ext uri="{FF2B5EF4-FFF2-40B4-BE49-F238E27FC236}">
                <a16:creationId xmlns:a16="http://schemas.microsoft.com/office/drawing/2014/main" id="{EC47E457-3747-44FB-B5C3-79E7483E3F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1411704" y="3822637"/>
            <a:ext cx="720000" cy="720000"/>
          </a:xfrm>
          <a:prstGeom prst="ellipse">
            <a:avLst/>
          </a:prstGeom>
        </p:spPr>
      </p:pic>
      <p:pic>
        <p:nvPicPr>
          <p:cNvPr id="48" name="图片 47" descr="图片包含 游戏机&#10;&#10;描述已自动生成">
            <a:extLst>
              <a:ext uri="{FF2B5EF4-FFF2-40B4-BE49-F238E27FC236}">
                <a16:creationId xmlns:a16="http://schemas.microsoft.com/office/drawing/2014/main" id="{F7C95114-89A7-49D1-8737-EED23D1AAA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809147" y="4352640"/>
            <a:ext cx="720000" cy="720000"/>
          </a:xfrm>
          <a:prstGeom prst="ellipse">
            <a:avLst/>
          </a:prstGeom>
        </p:spPr>
      </p:pic>
      <p:pic>
        <p:nvPicPr>
          <p:cNvPr id="49" name="图片 48" descr="图片包含 游戏机&#10;&#10;描述已自动生成">
            <a:extLst>
              <a:ext uri="{FF2B5EF4-FFF2-40B4-BE49-F238E27FC236}">
                <a16:creationId xmlns:a16="http://schemas.microsoft.com/office/drawing/2014/main" id="{5B33030F-E2A0-4E81-81A7-1C473F8BC0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52780" y="4230405"/>
            <a:ext cx="720000" cy="720000"/>
          </a:xfrm>
          <a:prstGeom prst="ellipse">
            <a:avLst/>
          </a:prstGeom>
        </p:spPr>
      </p:pic>
      <p:pic>
        <p:nvPicPr>
          <p:cNvPr id="50" name="图片 49" descr="图片包含 游戏机&#10;&#10;描述已自动生成">
            <a:extLst>
              <a:ext uri="{FF2B5EF4-FFF2-40B4-BE49-F238E27FC236}">
                <a16:creationId xmlns:a16="http://schemas.microsoft.com/office/drawing/2014/main" id="{0A08BA6D-C505-4060-9CF7-3166FB48D4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1349751" y="4369748"/>
            <a:ext cx="720000" cy="720000"/>
          </a:xfrm>
          <a:prstGeom prst="ellipse">
            <a:avLst/>
          </a:prstGeom>
        </p:spPr>
      </p:pic>
      <p:pic>
        <p:nvPicPr>
          <p:cNvPr id="51" name="图片 50" descr="图片包含 游戏机&#10;&#10;描述已自动生成">
            <a:extLst>
              <a:ext uri="{FF2B5EF4-FFF2-40B4-BE49-F238E27FC236}">
                <a16:creationId xmlns:a16="http://schemas.microsoft.com/office/drawing/2014/main" id="{8AA402BF-9D12-48B7-BB50-3A99802D1A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1055520" y="4230405"/>
            <a:ext cx="720000" cy="720000"/>
          </a:xfrm>
          <a:prstGeom prst="ellipse">
            <a:avLst/>
          </a:prstGeom>
        </p:spPr>
      </p:pic>
      <p:pic>
        <p:nvPicPr>
          <p:cNvPr id="12" name="扭蛋机">
            <a:extLst>
              <a:ext uri="{FF2B5EF4-FFF2-40B4-BE49-F238E27FC236}">
                <a16:creationId xmlns:a16="http://schemas.microsoft.com/office/drawing/2014/main" id="{7761F224-F652-4039-8B80-57D41AA46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6" y="1086246"/>
            <a:ext cx="4248472" cy="5039916"/>
          </a:xfrm>
          <a:prstGeom prst="rect">
            <a:avLst/>
          </a:prstGeom>
        </p:spPr>
      </p:pic>
      <p:sp>
        <p:nvSpPr>
          <p:cNvPr id="23" name="开关键">
            <a:extLst>
              <a:ext uri="{FF2B5EF4-FFF2-40B4-BE49-F238E27FC236}">
                <a16:creationId xmlns:a16="http://schemas.microsoft.com/office/drawing/2014/main" id="{05B6C196-F5A5-4B65-B4B2-ABECFB03A208}"/>
              </a:ext>
            </a:extLst>
          </p:cNvPr>
          <p:cNvSpPr/>
          <p:nvPr/>
        </p:nvSpPr>
        <p:spPr>
          <a:xfrm>
            <a:off x="1718247" y="5161756"/>
            <a:ext cx="1368152" cy="684077"/>
          </a:xfrm>
          <a:prstGeom prst="roundRect">
            <a:avLst>
              <a:gd name="adj" fmla="val 35428"/>
            </a:avLst>
          </a:prstGeom>
          <a:solidFill>
            <a:srgbClr val="EC7876"/>
          </a:solidFill>
          <a:ln>
            <a:solidFill>
              <a:srgbClr val="FFCCFF"/>
            </a:solidFill>
            <a:extLst>
              <a:ext uri="{C807C97D-BFC1-408E-A445-0C87EB9F89A2}">
                <ask:lineSketchStyleProps xmlns:ask="http://schemas.microsoft.com/office/drawing/2018/sketchyshapes" sd="802006967">
                  <a:custGeom>
                    <a:avLst/>
                    <a:gdLst>
                      <a:gd name="connsiteX0" fmla="*/ 0 w 1368152"/>
                      <a:gd name="connsiteY0" fmla="*/ 84011 h 504056"/>
                      <a:gd name="connsiteX1" fmla="*/ 84011 w 1368152"/>
                      <a:gd name="connsiteY1" fmla="*/ 0 h 504056"/>
                      <a:gd name="connsiteX2" fmla="*/ 660073 w 1368152"/>
                      <a:gd name="connsiteY2" fmla="*/ 0 h 504056"/>
                      <a:gd name="connsiteX3" fmla="*/ 1284141 w 1368152"/>
                      <a:gd name="connsiteY3" fmla="*/ 0 h 504056"/>
                      <a:gd name="connsiteX4" fmla="*/ 1368152 w 1368152"/>
                      <a:gd name="connsiteY4" fmla="*/ 84011 h 504056"/>
                      <a:gd name="connsiteX5" fmla="*/ 1368152 w 1368152"/>
                      <a:gd name="connsiteY5" fmla="*/ 420045 h 504056"/>
                      <a:gd name="connsiteX6" fmla="*/ 1284141 w 1368152"/>
                      <a:gd name="connsiteY6" fmla="*/ 504056 h 504056"/>
                      <a:gd name="connsiteX7" fmla="*/ 660073 w 1368152"/>
                      <a:gd name="connsiteY7" fmla="*/ 504056 h 504056"/>
                      <a:gd name="connsiteX8" fmla="*/ 84011 w 1368152"/>
                      <a:gd name="connsiteY8" fmla="*/ 504056 h 504056"/>
                      <a:gd name="connsiteX9" fmla="*/ 0 w 1368152"/>
                      <a:gd name="connsiteY9" fmla="*/ 420045 h 504056"/>
                      <a:gd name="connsiteX10" fmla="*/ 0 w 1368152"/>
                      <a:gd name="connsiteY10" fmla="*/ 84011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68152" h="504056" fill="none" extrusionOk="0">
                        <a:moveTo>
                          <a:pt x="0" y="84011"/>
                        </a:moveTo>
                        <a:cubicBezTo>
                          <a:pt x="-6605" y="35667"/>
                          <a:pt x="43610" y="-3211"/>
                          <a:pt x="84011" y="0"/>
                        </a:cubicBezTo>
                        <a:cubicBezTo>
                          <a:pt x="296174" y="-684"/>
                          <a:pt x="406204" y="-15564"/>
                          <a:pt x="660073" y="0"/>
                        </a:cubicBezTo>
                        <a:cubicBezTo>
                          <a:pt x="913942" y="15564"/>
                          <a:pt x="1016686" y="-9290"/>
                          <a:pt x="1284141" y="0"/>
                        </a:cubicBezTo>
                        <a:cubicBezTo>
                          <a:pt x="1331072" y="-7366"/>
                          <a:pt x="1364835" y="43470"/>
                          <a:pt x="1368152" y="84011"/>
                        </a:cubicBezTo>
                        <a:cubicBezTo>
                          <a:pt x="1363071" y="242238"/>
                          <a:pt x="1383800" y="253003"/>
                          <a:pt x="1368152" y="420045"/>
                        </a:cubicBezTo>
                        <a:cubicBezTo>
                          <a:pt x="1362953" y="469166"/>
                          <a:pt x="1328939" y="511660"/>
                          <a:pt x="1284141" y="504056"/>
                        </a:cubicBezTo>
                        <a:cubicBezTo>
                          <a:pt x="974521" y="526369"/>
                          <a:pt x="904561" y="493274"/>
                          <a:pt x="660073" y="504056"/>
                        </a:cubicBezTo>
                        <a:cubicBezTo>
                          <a:pt x="415585" y="514838"/>
                          <a:pt x="370379" y="486731"/>
                          <a:pt x="84011" y="504056"/>
                        </a:cubicBezTo>
                        <a:cubicBezTo>
                          <a:pt x="40365" y="498590"/>
                          <a:pt x="-2274" y="473296"/>
                          <a:pt x="0" y="420045"/>
                        </a:cubicBezTo>
                        <a:cubicBezTo>
                          <a:pt x="-14440" y="311152"/>
                          <a:pt x="9811" y="179648"/>
                          <a:pt x="0" y="84011"/>
                        </a:cubicBezTo>
                        <a:close/>
                      </a:path>
                      <a:path w="1368152" h="504056" stroke="0" extrusionOk="0">
                        <a:moveTo>
                          <a:pt x="0" y="84011"/>
                        </a:moveTo>
                        <a:cubicBezTo>
                          <a:pt x="-2505" y="47747"/>
                          <a:pt x="42214" y="771"/>
                          <a:pt x="84011" y="0"/>
                        </a:cubicBezTo>
                        <a:cubicBezTo>
                          <a:pt x="311237" y="-16199"/>
                          <a:pt x="378423" y="-5865"/>
                          <a:pt x="672075" y="0"/>
                        </a:cubicBezTo>
                        <a:cubicBezTo>
                          <a:pt x="965727" y="5865"/>
                          <a:pt x="978680" y="12034"/>
                          <a:pt x="1284141" y="0"/>
                        </a:cubicBezTo>
                        <a:cubicBezTo>
                          <a:pt x="1326068" y="5355"/>
                          <a:pt x="1370941" y="40683"/>
                          <a:pt x="1368152" y="84011"/>
                        </a:cubicBezTo>
                        <a:cubicBezTo>
                          <a:pt x="1383059" y="238666"/>
                          <a:pt x="1372974" y="263535"/>
                          <a:pt x="1368152" y="420045"/>
                        </a:cubicBezTo>
                        <a:cubicBezTo>
                          <a:pt x="1374141" y="476314"/>
                          <a:pt x="1334288" y="502920"/>
                          <a:pt x="1284141" y="504056"/>
                        </a:cubicBezTo>
                        <a:cubicBezTo>
                          <a:pt x="1069835" y="482703"/>
                          <a:pt x="826409" y="516488"/>
                          <a:pt x="708079" y="504056"/>
                        </a:cubicBezTo>
                        <a:cubicBezTo>
                          <a:pt x="589749" y="491624"/>
                          <a:pt x="307666" y="487162"/>
                          <a:pt x="84011" y="504056"/>
                        </a:cubicBezTo>
                        <a:cubicBezTo>
                          <a:pt x="38305" y="506613"/>
                          <a:pt x="-2390" y="469625"/>
                          <a:pt x="0" y="420045"/>
                        </a:cubicBezTo>
                        <a:cubicBezTo>
                          <a:pt x="4058" y="270834"/>
                          <a:pt x="-180" y="243885"/>
                          <a:pt x="0" y="8401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>
            <a:bevelT w="127000" prst="angle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ON/OFF</a:t>
            </a:r>
            <a:endParaRPr lang="zh-CN" altLang="en-US" sz="2000" b="1" dirty="0"/>
          </a:p>
        </p:txBody>
      </p:sp>
      <p:pic>
        <p:nvPicPr>
          <p:cNvPr id="58" name="大号扭蛋">
            <a:extLst>
              <a:ext uri="{FF2B5EF4-FFF2-40B4-BE49-F238E27FC236}">
                <a16:creationId xmlns:a16="http://schemas.microsoft.com/office/drawing/2014/main" id="{59EBC8E4-4F6C-4B7E-8679-8FAD60371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828" y="2090909"/>
            <a:ext cx="2546887" cy="2592367"/>
          </a:xfrm>
          <a:prstGeom prst="ellipse">
            <a:avLst/>
          </a:prstGeom>
        </p:spPr>
      </p:pic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A913B1C-D89A-4C62-BCE6-0738685481C6}"/>
              </a:ext>
            </a:extLst>
          </p:cNvPr>
          <p:cNvSpPr/>
          <p:nvPr/>
        </p:nvSpPr>
        <p:spPr>
          <a:xfrm>
            <a:off x="5811202" y="2866632"/>
            <a:ext cx="1752140" cy="1044262"/>
          </a:xfrm>
          <a:prstGeom prst="roundRect">
            <a:avLst>
              <a:gd name="adj" fmla="val 21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明白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84D2857-10FD-4FFF-A20E-204421D015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35" t="14300" r="14403" b="12210"/>
          <a:stretch/>
        </p:blipFill>
        <p:spPr>
          <a:xfrm>
            <a:off x="9382853" y="2440763"/>
            <a:ext cx="2177361" cy="2060381"/>
          </a:xfrm>
          <a:prstGeom prst="rect">
            <a:avLst/>
          </a:prstGeom>
        </p:spPr>
      </p:pic>
      <p:sp>
        <p:nvSpPr>
          <p:cNvPr id="73" name="加分前">
            <a:extLst>
              <a:ext uri="{FF2B5EF4-FFF2-40B4-BE49-F238E27FC236}">
                <a16:creationId xmlns:a16="http://schemas.microsoft.com/office/drawing/2014/main" id="{F1B29230-69D2-4213-A63A-830027A2D994}"/>
              </a:ext>
            </a:extLst>
          </p:cNvPr>
          <p:cNvSpPr/>
          <p:nvPr/>
        </p:nvSpPr>
        <p:spPr>
          <a:xfrm>
            <a:off x="9751453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400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sp>
        <p:nvSpPr>
          <p:cNvPr id="74" name="加分后">
            <a:extLst>
              <a:ext uri="{FF2B5EF4-FFF2-40B4-BE49-F238E27FC236}">
                <a16:creationId xmlns:a16="http://schemas.microsoft.com/office/drawing/2014/main" id="{065BDE94-A0EE-41DA-B202-5C9650949708}"/>
              </a:ext>
            </a:extLst>
          </p:cNvPr>
          <p:cNvSpPr/>
          <p:nvPr/>
        </p:nvSpPr>
        <p:spPr>
          <a:xfrm>
            <a:off x="9739550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500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pic>
        <p:nvPicPr>
          <p:cNvPr id="32" name="图片 31" descr="图片包含 游戏机, 物体, 钟表, 标志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C4AD8DD3-132C-41B8-8657-34B36D8213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4" t="4851" r="19345" b="71000"/>
          <a:stretch/>
        </p:blipFill>
        <p:spPr>
          <a:xfrm rot="16200000">
            <a:off x="11274237" y="5943742"/>
            <a:ext cx="529790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9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7 L -0.0082 -0.0007 C -0.00429 -0.00139 -0.00013 -0.0007 0.00365 -0.00301 C 0.00547 -0.00394 0.00638 -0.00741 0.00756 -0.00995 C 0.01302 -0.02107 0.01029 -0.01667 0.0142 -0.0287 C 0.01498 -0.03102 0.01589 -0.03333 0.0168 -0.03565 L 0.01941 -0.04977 C 0.01993 -0.05208 0.02045 -0.0544 0.02071 -0.05671 L 0.02214 -0.0662 C 0.02162 -0.08472 0.02149 -0.10347 0.02071 -0.12222 C 0.02058 -0.12546 0.01967 -0.12847 0.01941 -0.13171 C 0.01836 -0.14329 0.0181 -0.15509 0.0168 -0.16667 C 0.01641 -0.17083 0.01498 -0.17454 0.0142 -0.17847 C 0.01368 -0.18079 0.01316 -0.1831 0.01289 -0.18542 C 0.01237 -0.18935 0.01237 -0.19352 0.01159 -0.19699 C 0.01107 -0.19907 0.00964 -0.2 0.00886 -0.20185 C 0.00183 -0.21759 0.01211 -0.19954 0.00105 -0.21574 C -0.00872 -0.23032 0.01185 -0.20463 -0.0095 -0.22986 C -0.0108 -0.23148 -0.01198 -0.23357 -0.01341 -0.23449 C -0.02265 -0.24005 -0.01132 -0.23287 -0.02265 -0.24167 C -0.02395 -0.24259 -0.02539 -0.24282 -0.02656 -0.24398 C -0.0358 -0.25208 -0.02382 -0.24653 -0.03841 -0.25093 C -0.03932 -0.25255 -0.03997 -0.25463 -0.04101 -0.25556 C -0.04309 -0.25718 -0.04544 -0.25718 -0.04765 -0.25787 C -0.0595 -0.26181 -0.05143 -0.25857 -0.0608 -0.2625 C -0.07981 -0.26157 -0.09739 -0.26713 -0.11471 -0.25556 C -0.11692 -0.25417 -0.11927 -0.25301 -0.12135 -0.25093 C -0.12382 -0.24838 -0.1345 -0.23565 -0.13841 -0.22986 C -0.14218 -0.22431 -0.14023 -0.2257 -0.14362 -0.21806 C -0.1444 -0.21644 -0.14531 -0.21482 -0.14635 -0.21343 C -0.14843 -0.21019 -0.15078 -0.20741 -0.15286 -0.20417 C -0.1552 -0.20046 -0.1595 -0.19236 -0.1595 -0.19236 C -0.15989 -0.19005 -0.16054 -0.18773 -0.1608 -0.18542 C -0.16341 -0.16181 -0.16211 -0.14815 -0.1608 -0.11991 C -0.16054 -0.11574 -0.15833 -0.10857 -0.15677 -0.10579 C -0.15481 -0.10232 -0.15169 -0.1 -0.14895 -0.09884 C -0.14635 -0.09792 -0.14362 -0.09745 -0.14101 -0.09653 C -0.13932 -0.09583 -0.1375 -0.09514 -0.1358 -0.09421 C -0.13307 -0.09282 -0.12786 -0.08958 -0.12786 -0.08958 L -0.12265 -0.08009 L -0.11862 -0.07315 C -0.11731 -0.06574 -0.11549 -0.05741 -0.11471 -0.04977 C -0.11237 -0.02616 -0.11484 -0.04074 -0.11211 -0.02639 C -0.11171 -0.02176 -0.11132 -0.0169 -0.1108 -0.01227 C -0.11041 -0.00903 -0.10976 -0.00602 -0.1095 -0.00301 C -0.10755 0.01944 -0.10937 0.01204 -0.1069 0.02755 C -0.10651 0.02986 -0.10625 0.03241 -0.10546 0.03449 C -0.10442 0.03727 -0.10299 0.03958 -0.10156 0.04143 C -0.09479 0.05093 -0.0957 0.04977 -0.08971 0.05324 L -0.07916 0.05093 C -0.07526 0.05 -0.07122 0.05 -0.06731 0.04861 C -0.06471 0.04745 -0.0595 0.04375 -0.0595 0.04375 C -0.05507 0.04468 -0.05065 0.04468 -0.04635 0.0463 C -0.04362 0.04699 -0.03841 0.05093 -0.03841 0.05093 C -0.03802 0.05324 -0.03828 0.05648 -0.03711 0.05787 C -0.03489 0.06065 -0.02916 0.0625 -0.02916 0.0625 C -0.02838 0.06412 -0.02734 0.06551 -0.02656 0.06736 C -0.02565 0.06944 -0.02539 0.07292 -0.02395 0.0743 C -0.02239 0.07569 -0.02044 0.0743 -0.01875 0.0743 L 0.00235 -0.00995 L 0.00235 -0.00995 " pathEditMode="relative" ptsTypes="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01 L 0.00313 0.00301 C 0.00313 0.00301 0.01576 -0.0088 0.01888 -0.01319 C 0.02031 -0.01551 0.02136 -0.01805 0.02279 -0.02037 C 0.02565 -0.02454 0.02891 -0.02824 0.03203 -0.03194 C 0.03334 -0.03588 0.03438 -0.04028 0.03594 -0.04375 C 0.03698 -0.04583 0.03906 -0.04606 0.03998 -0.04838 C 0.0418 -0.05347 0.0444 -0.07708 0.04518 -0.08102 C 0.04831 -0.09792 0.04453 -0.07685 0.04779 -0.09745 C 0.05052 -0.11435 0.04779 -0.09236 0.05039 -0.1162 C 0.05 -0.13403 0.05013 -0.15208 0.04909 -0.16991 C 0.04883 -0.175 0.04714 -0.17917 0.04649 -0.18403 C 0.04584 -0.18935 0.04597 -0.19514 0.04518 -0.20046 C 0.04466 -0.2044 0.04336 -0.2081 0.04258 -0.21204 C 0.04167 -0.21667 0.04141 -0.22199 0.03998 -0.22616 C 0.02839 -0.25694 0.03998 -0.22801 0.03073 -0.24722 C 0.02669 -0.25555 0.02669 -0.25903 0.02149 -0.26597 C 0.01992 -0.26805 0.01797 -0.26875 0.01628 -0.2706 C 0.01485 -0.27199 0.01367 -0.27361 0.01224 -0.27523 C 0.01094 -0.27454 0.00977 -0.27292 0.00834 -0.27292 C 0.00651 -0.27292 0.00482 -0.27454 0.00313 -0.27523 C 0.00091 -0.27616 -0.0013 -0.27708 -0.00351 -0.27755 C -0.00703 -0.27847 -0.01054 -0.27917 -0.01406 -0.27986 C -0.01536 -0.28079 -0.01653 -0.28218 -0.01797 -0.28218 C -0.03568 -0.28218 -0.03854 -0.28102 -0.05221 -0.27755 C -0.05937 -0.27338 -0.05299 -0.27778 -0.06002 -0.2706 C -0.07174 -0.2588 -0.05963 -0.27268 -0.06927 -0.26134 C -0.07396 -0.24884 -0.07187 -0.25278 -0.08242 -0.24028 C -0.08502 -0.23704 -0.08841 -0.23542 -0.09036 -0.23079 C -0.09166 -0.22778 -0.0931 -0.22477 -0.09427 -0.22153 C -0.097 -0.21366 -0.09791 -0.20718 -0.09961 -0.19815 L -0.10221 -0.18403 C -0.1026 -0.18171 -0.10299 -0.1794 -0.10351 -0.17708 C -0.10443 -0.17315 -0.10534 -0.16921 -0.10612 -0.16528 C -0.10677 -0.16227 -0.1069 -0.15903 -0.10742 -0.15602 C -0.1112 -0.13241 -0.10599 -0.16875 -0.11002 -0.13958 C -0.10976 -0.13194 -0.1082 -0.10185 -0.10742 -0.09282 C -0.10677 -0.08495 -0.10586 -0.07708 -0.10482 -0.06944 C -0.10443 -0.0662 -0.10416 -0.06296 -0.10351 -0.05995 C -0.10286 -0.05671 -0.10169 -0.05393 -0.10091 -0.05069 C -0.10039 -0.04768 -0.10026 -0.04444 -0.09961 -0.04143 C -0.09674 -0.02801 -0.09726 -0.03657 -0.09557 -0.025 C -0.09427 -0.01574 -0.09466 -0.00995 -0.09166 -0.00162 C -0.09062 0.00116 -0.08893 0.00301 -0.08776 0.00532 C -0.08672 0.00764 -0.08607 0.01019 -0.08502 0.0125 C -0.08346 0.01644 -0.08151 0.02014 -0.07982 0.02407 C -0.0789 0.02639 -0.07825 0.02917 -0.07721 0.03125 C -0.07604 0.0331 -0.07448 0.03403 -0.07331 0.03588 C -0.06536 0.04745 -0.07396 0.04005 -0.06146 0.04745 L -0.05742 0.05 C -0.04349 0.04861 -0.0388 0.0507 -0.02851 0.04514 C -0.02578 0.04375 -0.02291 0.04329 -0.02057 0.04051 C -0.00846 0.02616 -0.02344 0.04445 -0.01406 0.03125 C -0.01276 0.0294 -0.01146 0.02801 -0.01002 0.02639 C -0.00924 0.02407 -0.00859 0.02153 -0.00742 0.01945 C -0.00638 0.01759 -0.00469 0.01667 -0.00351 0.01482 C -0.00247 0.01343 -0.00182 0.01134 -0.00091 0.01019 C 0.00169 0.00671 0.00443 0.00394 0.00703 0.0007 L 0.01094 -0.00393 L 0.01094 -0.00393 L 0.01094 -0.00393 L 0.00313 0.00301 Z " pathEditMode="relative" ptsTypes="AAAAAAAAAAAAAAAAAAAAAAAAAAAAAAAAAAAAAAAAAAAAAAAAAAAAAAAAAAAAAA">
                                      <p:cBhvr>
                                        <p:cTn id="8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3102 L -0.00339 -0.03102 C -0.00196 -0.0588 0.00104 -0.08356 -0.00209 -0.11065 C -0.00287 -0.11782 -0.00495 -0.12454 -0.00599 -0.13171 C -0.00664 -0.13634 -0.0069 -0.14097 -0.00729 -0.14583 C -0.00782 -0.16389 -0.01003 -0.19745 -0.00729 -0.21829 C -0.00703 -0.22037 -0.0056 -0.2213 -0.00469 -0.22292 C -0.00599 -0.22523 -0.00716 -0.22801 -0.0086 -0.23009 C -0.01289 -0.23588 -0.02214 -0.24583 -0.02709 -0.24861 L -0.03099 -0.25092 C -0.03216 -0.25069 -0.04115 -0.24768 -0.04284 -0.2463 C -0.04427 -0.24537 -0.04545 -0.24329 -0.04675 -0.24167 C -0.04805 -0.23704 -0.04922 -0.23217 -0.05065 -0.22755 C -0.05143 -0.22523 -0.05287 -0.22338 -0.05339 -0.2206 C -0.05417 -0.2162 -0.05404 -0.21111 -0.05469 -0.20648 C -0.05495 -0.20417 -0.05547 -0.20185 -0.05599 -0.19954 C -0.05729 -0.18518 -0.05742 -0.18426 -0.0586 -0.16921 C -0.05899 -0.16296 -0.05951 -0.15671 -0.0599 -0.15046 C -0.06081 -0.13333 -0.06159 -0.1162 -0.0625 -0.09907 C -0.06302 -0.08032 -0.06315 -0.06157 -0.0638 -0.04282 C -0.06393 -0.03912 -0.06576 -0.03032 -0.06641 -0.02639 C -0.06602 -0.01088 -0.06589 0.00486 -0.06511 0.02037 C -0.06498 0.02431 -0.06472 0.02847 -0.0638 0.03195 C -0.06289 0.03634 -0.06094 0.03958 -0.0599 0.04375 C -0.05508 0.0625 -0.06055 0.05394 -0.05339 0.0625 C -0.05248 0.06482 -0.05196 0.06783 -0.05065 0.06945 C -0.04961 0.07107 -0.04805 0.07083 -0.04675 0.07176 C -0.04532 0.07315 -0.04414 0.075 -0.04284 0.07662 C -0.0375 0.075 -0.0319 0.07593 -0.02709 0.07176 C -0.02305 0.06852 -0.01784 0.05556 -0.01784 0.05556 C -0.01693 0.05232 -0.01615 0.04908 -0.01524 0.04607 C -0.01446 0.04375 -0.01315 0.04167 -0.0125 0.03912 C -0.01146 0.03449 -0.01055 0.02986 -0.0099 0.025 C -0.00951 0.02199 -0.00912 0.01875 -0.0086 0.01574 C -0.00782 0.01088 -0.00599 0.00162 -0.00599 0.00162 C -0.00469 -0.02963 -0.00378 -0.02569 -0.00339 -0.03102 Z " pathEditMode="relative" ptsTypes="AAAAAAAAAAAAAAAAAAAAAAAAAAAAAAAAAAAA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741 L -0.0013 0.00741 C -0.00039 -0.05463 -0.00222 -0.10093 0.00781 -0.16088 C 0.01107 -0.18009 0.01575 -0.19884 0.02226 -0.21482 C 0.02786 -0.22824 0.03607 -0.23727 0.04336 -0.24769 C 0.04453 -0.24908 0.04609 -0.24884 0.04726 -0.25 C 0.0487 -0.25116 0.04974 -0.25371 0.0513 -0.25463 C 0.0608 -0.25996 0.07057 -0.26389 0.08021 -0.26852 C 0.09427 -0.26389 0.10872 -0.2625 0.12239 -0.25463 C 0.1319 -0.24908 0.14049 -0.23935 0.1487 -0.22894 C 0.15781 -0.21736 0.16562 -0.20301 0.1737 -0.18912 C 0.18724 -0.16574 0.18984 -0.15857 0.2 -0.13519 C 0.2013 -0.12662 0.20429 -0.11829 0.2039 -0.10949 C 0.20299 -0.08727 0.19974 -0.06528 0.19609 -0.04398 C 0.19388 -0.03125 0.17812 -0.00185 0.175 0.00278 C 0.15885 0.02616 0.14218 0.04514 0.12096 0.04954 C 0.10013 0.05393 0.0789 0.05278 0.05781 0.0544 C 0.0556 0.05347 0.05338 0.05301 0.0513 0.05185 C 0.04987 0.05139 0.0487 0.05023 0.04726 0.04954 C 0.04075 0.04699 0.03411 0.04491 0.0276 0.04259 L 0.00781 0.0169 L 0.00781 0.0169 " pathEditMode="relative" ptsTypes="AAAAAAAAAAAAAAAAAAAA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0.0044 L -0.00963 0.0044 C -0.0052 -0.00116 0.00053 -0.00417 0.00352 -0.01204 C 0.00717 -0.02176 0.00508 -0.01713 0.01016 -0.02616 C 0.01615 -0.04746 0.01316 -0.03912 0.01797 -0.05185 C 0.02136 -0.06945 0.0168 -0.04769 0.02201 -0.06597 C 0.02253 -0.06806 0.02279 -0.0706 0.02331 -0.07292 C 0.02409 -0.07616 0.02527 -0.07894 0.02592 -0.08218 C 0.02657 -0.08519 0.0267 -0.08843 0.02722 -0.09167 C 0.02761 -0.09398 0.02813 -0.0963 0.02852 -0.09861 C 0.02917 -0.10209 0.03008 -0.11135 0.03112 -0.11505 C 0.03191 -0.1176 0.03295 -0.11968 0.03386 -0.12199 C 0.03425 -0.12824 0.03477 -0.13449 0.03516 -0.14074 C 0.03555 -0.14769 0.03581 -0.15486 0.03646 -0.16181 C 0.04024 -0.20047 0.03764 -0.1676 0.04037 -0.1875 C 0.04089 -0.19144 0.04128 -0.19537 0.04167 -0.19908 C 0.04206 -0.20232 0.04258 -0.20533 0.0431 -0.20857 C 0.04219 -0.23264 0.04141 -0.25695 0.04037 -0.28102 C 0.03998 -0.29028 0.03998 -0.29977 0.03907 -0.30903 C 0.03868 -0.31389 0.03711 -0.31829 0.03646 -0.32315 C 0.03633 -0.32408 0.03477 -0.34352 0.03386 -0.34653 C 0.03295 -0.34931 0.03099 -0.35093 0.02982 -0.35347 C 0.02891 -0.35556 0.02826 -0.35834 0.02722 -0.36042 C 0.02644 -0.36227 0.0254 -0.36343 0.02461 -0.36528 C 0.02357 -0.36736 0.02305 -0.37014 0.02201 -0.37222 C 0.02084 -0.37431 0.01941 -0.3757 0.01797 -0.37685 C 0.01394 -0.3801 0.00925 -0.38195 0.00482 -0.3838 C -0.00351 -0.3831 -0.01184 -0.38287 -0.02018 -0.38148 C -0.02408 -0.38102 -0.02643 -0.37894 -0.02942 -0.37454 C -0.03085 -0.37246 -0.03229 -0.37014 -0.03333 -0.3676 C -0.0345 -0.36482 -0.03515 -0.36135 -0.03593 -0.3581 C -0.03697 -0.3544 -0.03776 -0.35047 -0.03867 -0.34653 C -0.03906 -0.34422 -0.03932 -0.34167 -0.03997 -0.33959 C -0.04101 -0.33611 -0.04257 -0.33334 -0.04388 -0.3301 C -0.0444 -0.32709 -0.04466 -0.32385 -0.04518 -0.32084 C -0.04557 -0.31829 -0.04622 -0.31621 -0.04648 -0.31366 C -0.04713 -0.30764 -0.04739 -0.30139 -0.04778 -0.29514 C -0.04739 -0.27477 -0.04713 -0.2544 -0.04648 -0.23426 C -0.04557 -0.19908 -0.04726 -0.20972 -0.04388 -0.19213 C -0.04348 -0.18681 -0.04309 -0.18125 -0.04257 -0.1757 C -0.04218 -0.17176 -0.04166 -0.16806 -0.04127 -0.16412 C -0.03919 -0.1426 -0.04114 -0.15417 -0.03867 -0.14074 C -0.03815 -0.13611 -0.03789 -0.13125 -0.03736 -0.12662 C -0.03697 -0.12361 -0.03632 -0.12037 -0.03593 -0.11736 C -0.03502 -0.10949 -0.03424 -0.10162 -0.03333 -0.09398 C -0.03294 -0.09005 -0.03281 -0.08611 -0.03203 -0.08218 C -0.03164 -0.07986 -0.03111 -0.07755 -0.03072 -0.07523 C -0.0302 -0.0713 -0.03007 -0.06736 -0.02942 -0.06343 C -0.02877 -0.05949 -0.0276 -0.05579 -0.02682 -0.05185 C -0.0263 -0.04954 -0.02604 -0.04699 -0.02552 -0.04491 C -0.02473 -0.04236 -0.02343 -0.04028 -0.02278 -0.03773 C -0.01653 -0.01273 -0.02356 -0.03264 -0.01757 -0.01667 C -0.01653 -0.00972 -0.01666 -0.00579 -0.01354 -0.00047 C -0.01289 0.00092 -0.01028 0.00347 -0.00963 0.0044 Z " pathEditMode="relative" ptsTypes="AAAAAAAAAAAAAAAAAAAAAAAAAAAAAAAAAAAAAAAAAAAAAAAAAAAAAA">
                                      <p:cBhvr>
                                        <p:cTn id="14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1736 L 0.00325 0.01736 C -0.00287 0.01204 -0.00859 0.00486 -0.0151 0.00116 C -0.01641 0.00023 -0.01771 -0.00069 -0.01914 -0.00116 C -0.0306 -0.00718 -0.01888 -0.00023 -0.02826 -0.00602 C -0.03503 -0.01389 -0.02982 -0.00648 -0.0349 -0.01759 C -0.03568 -0.01944 -0.03672 -0.0206 -0.0375 -0.02222 C -0.0388 -0.025 -0.04284 -0.03472 -0.04414 -0.03866 C -0.04505 -0.04167 -0.04583 -0.04491 -0.04675 -0.04815 C -0.04714 -0.05116 -0.04766 -0.05417 -0.04805 -0.05741 C -0.04857 -0.06273 -0.04987 -0.08171 -0.05065 -0.08773 C -0.0513 -0.09259 -0.05273 -0.09699 -0.05326 -0.10185 C -0.05521 -0.11898 -0.0543 -0.10949 -0.05586 -0.12986 C -0.05547 -0.14931 -0.05534 -0.16898 -0.05456 -0.18843 C -0.05391 -0.21019 -0.05417 -0.19861 -0.05065 -0.21412 C -0.04544 -0.2375 -0.05117 -0.21968 -0.04414 -0.2375 C -0.04297 -0.24051 -0.03867 -0.25255 -0.0375 -0.25394 C -0.03516 -0.25671 -0.03229 -0.25694 -0.02956 -0.25857 C -0.02826 -0.25926 -0.02708 -0.26042 -0.02565 -0.26088 C -0.00794 -0.2662 -0.02305 -0.26227 0.0099 -0.26551 C 0.02513 -0.26713 0.0276 -0.26782 0.04141 -0.27014 C 0.04427 -0.26991 0.06354 -0.27107 0.07174 -0.26551 C 0.07357 -0.26435 0.07526 -0.26273 0.07695 -0.26088 C 0.08594 -0.25185 0.07656 -0.26065 0.08359 -0.25162 C 0.08607 -0.24815 0.09141 -0.24213 0.09141 -0.24213 C 0.09232 -0.23982 0.09284 -0.23704 0.09401 -0.23519 C 0.09596 -0.23218 0.09857 -0.23079 0.10065 -0.22824 C 0.10247 -0.22593 0.10404 -0.22315 0.10586 -0.22107 C 0.11211 -0.21435 0.1099 -0.21921 0.1151 -0.21181 C 0.11771 -0.2081 0.11979 -0.20232 0.12174 -0.19769 C 0.12213 -0.19537 0.12266 -0.19306 0.12305 -0.19074 C 0.12344 -0.18773 0.1237 -0.18449 0.12435 -0.18148 C 0.125 -0.17801 0.12617 -0.17523 0.12695 -0.17199 C 0.13281 -0.14792 0.12213 -0.18657 0.13086 -0.15556 C 0.13463 -0.10926 0.13307 -0.13519 0.13086 -0.04329 C 0.13073 -0.03796 0.13008 -0.03241 0.12956 -0.02708 C 0.12878 -0.01759 0.12865 -0.00787 0.12695 0.00116 C 0.12604 0.00579 0.12591 0.01111 0.12435 0.01505 C 0.11784 0.03264 0.12617 0.01111 0.11771 0.02917 C 0.11523 0.03449 0.11484 0.03935 0.1112 0.04329 C 0.10963 0.04468 0.10755 0.04444 0.10586 0.0456 C 0.10404 0.04676 0.10247 0.04884 0.10065 0.05023 C 0.09805 0.05231 0.09414 0.0537 0.09141 0.05486 C 0.08971 0.05648 0.08802 0.0581 0.0862 0.05949 C 0.08346 0.06157 0.07969 0.06296 0.07695 0.06435 C 0.06549 0.06343 0.05404 0.06389 0.04271 0.06181 C 0.04075 0.06157 0.03932 0.05856 0.0375 0.05718 C 0.03529 0.05556 0.03307 0.0544 0.03086 0.05255 C 0.0207 0.04352 0.03294 0.05139 0.02305 0.0456 C 0.02174 0.04398 0.02044 0.04213 0.01901 0.04074 C 0.01784 0.03981 0.01628 0.03981 0.0151 0.03843 C 0.01406 0.03727 0.01354 0.03495 0.0125 0.0338 C 0.01133 0.03264 0.00977 0.03264 0.00859 0.03148 C 0.00625 0.02917 0.00026 0.02292 -0.00195 0.01736 C -0.0026 0.01597 -0.00287 0.01435 -0.00326 0.01273 L -0.00326 0.01273 " pathEditMode="relative" ptsTypes="AAAAAAAAAAAAAAAAAAAAAAAAAAAAAAAAAAAAAAAAAAAAAAAAAAAAAAAA">
                                      <p:cBhvr>
                                        <p:cTn id="16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1597 L -0.00403 0.01597 C -0.00091 0.01111 0.00196 0.00625 0.00521 0.00185 C 0.01836 -0.01551 0.00586 0.00347 0.01706 -0.00995 C 0.0181 -0.01111 0.01875 -0.01319 0.01966 -0.01458 C 0.02097 -0.0162 0.0224 -0.01759 0.0237 -0.01921 C 0.02448 -0.02153 0.02526 -0.02407 0.0263 -0.02615 C 0.02748 -0.0287 0.02904 -0.03078 0.03021 -0.03333 C 0.03203 -0.03703 0.03386 -0.04097 0.03555 -0.0449 C 0.04362 -0.06412 0.03203 -0.03796 0.04076 -0.06134 C 0.04141 -0.06319 0.04258 -0.06435 0.04336 -0.06597 C 0.0444 -0.06828 0.04518 -0.0706 0.04597 -0.07291 C 0.05013 -0.08588 0.04636 -0.07963 0.05261 -0.08703 C 0.05391 -0.09653 0.05365 -0.09699 0.05651 -0.10578 C 0.05821 -0.11065 0.06081 -0.11458 0.06185 -0.1199 C 0.06224 -0.12222 0.06263 -0.12453 0.06315 -0.12685 C 0.06393 -0.13009 0.06498 -0.13287 0.06576 -0.13611 C 0.0668 -0.14074 0.06836 -0.15023 0.06836 -0.15023 C 0.06888 -0.15717 0.06927 -0.16435 0.06966 -0.17129 C 0.07005 -0.17662 0.0711 -0.18217 0.07097 -0.18773 C 0.07031 -0.22037 0.07044 -0.2537 0.06706 -0.28588 C 0.06641 -0.29236 0.06185 -0.29514 0.05912 -0.3 C 0.04024 -0.33356 0.06393 -0.29259 0.05 -0.31389 C 0.0388 -0.33102 0.04987 -0.31713 0.04076 -0.32801 C 0.03946 -0.33102 0.03841 -0.33449 0.03685 -0.33727 C 0.03464 -0.3412 0.02995 -0.34421 0.02761 -0.34676 C 0.02617 -0.34815 0.02513 -0.35 0.0237 -0.35139 C 0.02084 -0.35393 0.01589 -0.35486 0.01315 -0.35602 C 0.01133 -0.35671 0.00964 -0.35764 0.00781 -0.35833 C 0.00521 -0.35926 0.00261 -0.35972 -2.08333E-6 -0.36065 C -0.00143 -0.36134 -0.0026 -0.3625 -0.00403 -0.36296 C -0.00612 -0.36412 -0.00833 -0.36458 -0.01054 -0.36528 L -0.0513 -0.36296 C -0.09245 -0.35926 -0.04713 -0.36319 -0.06575 -0.35833 C -0.07057 -0.35717 -0.07552 -0.35671 -0.08034 -0.35602 C -0.09518 -0.35069 -0.07708 -0.35671 -0.1013 -0.35139 C -0.10351 -0.35092 -0.10573 -0.35 -0.10794 -0.34907 C -0.11054 -0.34768 -0.11575 -0.34444 -0.11575 -0.34444 C -0.11719 -0.3419 -0.11862 -0.33981 -0.11979 -0.33727 C -0.12304 -0.33032 -0.12226 -0.32916 -0.125 -0.32106 C -0.12669 -0.3162 -0.12929 -0.31227 -0.13034 -0.30694 C -0.13203 -0.29791 -0.1306 -0.30162 -0.13424 -0.29514 L -0.13815 -0.27407 C -0.13867 -0.27176 -0.13932 -0.26967 -0.13945 -0.26713 C -0.14049 -0.25625 -0.14036 -0.25115 -0.14349 -0.24143 C -0.14453 -0.23796 -0.14609 -0.23518 -0.14739 -0.23217 C -0.15026 -0.21203 -0.14739 -0.23356 -0.15 -0.1993 C -0.15026 -0.19537 -0.15091 -0.19143 -0.1513 -0.18773 C -0.15091 -0.17315 -0.1526 -0.15023 -0.1487 -0.13379 C -0.14791 -0.13055 -0.147 -0.12754 -0.14609 -0.12453 C -0.14531 -0.12199 -0.14427 -0.1199 -0.14349 -0.11736 C -0.14101 -0.10463 -0.14362 -0.1162 -0.13945 -0.10347 C -0.13854 -0.10046 -0.13789 -0.09699 -0.13685 -0.09398 C -0.1362 -0.09213 -0.13502 -0.0912 -0.13424 -0.08935 C -0.1332 -0.08727 -0.13294 -0.08379 -0.13164 -0.0824 C -0.12929 -0.07986 -0.1263 -0.07916 -0.1237 -0.07778 L -0.11979 -0.07546 C -0.1151 -0.06713 -0.1194 -0.07338 -0.11315 -0.06828 C -0.10963 -0.06551 -0.10638 -0.06111 -0.1026 -0.05903 C -0.09648 -0.05532 -0.1 -0.05764 -0.09219 -0.05208 C -0.09127 -0.05046 -0.09062 -0.04838 -0.08945 -0.04722 C -0.08789 -0.04583 -0.08594 -0.04583 -0.08424 -0.0449 C -0.08164 -0.04352 -0.0789 -0.0419 -0.0763 -0.04028 C -0.075 -0.03958 -0.07357 -0.03912 -0.07239 -0.03796 C -0.07057 -0.03634 -0.06888 -0.03472 -0.06719 -0.03333 C -0.06523 -0.03194 -0.05963 -0.02893 -0.05794 -0.02847 C -0.05351 -0.02754 -0.04909 -0.02731 -0.04479 -0.02615 C -0.0362 -0.0243 -0.03958 -0.02315 -0.03034 -0.02153 C -0.00859 -0.01805 -0.00156 -0.01921 0.0224 -0.01921 L 0.0224 -0.01921 " pathEditMode="relative" ptsTypes="AAAAAAAAAAAAAAAAAAAAAAAAAAAAAAAAAAAAAAAAAAAAAAAAAAAAAAAAAAAAAAAAAAAAAA">
                                      <p:cBhvr>
                                        <p:cTn id="1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2408 L -0.0082 -0.02408 C -0.00872 -0.03264 -0.00859 -0.04144 -0.00951 -0.05 C -0.01016 -0.05463 -0.01471 -0.06088 -0.01615 -0.06389 C -0.01719 -0.06621 -0.01784 -0.06852 -0.01875 -0.07107 C -0.0138 -0.07223 -0.00846 -0.07176 -0.0043 -0.07801 C -0.00312 -0.07987 -0.0026 -0.08264 -0.00169 -0.08496 C -0.00299 -0.09908 -0.00365 -0.11343 -0.0056 -0.12709 C -0.00625 -0.13149 -0.0082 -0.13496 -0.00951 -0.13889 C -0.01784 -0.16158 -0.01367 -0.15533 -0.02135 -0.16459 C -0.02461 -0.18149 -0.02135 -0.16042 -0.02135 -0.18102 C -0.02135 -0.19075 -0.02161 -0.20857 -0.02539 -0.21829 C -0.02891 -0.22778 -0.03958 -0.23889 -0.04375 -0.2419 L -0.0569 -0.25116 C -0.05469 -0.25348 -0.0526 -0.25625 -0.05039 -0.25811 C -0.04909 -0.25926 -0.04753 -0.25903 -0.04635 -0.26042 C -0.04479 -0.26297 -0.04375 -0.26667 -0.04245 -0.26991 C -0.04297 -0.27292 -0.04271 -0.27663 -0.04375 -0.27917 C -0.04466 -0.28125 -0.04635 -0.28079 -0.04779 -0.28149 C -0.04948 -0.28241 -0.0513 -0.28311 -0.05299 -0.2838 C -0.05339 -0.28635 -0.05339 -0.28913 -0.0543 -0.29098 C -0.05625 -0.29491 -0.06029 -0.29954 -0.06354 -0.30024 C -0.07227 -0.30232 -0.08984 -0.30487 -0.08984 -0.30487 C -0.09375 -0.30741 -0.09466 -0.30625 -0.09648 -0.31436 C -0.09727 -0.31806 -0.09596 -0.32362 -0.09779 -0.32593 C -0.10104 -0.33056 -0.1056 -0.33079 -0.10964 -0.33311 L -0.11745 -0.33774 C -0.11875 -0.33936 -0.11992 -0.34144 -0.12148 -0.34237 C -0.13112 -0.34815 -0.14258 -0.3419 -0.15169 -0.34005 C -0.17031 -0.33172 -0.15443 -0.34028 -0.17279 -0.32593 C -0.17617 -0.32338 -0.17995 -0.32176 -0.18333 -0.31899 C -0.18581 -0.3169 -0.19102 -0.31065 -0.19375 -0.30741 C -0.18346 -0.27963 -0.1918 -0.30695 -0.18724 -0.25811 C -0.18659 -0.25093 -0.18424 -0.24422 -0.18333 -0.23704 C -0.18151 -0.22431 -0.18281 -0.23056 -0.1793 -0.21829 C -0.17891 -0.21459 -0.17799 -0.21065 -0.17799 -0.20672 C -0.17799 -0.18866 -0.17839 -0.1882 -0.1806 -0.17616 C -0.18021 -0.16621 -0.1806 -0.15579 -0.1793 -0.14584 C -0.17878 -0.14213 -0.17643 -0.14005 -0.17539 -0.13658 C -0.17461 -0.13357 -0.17461 -0.13033 -0.17409 -0.12709 C -0.1737 -0.12477 -0.17318 -0.12246 -0.17279 -0.12014 C -0.17396 -0.11112 -0.17422 -0.10788 -0.17669 -0.09908 C -0.17786 -0.09491 -0.1793 -0.09121 -0.1806 -0.08727 C -0.18021 -0.07408 -0.18125 -0.06042 -0.1793 -0.04746 C -0.17878 -0.04422 -0.17591 -0.04422 -0.17409 -0.04283 C -0.16641 -0.03704 -0.17383 -0.04491 -0.16615 -0.03588 C -0.1668 -0.03033 -0.1694 -0.01945 -0.16484 -0.01482 C -0.15911 -0.00903 -0.1526 -0.00695 -0.14648 -0.00301 C -0.14388 -0.00139 -0.14089 -0.00093 -0.13854 0.00162 C -0.13633 0.00393 -0.13424 0.00671 -0.1319 0.00856 C -0.12435 0.01481 -0.12096 0.01388 -0.11224 0.01574 L -0.05039 0.01087 C -0.04453 0.01041 -0.04466 0.00717 -0.03984 0.00162 C -0.03685 -0.00186 -0.03151 -0.00741 -0.02799 -0.01019 C -0.02669 -0.01112 -0.02539 -0.01158 -0.02409 -0.0125 C -0.02318 -0.01413 -0.0224 -0.01575 -0.02135 -0.01713 C -0.01745 -0.02269 -0.01484 -0.02408 -0.00951 -0.02639 C -0.00703 -0.02755 -0.0043 -0.02778 -0.00169 -0.02894 C -0.00026 -0.0294 0.00234 -0.03125 0.00234 -0.03125 L 0.00234 -0.03357 " pathEditMode="relative" ptsTypes="AAAAAAAAAAAAAAAAAAAAAAAAAAAAAAAAAAAAAAAAAAAAAAAAAAAAAAAAAAAA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1088 L -0.00638 -0.01088 C 0.00807 -0.01598 0.00651 -0.01343 0.01992 -0.02732 C 0.02096 -0.02848 0.02161 -0.03033 0.02252 -0.03195 C 0.03047 -0.10301 0.03047 -0.08959 0.03047 -0.18866 C 0.03047 -0.19584 0.02864 -0.20278 0.02773 -0.20973 C 0.02825 -0.2176 0.02864 -0.22547 0.02903 -0.23311 C 0.03034 -0.25278 0.03893 -0.275 0.03307 -0.29167 C 0.02838 -0.30487 0.01549 -0.29468 0.00677 -0.2963 C -0.00508 -0.29561 -0.01693 -0.29399 -0.02878 -0.29399 C -0.0349 -0.29399 -0.04115 -0.29514 -0.04727 -0.2963 C -0.04857 -0.29653 -0.04974 -0.29838 -0.05117 -0.29862 C -0.05821 -0.3007 -0.06524 -0.30186 -0.07227 -0.30325 C -0.08008 -0.30186 -0.08828 -0.30278 -0.09597 -0.29862 C -0.09883 -0.297 -0.1 -0.29028 -0.10248 -0.28704 C -0.10977 -0.27709 -0.11745 -0.26829 -0.12487 -0.2588 C -0.13607 -0.1882 -0.13594 -0.20463 -0.13672 -0.12315 C -0.13685 -0.1044 -0.13867 -0.08473 -0.13542 -0.06713 C -0.13451 -0.06227 -0.12266 -0.05209 -0.11823 -0.04838 C -0.11745 -0.04607 -0.1142 -0.04237 -0.11563 -0.04121 C -0.14141 -0.02338 -0.14076 -0.02547 -0.15912 -0.02963 C -0.16042 -0.02894 -0.16354 -0.02963 -0.16302 -0.02732 C -0.16159 -0.02061 -0.15117 -0.01389 -0.14857 -0.01088 C -0.08164 0.06342 -0.11589 0.04143 -0.06433 0.06643 C -0.04857 0.06481 -0.03268 0.06412 -0.01693 0.06157 C -0.01341 0.06111 -0.00938 0.06064 -0.00638 0.05694 C -0.00287 0.05231 -0.00117 0.04444 0.00143 0.03819 C 0.00195 0.03125 0.00182 0.02407 0.00273 0.01712 C 0.00312 0.01435 0.00469 0.01273 0.00547 0.01018 C 0.00599 0.00787 0.00599 0.00532 0.00677 0.00324 C 0.00781 -0.00024 0.0095 -0.00301 0.01067 -0.00625 C 0.0112 -0.00764 0.01159 -0.00926 0.01198 -0.01088 L 0.01198 -0.01088 " pathEditMode="relative" ptsTypes="AAAAAAAAAAAAAAAAAAAAAAAAAAAAAAA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972 L -0.00287 -0.00972 C -0.00508 -0.01967 -0.01771 -0.06898 -0.01732 -0.08703 C -0.01693 -0.10393 -0.0013 -0.15231 0.00104 -0.15949 C 0.00924 -0.18426 0.0138 -0.18912 0.02604 -0.21088 C 0.02956 -0.21713 0.03333 -0.22291 0.03659 -0.22963 C 0.03919 -0.23518 0.04141 -0.2412 0.04453 -0.24606 C 0.04896 -0.25301 0.05534 -0.25625 0.05898 -0.26481 C 0.06211 -0.27222 0.06276 -0.27662 0.06823 -0.2787 C 0.072 -0.28032 0.07604 -0.28032 0.08008 -0.28102 C 0.08698 -0.28032 0.09427 -0.28217 0.10104 -0.2787 C 0.10729 -0.27569 0.1125 -0.26805 0.11823 -0.2625 C 0.12487 -0.25555 0.13151 -0.24884 0.13789 -0.24143 C 0.13893 -0.24027 0.13958 -0.23796 0.14049 -0.23657 C 0.14922 -0.22615 0.15807 -0.21643 0.16693 -0.20625 C 0.16823 -0.20139 0.17604 -0.17523 0.17604 -0.16875 C 0.17604 -0.11898 0.17669 -0.06828 0.17213 -0.01921 C 0.17083 -0.00578 0.16354 0.00301 0.15898 0.01366 C 0.15521 0.02246 0.15221 0.03311 0.14713 0.03936 C 0.1401 0.04815 0.13125 0.05186 0.12344 0.05811 C 0.12161 0.05949 0.12005 0.06227 0.11823 0.06273 C 0.10638 0.06621 0.09453 0.06736 0.08268 0.06991 C 0.04362 0.0669 0.0345 0.07107 0.00638 0.06042 C 0.00495 0.05996 0.00364 0.0588 0.00234 0.05811 C -0.00248 0.05232 -0.00664 0.04838 -0.00951 0.03704 C -0.01146 0.02917 -0.01107 0.01991 -0.01211 0.01135 C -0.01237 0.0088 -0.01289 0.00648 -0.01341 0.0044 C -0.01458 -0.00046 -0.01628 -0.00486 -0.01732 -0.00972 C -0.01888 -0.01666 -0.02123 -0.03078 -0.02123 -0.03078 L -0.02123 -0.03078 " pathEditMode="relative" ptsTypes="AAAAAAAAAAAAAAAAAAAAAAAAAAAAAA">
                                      <p:cBhvr>
                                        <p:cTn id="24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0348 L -0.0151 -0.00348 C -0.01732 -0.03473 -0.01836 -0.06621 -0.02174 -0.09699 C -0.02278 -0.10695 -0.02617 -0.11574 -0.02825 -0.125 C -0.02877 -0.12732 -0.02916 -0.12963 -0.02968 -0.13218 C -0.03112 -0.15648 -0.03489 -0.18704 -0.02968 -0.21158 C -0.02747 -0.22153 -0.01432 -0.28148 -0.00065 -0.29815 C 0.00599 -0.30625 0.01302 -0.31366 0.02045 -0.31922 C 0.02448 -0.32223 0.02917 -0.32176 0.0336 -0.32385 C 0.04115 -0.32732 0.04844 -0.33172 0.05599 -0.33542 C 0.06953 -0.3301 0.08347 -0.32662 0.09675 -0.31922 C 0.10456 -0.31482 0.11172 -0.30695 0.11914 -0.30047 C 0.125 -0.29537 0.13347 -0.28797 0.13893 -0.2794 C 0.14518 -0.26945 0.15313 -0.26181 0.15729 -0.24908 C 0.16641 -0.2213 0.1711 -0.20903 0.17839 -0.17639 C 0.18112 -0.16435 0.18268 -0.15162 0.1849 -0.13912 C 0.18555 -0.12107 0.18763 -0.08866 0.1849 -0.06898 C 0.18347 -0.05834 0.18138 -0.04792 0.17839 -0.03843 C 0.17344 -0.02361 0.16823 -0.00834 0.1612 0.00347 C 0.15612 0.01227 0.14935 0.01736 0.14284 0.02222 C 0.10925 0.04768 0.10964 0.04305 0.07435 0.05046 C 0.05951 0.04652 0.0444 0.04421 0.02956 0.03865 C 0.02774 0.03796 0.02709 0.03379 0.02565 0.03171 C 0.02175 0.02523 0.01797 0.01875 0.0138 0.01296 C 0.01133 0.00949 0.00847 0.00671 0.00586 0.00347 C 0.00417 0.00139 0.00235 -0.00116 0.00065 -0.00348 C -0.00247 -0.01435 -0.00143 -0.0132 -0.00729 -0.02223 C -0.00846 -0.02408 -0.0112 -0.02685 -0.0112 -0.02685 L -0.0112 -0.02685 " pathEditMode="relative" ptsTypes="AAAAAAAAAAAAAAAAAAAAAAAAAAAAA">
                                      <p:cBhvr>
                                        <p:cTn id="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3 -0.10856 L -0.1573 -0.10856 C -0.15651 -0.11551 -0.15599 -0.12268 -0.15469 -0.12963 C -0.14388 -0.19028 -0.15508 -0.11018 -0.14414 -0.18333 C -0.14024 -0.21018 -0.13555 -0.25671 -0.12839 -0.28403 C -0.12539 -0.2956 -0.1224 -0.30764 -0.11914 -0.31921 C -0.11849 -0.32153 -0.11797 -0.32477 -0.11654 -0.32616 C -0.08373 -0.35532 -0.08763 -0.35139 -0.0599 -0.36111 C -0.03933 -0.34907 -0.05482 -0.35741 -0.01263 -0.34259 C 0.01028 -0.30185 0.01367 -0.29954 0.03216 -0.25116 C 0.0332 -0.24861 0.0332 -0.24514 0.03346 -0.2419 C 0.03489 -0.22546 0.0375 -0.19282 0.0375 -0.19282 C 0.03528 -0.17801 0.03528 -0.16134 0.03086 -0.14815 C 0.02695 -0.13681 0.01992 -0.12986 0.0138 -0.12245 C 0.00364 -0.11042 -0.00651 -0.09768 -0.01784 -0.08981 C -0.02006 -0.08819 -0.02214 -0.08611 -0.02448 -0.08495 C -0.03972 -0.07755 -0.05508 -0.07106 -0.07045 -0.06389 C -0.09063 -0.06551 -0.11094 -0.06412 -0.13099 -0.06875 C -0.13933 -0.0706 -0.14284 -0.08125 -0.14818 -0.08981 C -0.15066 -0.09375 -0.15599 -0.10139 -0.15599 -0.10139 L -0.15599 -0.10139 L -0.15599 -0.10139 " pathEditMode="relative" ptsTypes="AAAAAAAAAAAAAAAAAA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0.00509 L -0.01055 0.00509 C -0.01484 -0.0088 -0.01966 -0.02269 -0.0237 -0.03704 C -0.025 -0.04167 -0.02643 -0.0463 -0.0276 -0.05093 C -0.02904 -0.05649 -0.03008 -0.06204 -0.03151 -0.06736 C -0.0332 -0.07292 -0.03516 -0.07824 -0.03685 -0.0838 C -0.03958 -0.09306 -0.04206 -0.10255 -0.04466 -0.11181 C -0.04766 -0.12223 -0.04805 -0.12246 -0.05 -0.13519 C -0.05052 -0.13912 -0.05078 -0.14306 -0.0513 -0.14699 C -0.05169 -0.15 -0.05208 -0.15324 -0.0526 -0.15625 C -0.05299 -0.15857 -0.05325 -0.16111 -0.05391 -0.1632 C -0.05547 -0.16829 -0.05651 -0.17431 -0.05924 -0.17732 C -0.06055 -0.17894 -0.06198 -0.1801 -0.06315 -0.18195 C -0.06549 -0.18565 -0.06966 -0.19375 -0.06966 -0.19375 C -0.07187 -0.22338 -0.07213 -0.21968 -0.06966 -0.26158 C -0.06875 -0.27755 -0.06693 -0.27871 -0.06445 -0.2919 C -0.06393 -0.29491 -0.06406 -0.29861 -0.06315 -0.30139 C -0.06224 -0.30417 -0.06042 -0.30579 -0.05924 -0.30834 C -0.0582 -0.31042 -0.05755 -0.3132 -0.05651 -0.31528 C -0.05404 -0.32037 -0.0487 -0.3294 -0.0487 -0.3294 C -0.0474 -0.33635 -0.04648 -0.34491 -0.04336 -0.35047 C -0.04232 -0.35232 -0.04062 -0.35324 -0.03945 -0.3551 C -0.03802 -0.35718 -0.03698 -0.36019 -0.03555 -0.36204 C -0.03138 -0.36736 -0.02956 -0.3669 -0.025 -0.36922 C -0.0237 -0.36991 -0.0224 -0.37084 -0.02109 -0.37153 C -0.01927 -0.37246 -0.01745 -0.37292 -0.01575 -0.37385 C -0.01445 -0.37454 -0.01315 -0.3757 -0.01185 -0.37616 C -0.0069 -0.37801 0.00208 -0.37986 0.00664 -0.38079 C 0.00794 -0.38172 0.00925 -0.38241 0.01055 -0.38311 C 0.02656 -0.39121 0.02865 -0.38473 0.05534 -0.38311 C 0.05703 -0.38079 0.05859 -0.37801 0.06055 -0.37616 C 0.06172 -0.375 0.06341 -0.37524 0.06445 -0.37385 C 0.06576 -0.37199 0.06628 -0.36922 0.06719 -0.3669 C 0.07617 -0.31899 0.07005 -0.35625 0.06849 -0.24514 C 0.0681 -0.22107 0.0681 -0.19676 0.06719 -0.17269 C 0.0668 -0.16482 0.06654 -0.15625 0.06445 -0.14931 L 0.06185 -0.13982 C 0.06146 -0.12269 0.06133 -0.10556 0.06055 -0.08843 C 0.06042 -0.08588 0.0599 -0.08357 0.05925 -0.08149 C 0.05612 -0.07061 0.05703 -0.07778 0.0526 -0.06736 C 0.05117 -0.06366 0.05026 -0.05926 0.0487 -0.05579 C 0.04766 -0.05301 0.04596 -0.05116 0.04479 -0.04861 C 0.03763 -0.03334 0.04766 -0.05093 0.03815 -0.03218 L 0.025 -0.0088 C 0.0237 -0.00649 0.02214 -0.00463 0.02109 -0.00186 C 0.01615 0.00972 0.01901 0.00532 0.01315 0.01226 C -0.00039 0.00972 0.00443 0.00972 -0.0013 0.00972 L -0.0013 0.00972 " pathEditMode="relative" ptsTypes="AAAAAAAAAAAAAAAAAAAAAAAAAAAAAAAAAAAAAAAAAAAAAAAA">
                                      <p:cBhvr>
                                        <p:cTn id="3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273 L -0.00091 -0.01273 C -0.0026 -0.01898 -0.00455 -0.02523 -0.00612 -0.03148 C -0.00716 -0.03611 -0.00781 -0.04098 -0.00872 -0.04561 C -0.0095 -0.04954 -0.01054 -0.05348 -0.01132 -0.05718 C -0.01184 -0.06111 -0.01237 -0.06505 -0.01276 -0.06898 C -0.01315 -0.07361 -0.01354 -0.07848 -0.01406 -0.08311 C -0.01575 -0.09861 -0.01536 -0.08704 -0.01666 -0.10648 C -0.01849 -0.13449 -0.01822 -0.14723 -0.01927 -0.17894 C -0.01966 -0.1882 -0.01992 -0.19769 -0.02057 -0.20695 C -0.02122 -0.21482 -0.02317 -0.23033 -0.02317 -0.23033 C -0.02213 -0.27732 -0.02434 -0.27385 -0.01927 -0.30533 C -0.01849 -0.30996 -0.01862 -0.31574 -0.01666 -0.31922 C -0.01341 -0.325 -0.00846 -0.32616 -0.00481 -0.33102 C 0.00222 -0.34028 0.00795 -0.35209 0.01498 -0.36135 C 0.01667 -0.36366 0.01836 -0.36644 0.02019 -0.36829 C 0.02891 -0.37732 0.03008 -0.37732 0.03868 -0.38241 C 0.03998 -0.38311 0.04128 -0.38426 0.04258 -0.38473 L 0.04922 -0.38704 C 0.0556 -0.38681 0.09519 -0.39329 0.11498 -0.38241 C 0.11602 -0.38195 0.13034 -0.37385 0.13347 -0.37084 C 0.13529 -0.36875 0.13711 -0.36621 0.13868 -0.36366 C 0.14102 -0.35996 0.14532 -0.35209 0.14532 -0.35209 C 0.14571 -0.34977 0.14649 -0.34746 0.14662 -0.34491 C 0.14727 -0.33403 0.14662 -0.32292 0.14792 -0.31227 C 0.14844 -0.30787 0.15066 -0.30463 0.15183 -0.30047 C 0.1573 -0.28125 0.14831 -0.30672 0.15586 -0.28658 C 0.15534 -0.27477 0.15521 -0.2632 0.15456 -0.25139 C 0.1543 -0.24908 0.153 -0.24699 0.15313 -0.24445 C 0.15352 -0.23797 0.15508 -0.23195 0.15586 -0.2257 C 0.15678 -0.2176 0.15717 -0.21227 0.15847 -0.20463 C 0.15886 -0.20232 0.15912 -0.19977 0.15977 -0.19769 C 0.16732 -0.17361 0.16342 -0.19236 0.16641 -0.17662 C 0.16589 -0.16806 0.16628 -0.15926 0.16498 -0.15093 C 0.1642 -0.14537 0.16042 -0.14098 0.15847 -0.13681 C 0.15704 -0.1338 0.15573 -0.13056 0.15456 -0.12755 C 0.15352 -0.12523 0.15313 -0.12199 0.15183 -0.12037 C 0.15 -0.11806 0.1474 -0.11736 0.14532 -0.11574 C 0.14349 -0.11436 0.1418 -0.1125 0.13998 -0.11111 C 0.13737 -0.10926 0.13464 -0.10857 0.13217 -0.10648 C 0.12852 -0.10324 0.12605 -0.10139 0.12292 -0.09699 C 0.11615 -0.0875 0.12566 -0.09723 0.11498 -0.08773 C 0.11185 -0.08218 0.10977 -0.07778 0.10573 -0.07361 C 0.10456 -0.07246 0.10313 -0.07199 0.10183 -0.0713 C 0.09688 -0.06922 0.09558 -0.06991 0.09128 -0.06667 C 0.07735 -0.05602 0.09584 -0.06829 0.07943 -0.05718 C 0.07605 -0.0551 0.07383 -0.05417 0.07019 -0.05255 L 0.05834 -0.04792 C 0.05482 -0.04653 0.05131 -0.04491 0.04792 -0.04329 C 0.0461 -0.04236 0.04441 -0.04144 0.04258 -0.04098 L 0.03607 -0.03866 C 0.0155 -0.04051 0.01563 -0.03241 0.00573 -0.04561 C 0.00521 -0.0463 0.00482 -0.04723 0.00443 -0.04792 L 0.00443 -0.04792 " pathEditMode="relative" ptsTypes="AAAAAAAAAAAAAAAAAAAAAAAAAAAAAAAAAAAAAAAAAAAAAAAAAAAAAA">
                                      <p:cBhvr>
                                        <p:cTn id="3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8 -0.02755 L -0.00678 -0.02755 C -0.00469 -0.09838 -0.00391 -0.16968 -0.00026 -0.24028 C 0.00091 -0.2625 0.00572 -0.2838 0.00768 -0.30579 C 0.00885 -0.32061 0.00416 -0.3382 0.00898 -0.35024 C 0.01471 -0.36482 0.02643 -0.36736 0.03528 -0.37593 C 0.04882 -0.37454 0.06263 -0.37524 0.07604 -0.3713 C 0.10625 -0.36274 0.1401 -0.34954 0.16679 -0.31991 C 0.18086 -0.30417 0.19309 -0.28403 0.20625 -0.26621 C 0.20976 -0.24746 0.21836 -0.22963 0.21679 -0.20996 C 0.21523 -0.18866 0.20026 -0.10973 0.18255 -0.08357 C 0.17148 -0.06713 0.16002 -0.05093 0.14713 -0.03912 C 0.12812 -0.02199 0.10768 -0.01111 0.08789 0.00301 C 0.06809 0.00046 0.04843 -0.00093 0.02864 -0.00417 C 0.02421 -0.00486 0.01979 -0.00602 0.01549 -0.0088 C 0.01341 -0.01019 0.01211 -0.01366 0.01028 -0.01574 C -0.00118 -0.02871 0.0039 -0.02014 -0.00026 -0.02755 L -0.00026 -0.02755 " pathEditMode="relative" ptsTypes="AAAAAAAAAAAAAAAAAA">
                                      <p:cBhvr>
                                        <p:cTn id="34" dur="1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13946 0.055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275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75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7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0B12CF-58D9-460D-B892-C007031D1FE1}"/>
              </a:ext>
            </a:extLst>
          </p:cNvPr>
          <p:cNvSpPr/>
          <p:nvPr/>
        </p:nvSpPr>
        <p:spPr>
          <a:xfrm>
            <a:off x="178290" y="174785"/>
            <a:ext cx="8267878" cy="6473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owder"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出来的扭蛋">
            <a:extLst>
              <a:ext uri="{FF2B5EF4-FFF2-40B4-BE49-F238E27FC236}">
                <a16:creationId xmlns:a16="http://schemas.microsoft.com/office/drawing/2014/main" id="{4FD0C7C1-AB50-44DB-9E15-30B9CEB00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2494" y="4873804"/>
            <a:ext cx="720000" cy="720000"/>
          </a:xfrm>
          <a:prstGeom prst="ellipse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8B885426-CB53-4069-9075-1196FB81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2946389" y="3676041"/>
            <a:ext cx="720000" cy="720000"/>
          </a:xfrm>
          <a:prstGeom prst="ellipse">
            <a:avLst/>
          </a:prstGeom>
        </p:spPr>
      </p:pic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5F23F179-0ED3-48B1-9CDA-7CB9474E76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169138" y="3635026"/>
            <a:ext cx="720000" cy="720000"/>
          </a:xfrm>
          <a:prstGeom prst="ellipse">
            <a:avLst/>
          </a:prstGeom>
        </p:spPr>
      </p:pic>
      <p:pic>
        <p:nvPicPr>
          <p:cNvPr id="38" name="图片 37" descr="图片包含 游戏机&#10;&#10;描述已自动生成">
            <a:extLst>
              <a:ext uri="{FF2B5EF4-FFF2-40B4-BE49-F238E27FC236}">
                <a16:creationId xmlns:a16="http://schemas.microsoft.com/office/drawing/2014/main" id="{06222B71-C76D-4F56-957A-DE0D3C605B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2438800" y="3388763"/>
            <a:ext cx="720000" cy="720000"/>
          </a:xfrm>
          <a:prstGeom prst="ellipse">
            <a:avLst/>
          </a:prstGeom>
        </p:spPr>
      </p:pic>
      <p:pic>
        <p:nvPicPr>
          <p:cNvPr id="39" name="图片 38" descr="图片包含 游戏机&#10;&#10;描述已自动生成">
            <a:extLst>
              <a:ext uri="{FF2B5EF4-FFF2-40B4-BE49-F238E27FC236}">
                <a16:creationId xmlns:a16="http://schemas.microsoft.com/office/drawing/2014/main" id="{31991C8A-4C59-47C7-913D-FB531908A8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763439" y="3685778"/>
            <a:ext cx="720000" cy="720000"/>
          </a:xfrm>
          <a:prstGeom prst="ellipse">
            <a:avLst/>
          </a:prstGeom>
        </p:spPr>
      </p:pic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4D988F44-A8B4-4BAF-BDD3-1DBFE92F93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115506" y="4220202"/>
            <a:ext cx="720000" cy="720000"/>
          </a:xfrm>
          <a:prstGeom prst="ellipse">
            <a:avLst/>
          </a:prstGeom>
        </p:spPr>
      </p:pic>
      <p:pic>
        <p:nvPicPr>
          <p:cNvPr id="42" name="图片 41" descr="图片包含 游戏机&#10;&#10;描述已自动生成">
            <a:extLst>
              <a:ext uri="{FF2B5EF4-FFF2-40B4-BE49-F238E27FC236}">
                <a16:creationId xmlns:a16="http://schemas.microsoft.com/office/drawing/2014/main" id="{03493B34-567E-4B17-BA5D-F14D284D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44612" y="3472840"/>
            <a:ext cx="720000" cy="720000"/>
          </a:xfrm>
          <a:prstGeom prst="ellipse">
            <a:avLst/>
          </a:prstGeom>
        </p:spPr>
      </p:pic>
      <p:pic>
        <p:nvPicPr>
          <p:cNvPr id="43" name="图片 42" descr="图片包含 游戏机&#10;&#10;描述已自动生成">
            <a:extLst>
              <a:ext uri="{FF2B5EF4-FFF2-40B4-BE49-F238E27FC236}">
                <a16:creationId xmlns:a16="http://schemas.microsoft.com/office/drawing/2014/main" id="{0AA3D389-DECD-4924-B0A0-246C6F42E7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399724" y="4203642"/>
            <a:ext cx="720000" cy="720000"/>
          </a:xfrm>
          <a:prstGeom prst="ellipse">
            <a:avLst/>
          </a:prstGeom>
        </p:spPr>
      </p:pic>
      <p:pic>
        <p:nvPicPr>
          <p:cNvPr id="44" name="图片 43" descr="图片包含 游戏机&#10;&#10;描述已自动生成">
            <a:extLst>
              <a:ext uri="{FF2B5EF4-FFF2-40B4-BE49-F238E27FC236}">
                <a16:creationId xmlns:a16="http://schemas.microsoft.com/office/drawing/2014/main" id="{94F57454-5787-418C-B37C-5E28E5EE4F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3221823" y="4111219"/>
            <a:ext cx="720000" cy="720000"/>
          </a:xfrm>
          <a:prstGeom prst="ellipse">
            <a:avLst/>
          </a:prstGeom>
        </p:spPr>
      </p:pic>
      <p:pic>
        <p:nvPicPr>
          <p:cNvPr id="45" name="图片 44" descr="图片包含 游戏机&#10;&#10;描述已自动生成">
            <a:extLst>
              <a:ext uri="{FF2B5EF4-FFF2-40B4-BE49-F238E27FC236}">
                <a16:creationId xmlns:a16="http://schemas.microsoft.com/office/drawing/2014/main" id="{94250268-6346-45B6-B3D5-20E61DA29D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2669092" y="3811095"/>
            <a:ext cx="720000" cy="720000"/>
          </a:xfrm>
          <a:prstGeom prst="ellipse">
            <a:avLst/>
          </a:prstGeom>
        </p:spPr>
      </p:pic>
      <p:pic>
        <p:nvPicPr>
          <p:cNvPr id="46" name="图片 45" descr="图片包含 游戏机&#10;&#10;描述已自动生成">
            <a:extLst>
              <a:ext uri="{FF2B5EF4-FFF2-40B4-BE49-F238E27FC236}">
                <a16:creationId xmlns:a16="http://schemas.microsoft.com/office/drawing/2014/main" id="{89B431A0-DD19-4FDF-8782-0E54DEAD04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1231103" y="3498539"/>
            <a:ext cx="720000" cy="720000"/>
          </a:xfrm>
          <a:prstGeom prst="ellipse">
            <a:avLst/>
          </a:prstGeom>
        </p:spPr>
      </p:pic>
      <p:pic>
        <p:nvPicPr>
          <p:cNvPr id="47" name="图片 46" descr="图片包含 游戏机&#10;&#10;描述已自动生成">
            <a:extLst>
              <a:ext uri="{FF2B5EF4-FFF2-40B4-BE49-F238E27FC236}">
                <a16:creationId xmlns:a16="http://schemas.microsoft.com/office/drawing/2014/main" id="{EC47E457-3747-44FB-B5C3-79E7483E3F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1411704" y="3822637"/>
            <a:ext cx="720000" cy="720000"/>
          </a:xfrm>
          <a:prstGeom prst="ellipse">
            <a:avLst/>
          </a:prstGeom>
        </p:spPr>
      </p:pic>
      <p:pic>
        <p:nvPicPr>
          <p:cNvPr id="48" name="图片 47" descr="图片包含 游戏机&#10;&#10;描述已自动生成">
            <a:extLst>
              <a:ext uri="{FF2B5EF4-FFF2-40B4-BE49-F238E27FC236}">
                <a16:creationId xmlns:a16="http://schemas.microsoft.com/office/drawing/2014/main" id="{F7C95114-89A7-49D1-8737-EED23D1AAA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809147" y="4352640"/>
            <a:ext cx="720000" cy="720000"/>
          </a:xfrm>
          <a:prstGeom prst="ellipse">
            <a:avLst/>
          </a:prstGeom>
        </p:spPr>
      </p:pic>
      <p:pic>
        <p:nvPicPr>
          <p:cNvPr id="49" name="图片 48" descr="图片包含 游戏机&#10;&#10;描述已自动生成">
            <a:extLst>
              <a:ext uri="{FF2B5EF4-FFF2-40B4-BE49-F238E27FC236}">
                <a16:creationId xmlns:a16="http://schemas.microsoft.com/office/drawing/2014/main" id="{5B33030F-E2A0-4E81-81A7-1C473F8BC0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52780" y="4230405"/>
            <a:ext cx="720000" cy="720000"/>
          </a:xfrm>
          <a:prstGeom prst="ellipse">
            <a:avLst/>
          </a:prstGeom>
        </p:spPr>
      </p:pic>
      <p:pic>
        <p:nvPicPr>
          <p:cNvPr id="50" name="图片 49" descr="图片包含 游戏机&#10;&#10;描述已自动生成">
            <a:extLst>
              <a:ext uri="{FF2B5EF4-FFF2-40B4-BE49-F238E27FC236}">
                <a16:creationId xmlns:a16="http://schemas.microsoft.com/office/drawing/2014/main" id="{0A08BA6D-C505-4060-9CF7-3166FB48D4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1349751" y="4369748"/>
            <a:ext cx="720000" cy="720000"/>
          </a:xfrm>
          <a:prstGeom prst="ellipse">
            <a:avLst/>
          </a:prstGeom>
        </p:spPr>
      </p:pic>
      <p:pic>
        <p:nvPicPr>
          <p:cNvPr id="51" name="图片 50" descr="图片包含 游戏机&#10;&#10;描述已自动生成">
            <a:extLst>
              <a:ext uri="{FF2B5EF4-FFF2-40B4-BE49-F238E27FC236}">
                <a16:creationId xmlns:a16="http://schemas.microsoft.com/office/drawing/2014/main" id="{8AA402BF-9D12-48B7-BB50-3A99802D1A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1055520" y="4230405"/>
            <a:ext cx="720000" cy="720000"/>
          </a:xfrm>
          <a:prstGeom prst="ellipse">
            <a:avLst/>
          </a:prstGeom>
        </p:spPr>
      </p:pic>
      <p:pic>
        <p:nvPicPr>
          <p:cNvPr id="12" name="扭蛋机">
            <a:extLst>
              <a:ext uri="{FF2B5EF4-FFF2-40B4-BE49-F238E27FC236}">
                <a16:creationId xmlns:a16="http://schemas.microsoft.com/office/drawing/2014/main" id="{7761F224-F652-4039-8B80-57D41AA46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6" y="1086246"/>
            <a:ext cx="4248472" cy="5039916"/>
          </a:xfrm>
          <a:prstGeom prst="rect">
            <a:avLst/>
          </a:prstGeom>
        </p:spPr>
      </p:pic>
      <p:sp>
        <p:nvSpPr>
          <p:cNvPr id="23" name="开关键">
            <a:extLst>
              <a:ext uri="{FF2B5EF4-FFF2-40B4-BE49-F238E27FC236}">
                <a16:creationId xmlns:a16="http://schemas.microsoft.com/office/drawing/2014/main" id="{05B6C196-F5A5-4B65-B4B2-ABECFB03A208}"/>
              </a:ext>
            </a:extLst>
          </p:cNvPr>
          <p:cNvSpPr/>
          <p:nvPr/>
        </p:nvSpPr>
        <p:spPr>
          <a:xfrm>
            <a:off x="1718247" y="5161756"/>
            <a:ext cx="1368152" cy="684077"/>
          </a:xfrm>
          <a:prstGeom prst="roundRect">
            <a:avLst>
              <a:gd name="adj" fmla="val 35428"/>
            </a:avLst>
          </a:prstGeom>
          <a:solidFill>
            <a:srgbClr val="EC7876"/>
          </a:solidFill>
          <a:ln>
            <a:solidFill>
              <a:srgbClr val="FFCCFF"/>
            </a:solidFill>
            <a:extLst>
              <a:ext uri="{C807C97D-BFC1-408E-A445-0C87EB9F89A2}">
                <ask:lineSketchStyleProps xmlns:ask="http://schemas.microsoft.com/office/drawing/2018/sketchyshapes" sd="802006967">
                  <a:custGeom>
                    <a:avLst/>
                    <a:gdLst>
                      <a:gd name="connsiteX0" fmla="*/ 0 w 1368152"/>
                      <a:gd name="connsiteY0" fmla="*/ 84011 h 504056"/>
                      <a:gd name="connsiteX1" fmla="*/ 84011 w 1368152"/>
                      <a:gd name="connsiteY1" fmla="*/ 0 h 504056"/>
                      <a:gd name="connsiteX2" fmla="*/ 660073 w 1368152"/>
                      <a:gd name="connsiteY2" fmla="*/ 0 h 504056"/>
                      <a:gd name="connsiteX3" fmla="*/ 1284141 w 1368152"/>
                      <a:gd name="connsiteY3" fmla="*/ 0 h 504056"/>
                      <a:gd name="connsiteX4" fmla="*/ 1368152 w 1368152"/>
                      <a:gd name="connsiteY4" fmla="*/ 84011 h 504056"/>
                      <a:gd name="connsiteX5" fmla="*/ 1368152 w 1368152"/>
                      <a:gd name="connsiteY5" fmla="*/ 420045 h 504056"/>
                      <a:gd name="connsiteX6" fmla="*/ 1284141 w 1368152"/>
                      <a:gd name="connsiteY6" fmla="*/ 504056 h 504056"/>
                      <a:gd name="connsiteX7" fmla="*/ 660073 w 1368152"/>
                      <a:gd name="connsiteY7" fmla="*/ 504056 h 504056"/>
                      <a:gd name="connsiteX8" fmla="*/ 84011 w 1368152"/>
                      <a:gd name="connsiteY8" fmla="*/ 504056 h 504056"/>
                      <a:gd name="connsiteX9" fmla="*/ 0 w 1368152"/>
                      <a:gd name="connsiteY9" fmla="*/ 420045 h 504056"/>
                      <a:gd name="connsiteX10" fmla="*/ 0 w 1368152"/>
                      <a:gd name="connsiteY10" fmla="*/ 84011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68152" h="504056" fill="none" extrusionOk="0">
                        <a:moveTo>
                          <a:pt x="0" y="84011"/>
                        </a:moveTo>
                        <a:cubicBezTo>
                          <a:pt x="-6605" y="35667"/>
                          <a:pt x="43610" y="-3211"/>
                          <a:pt x="84011" y="0"/>
                        </a:cubicBezTo>
                        <a:cubicBezTo>
                          <a:pt x="296174" y="-684"/>
                          <a:pt x="406204" y="-15564"/>
                          <a:pt x="660073" y="0"/>
                        </a:cubicBezTo>
                        <a:cubicBezTo>
                          <a:pt x="913942" y="15564"/>
                          <a:pt x="1016686" y="-9290"/>
                          <a:pt x="1284141" y="0"/>
                        </a:cubicBezTo>
                        <a:cubicBezTo>
                          <a:pt x="1331072" y="-7366"/>
                          <a:pt x="1364835" y="43470"/>
                          <a:pt x="1368152" y="84011"/>
                        </a:cubicBezTo>
                        <a:cubicBezTo>
                          <a:pt x="1363071" y="242238"/>
                          <a:pt x="1383800" y="253003"/>
                          <a:pt x="1368152" y="420045"/>
                        </a:cubicBezTo>
                        <a:cubicBezTo>
                          <a:pt x="1362953" y="469166"/>
                          <a:pt x="1328939" y="511660"/>
                          <a:pt x="1284141" y="504056"/>
                        </a:cubicBezTo>
                        <a:cubicBezTo>
                          <a:pt x="974521" y="526369"/>
                          <a:pt x="904561" y="493274"/>
                          <a:pt x="660073" y="504056"/>
                        </a:cubicBezTo>
                        <a:cubicBezTo>
                          <a:pt x="415585" y="514838"/>
                          <a:pt x="370379" y="486731"/>
                          <a:pt x="84011" y="504056"/>
                        </a:cubicBezTo>
                        <a:cubicBezTo>
                          <a:pt x="40365" y="498590"/>
                          <a:pt x="-2274" y="473296"/>
                          <a:pt x="0" y="420045"/>
                        </a:cubicBezTo>
                        <a:cubicBezTo>
                          <a:pt x="-14440" y="311152"/>
                          <a:pt x="9811" y="179648"/>
                          <a:pt x="0" y="84011"/>
                        </a:cubicBezTo>
                        <a:close/>
                      </a:path>
                      <a:path w="1368152" h="504056" stroke="0" extrusionOk="0">
                        <a:moveTo>
                          <a:pt x="0" y="84011"/>
                        </a:moveTo>
                        <a:cubicBezTo>
                          <a:pt x="-2505" y="47747"/>
                          <a:pt x="42214" y="771"/>
                          <a:pt x="84011" y="0"/>
                        </a:cubicBezTo>
                        <a:cubicBezTo>
                          <a:pt x="311237" y="-16199"/>
                          <a:pt x="378423" y="-5865"/>
                          <a:pt x="672075" y="0"/>
                        </a:cubicBezTo>
                        <a:cubicBezTo>
                          <a:pt x="965727" y="5865"/>
                          <a:pt x="978680" y="12034"/>
                          <a:pt x="1284141" y="0"/>
                        </a:cubicBezTo>
                        <a:cubicBezTo>
                          <a:pt x="1326068" y="5355"/>
                          <a:pt x="1370941" y="40683"/>
                          <a:pt x="1368152" y="84011"/>
                        </a:cubicBezTo>
                        <a:cubicBezTo>
                          <a:pt x="1383059" y="238666"/>
                          <a:pt x="1372974" y="263535"/>
                          <a:pt x="1368152" y="420045"/>
                        </a:cubicBezTo>
                        <a:cubicBezTo>
                          <a:pt x="1374141" y="476314"/>
                          <a:pt x="1334288" y="502920"/>
                          <a:pt x="1284141" y="504056"/>
                        </a:cubicBezTo>
                        <a:cubicBezTo>
                          <a:pt x="1069835" y="482703"/>
                          <a:pt x="826409" y="516488"/>
                          <a:pt x="708079" y="504056"/>
                        </a:cubicBezTo>
                        <a:cubicBezTo>
                          <a:pt x="589749" y="491624"/>
                          <a:pt x="307666" y="487162"/>
                          <a:pt x="84011" y="504056"/>
                        </a:cubicBezTo>
                        <a:cubicBezTo>
                          <a:pt x="38305" y="506613"/>
                          <a:pt x="-2390" y="469625"/>
                          <a:pt x="0" y="420045"/>
                        </a:cubicBezTo>
                        <a:cubicBezTo>
                          <a:pt x="4058" y="270834"/>
                          <a:pt x="-180" y="243885"/>
                          <a:pt x="0" y="8401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>
            <a:bevelT w="127000" prst="angle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ON/OFF</a:t>
            </a:r>
            <a:endParaRPr lang="zh-CN" altLang="en-US" sz="2000" b="1" dirty="0"/>
          </a:p>
        </p:txBody>
      </p:sp>
      <p:pic>
        <p:nvPicPr>
          <p:cNvPr id="58" name="大号扭蛋">
            <a:extLst>
              <a:ext uri="{FF2B5EF4-FFF2-40B4-BE49-F238E27FC236}">
                <a16:creationId xmlns:a16="http://schemas.microsoft.com/office/drawing/2014/main" id="{59EBC8E4-4F6C-4B7E-8679-8FAD60371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1088" y="2090909"/>
            <a:ext cx="2592368" cy="2592368"/>
          </a:xfrm>
          <a:prstGeom prst="ellipse">
            <a:avLst/>
          </a:prstGeom>
        </p:spPr>
      </p:pic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A913B1C-D89A-4C62-BCE6-0738685481C6}"/>
              </a:ext>
            </a:extLst>
          </p:cNvPr>
          <p:cNvSpPr/>
          <p:nvPr/>
        </p:nvSpPr>
        <p:spPr>
          <a:xfrm>
            <a:off x="5811202" y="2866632"/>
            <a:ext cx="1752140" cy="1044262"/>
          </a:xfrm>
          <a:prstGeom prst="roundRect">
            <a:avLst>
              <a:gd name="adj" fmla="val 21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极了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84D2857-10FD-4FFF-A20E-204421D015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35" t="14300" r="14403" b="12210"/>
          <a:stretch/>
        </p:blipFill>
        <p:spPr>
          <a:xfrm>
            <a:off x="9382853" y="2440763"/>
            <a:ext cx="2177361" cy="2060381"/>
          </a:xfrm>
          <a:prstGeom prst="rect">
            <a:avLst/>
          </a:prstGeom>
        </p:spPr>
      </p:pic>
      <p:sp>
        <p:nvSpPr>
          <p:cNvPr id="73" name="加分前">
            <a:extLst>
              <a:ext uri="{FF2B5EF4-FFF2-40B4-BE49-F238E27FC236}">
                <a16:creationId xmlns:a16="http://schemas.microsoft.com/office/drawing/2014/main" id="{F1B29230-69D2-4213-A63A-830027A2D994}"/>
              </a:ext>
            </a:extLst>
          </p:cNvPr>
          <p:cNvSpPr/>
          <p:nvPr/>
        </p:nvSpPr>
        <p:spPr>
          <a:xfrm>
            <a:off x="9751453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500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sp>
        <p:nvSpPr>
          <p:cNvPr id="74" name="加分后">
            <a:extLst>
              <a:ext uri="{FF2B5EF4-FFF2-40B4-BE49-F238E27FC236}">
                <a16:creationId xmlns:a16="http://schemas.microsoft.com/office/drawing/2014/main" id="{065BDE94-A0EE-41DA-B202-5C9650949708}"/>
              </a:ext>
            </a:extLst>
          </p:cNvPr>
          <p:cNvSpPr/>
          <p:nvPr/>
        </p:nvSpPr>
        <p:spPr>
          <a:xfrm>
            <a:off x="9739550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600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pic>
        <p:nvPicPr>
          <p:cNvPr id="32" name="图片 31" descr="图片包含 游戏机, 物体, 钟表, 标志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C7879389-55FA-450E-A8B6-23D6B50E6ED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4" t="4851" r="19345" b="71000"/>
          <a:stretch/>
        </p:blipFill>
        <p:spPr>
          <a:xfrm rot="16200000">
            <a:off x="11274237" y="5943742"/>
            <a:ext cx="529790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1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7 L -0.0082 -0.0007 C -0.00429 -0.00139 -0.00013 -0.0007 0.00365 -0.00301 C 0.00547 -0.00394 0.00638 -0.00741 0.00756 -0.00995 C 0.01302 -0.02107 0.01029 -0.01667 0.0142 -0.0287 C 0.01498 -0.03102 0.01589 -0.03333 0.0168 -0.03565 L 0.01941 -0.04977 C 0.01993 -0.05208 0.02045 -0.0544 0.02071 -0.05671 L 0.02214 -0.0662 C 0.02162 -0.08472 0.02149 -0.10347 0.02071 -0.12222 C 0.02058 -0.12546 0.01967 -0.12847 0.01941 -0.13171 C 0.01836 -0.14329 0.0181 -0.15509 0.0168 -0.16667 C 0.01641 -0.17083 0.01498 -0.17454 0.0142 -0.17847 C 0.01368 -0.18079 0.01316 -0.1831 0.01289 -0.18542 C 0.01237 -0.18935 0.01237 -0.19352 0.01159 -0.19699 C 0.01107 -0.19907 0.00964 -0.2 0.00886 -0.20185 C 0.00183 -0.21759 0.01211 -0.19954 0.00105 -0.21574 C -0.00872 -0.23032 0.01185 -0.20463 -0.0095 -0.22986 C -0.0108 -0.23148 -0.01198 -0.23357 -0.01341 -0.23449 C -0.02265 -0.24005 -0.01132 -0.23287 -0.02265 -0.24167 C -0.02395 -0.24259 -0.02539 -0.24282 -0.02656 -0.24398 C -0.0358 -0.25208 -0.02382 -0.24653 -0.03841 -0.25093 C -0.03932 -0.25255 -0.03997 -0.25463 -0.04101 -0.25556 C -0.04309 -0.25718 -0.04544 -0.25718 -0.04765 -0.25787 C -0.0595 -0.26181 -0.05143 -0.25857 -0.0608 -0.2625 C -0.07981 -0.26157 -0.09739 -0.26713 -0.11471 -0.25556 C -0.11692 -0.25417 -0.11927 -0.25301 -0.12135 -0.25093 C -0.12382 -0.24838 -0.1345 -0.23565 -0.13841 -0.22986 C -0.14218 -0.22431 -0.14023 -0.2257 -0.14362 -0.21806 C -0.1444 -0.21644 -0.14531 -0.21482 -0.14635 -0.21343 C -0.14843 -0.21019 -0.15078 -0.20741 -0.15286 -0.20417 C -0.1552 -0.20046 -0.1595 -0.19236 -0.1595 -0.19236 C -0.15989 -0.19005 -0.16054 -0.18773 -0.1608 -0.18542 C -0.16341 -0.16181 -0.16211 -0.14815 -0.1608 -0.11991 C -0.16054 -0.11574 -0.15833 -0.10857 -0.15677 -0.10579 C -0.15481 -0.10232 -0.15169 -0.1 -0.14895 -0.09884 C -0.14635 -0.09792 -0.14362 -0.09745 -0.14101 -0.09653 C -0.13932 -0.09583 -0.1375 -0.09514 -0.1358 -0.09421 C -0.13307 -0.09282 -0.12786 -0.08958 -0.12786 -0.08958 L -0.12265 -0.08009 L -0.11862 -0.07315 C -0.11731 -0.06574 -0.11549 -0.05741 -0.11471 -0.04977 C -0.11237 -0.02616 -0.11484 -0.04074 -0.11211 -0.02639 C -0.11171 -0.02176 -0.11132 -0.0169 -0.1108 -0.01227 C -0.11041 -0.00903 -0.10976 -0.00602 -0.1095 -0.00301 C -0.10755 0.01944 -0.10937 0.01204 -0.1069 0.02755 C -0.10651 0.02986 -0.10625 0.03241 -0.10546 0.03449 C -0.10442 0.03727 -0.10299 0.03958 -0.10156 0.04143 C -0.09479 0.05093 -0.0957 0.04977 -0.08971 0.05324 L -0.07916 0.05093 C -0.07526 0.05 -0.07122 0.05 -0.06731 0.04861 C -0.06471 0.04745 -0.0595 0.04375 -0.0595 0.04375 C -0.05507 0.04468 -0.05065 0.04468 -0.04635 0.0463 C -0.04362 0.04699 -0.03841 0.05093 -0.03841 0.05093 C -0.03802 0.05324 -0.03828 0.05648 -0.03711 0.05787 C -0.03489 0.06065 -0.02916 0.0625 -0.02916 0.0625 C -0.02838 0.06412 -0.02734 0.06551 -0.02656 0.06736 C -0.02565 0.06944 -0.02539 0.07292 -0.02395 0.0743 C -0.02239 0.07569 -0.02044 0.0743 -0.01875 0.0743 L 0.00235 -0.00995 L 0.00235 -0.00995 " pathEditMode="relative" ptsTypes="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01 L 0.00313 0.00301 C 0.00313 0.00301 0.01576 -0.0088 0.01888 -0.01319 C 0.02031 -0.01551 0.02136 -0.01805 0.02279 -0.02037 C 0.02565 -0.02454 0.02891 -0.02824 0.03203 -0.03194 C 0.03334 -0.03588 0.03438 -0.04028 0.03594 -0.04375 C 0.03698 -0.04583 0.03906 -0.04606 0.03998 -0.04838 C 0.0418 -0.05347 0.0444 -0.07708 0.04518 -0.08102 C 0.04831 -0.09792 0.04453 -0.07685 0.04779 -0.09745 C 0.05052 -0.11435 0.04779 -0.09236 0.05039 -0.1162 C 0.05 -0.13403 0.05013 -0.15208 0.04909 -0.16991 C 0.04883 -0.175 0.04714 -0.17917 0.04649 -0.18403 C 0.04584 -0.18935 0.04597 -0.19514 0.04518 -0.20046 C 0.04466 -0.2044 0.04336 -0.2081 0.04258 -0.21204 C 0.04167 -0.21667 0.04141 -0.22199 0.03998 -0.22616 C 0.02839 -0.25694 0.03998 -0.22801 0.03073 -0.24722 C 0.02669 -0.25555 0.02669 -0.25903 0.02149 -0.26597 C 0.01992 -0.26805 0.01797 -0.26875 0.01628 -0.2706 C 0.01485 -0.27199 0.01367 -0.27361 0.01224 -0.27523 C 0.01094 -0.27454 0.00977 -0.27292 0.00834 -0.27292 C 0.00651 -0.27292 0.00482 -0.27454 0.00313 -0.27523 C 0.00091 -0.27616 -0.0013 -0.27708 -0.00351 -0.27755 C -0.00703 -0.27847 -0.01054 -0.27917 -0.01406 -0.27986 C -0.01536 -0.28079 -0.01653 -0.28218 -0.01797 -0.28218 C -0.03568 -0.28218 -0.03854 -0.28102 -0.05221 -0.27755 C -0.05937 -0.27338 -0.05299 -0.27778 -0.06002 -0.2706 C -0.07174 -0.2588 -0.05963 -0.27268 -0.06927 -0.26134 C -0.07396 -0.24884 -0.07187 -0.25278 -0.08242 -0.24028 C -0.08502 -0.23704 -0.08841 -0.23542 -0.09036 -0.23079 C -0.09166 -0.22778 -0.0931 -0.22477 -0.09427 -0.22153 C -0.097 -0.21366 -0.09791 -0.20718 -0.09961 -0.19815 L -0.10221 -0.18403 C -0.1026 -0.18171 -0.10299 -0.1794 -0.10351 -0.17708 C -0.10443 -0.17315 -0.10534 -0.16921 -0.10612 -0.16528 C -0.10677 -0.16227 -0.1069 -0.15903 -0.10742 -0.15602 C -0.1112 -0.13241 -0.10599 -0.16875 -0.11002 -0.13958 C -0.10976 -0.13194 -0.1082 -0.10185 -0.10742 -0.09282 C -0.10677 -0.08495 -0.10586 -0.07708 -0.10482 -0.06944 C -0.10443 -0.0662 -0.10416 -0.06296 -0.10351 -0.05995 C -0.10286 -0.05671 -0.10169 -0.05393 -0.10091 -0.05069 C -0.10039 -0.04768 -0.10026 -0.04444 -0.09961 -0.04143 C -0.09674 -0.02801 -0.09726 -0.03657 -0.09557 -0.025 C -0.09427 -0.01574 -0.09466 -0.00995 -0.09166 -0.00162 C -0.09062 0.00116 -0.08893 0.00301 -0.08776 0.00532 C -0.08672 0.00764 -0.08607 0.01019 -0.08502 0.0125 C -0.08346 0.01644 -0.08151 0.02014 -0.07982 0.02407 C -0.0789 0.02639 -0.07825 0.02917 -0.07721 0.03125 C -0.07604 0.0331 -0.07448 0.03403 -0.07331 0.03588 C -0.06536 0.04745 -0.07396 0.04005 -0.06146 0.04745 L -0.05742 0.05 C -0.04349 0.04861 -0.0388 0.0507 -0.02851 0.04514 C -0.02578 0.04375 -0.02291 0.04329 -0.02057 0.04051 C -0.00846 0.02616 -0.02344 0.04445 -0.01406 0.03125 C -0.01276 0.0294 -0.01146 0.02801 -0.01002 0.02639 C -0.00924 0.02407 -0.00859 0.02153 -0.00742 0.01945 C -0.00638 0.01759 -0.00469 0.01667 -0.00351 0.01482 C -0.00247 0.01343 -0.00182 0.01134 -0.00091 0.01019 C 0.00169 0.00671 0.00443 0.00394 0.00703 0.0007 L 0.01094 -0.00393 L 0.01094 -0.00393 L 0.01094 -0.00393 L 0.00313 0.00301 Z " pathEditMode="relative" ptsTypes="AAAAAAAAAAAAAAAAAAAAAAAAAAAAAAAAAAAAAAAAAAAAAAAAAAAAAAAAAAAAAA">
                                      <p:cBhvr>
                                        <p:cTn id="8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3102 L -0.00339 -0.03102 C -0.00196 -0.0588 0.00104 -0.08356 -0.00209 -0.11065 C -0.00287 -0.11782 -0.00495 -0.12454 -0.00599 -0.13171 C -0.00664 -0.13634 -0.0069 -0.14097 -0.00729 -0.14583 C -0.00782 -0.16389 -0.01003 -0.19745 -0.00729 -0.21829 C -0.00703 -0.22037 -0.0056 -0.2213 -0.00469 -0.22292 C -0.00599 -0.22523 -0.00716 -0.22801 -0.0086 -0.23009 C -0.01289 -0.23588 -0.02214 -0.24583 -0.02709 -0.24861 L -0.03099 -0.25092 C -0.03216 -0.25069 -0.04115 -0.24768 -0.04284 -0.2463 C -0.04427 -0.24537 -0.04545 -0.24329 -0.04675 -0.24167 C -0.04805 -0.23704 -0.04922 -0.23217 -0.05065 -0.22755 C -0.05143 -0.22523 -0.05287 -0.22338 -0.05339 -0.2206 C -0.05417 -0.2162 -0.05404 -0.21111 -0.05469 -0.20648 C -0.05495 -0.20417 -0.05547 -0.20185 -0.05599 -0.19954 C -0.05729 -0.18518 -0.05742 -0.18426 -0.0586 -0.16921 C -0.05899 -0.16296 -0.05951 -0.15671 -0.0599 -0.15046 C -0.06081 -0.13333 -0.06159 -0.1162 -0.0625 -0.09907 C -0.06302 -0.08032 -0.06315 -0.06157 -0.0638 -0.04282 C -0.06393 -0.03912 -0.06576 -0.03032 -0.06641 -0.02639 C -0.06602 -0.01088 -0.06589 0.00486 -0.06511 0.02037 C -0.06498 0.02431 -0.06472 0.02847 -0.0638 0.03195 C -0.06289 0.03634 -0.06094 0.03958 -0.0599 0.04375 C -0.05508 0.0625 -0.06055 0.05394 -0.05339 0.0625 C -0.05248 0.06482 -0.05196 0.06783 -0.05065 0.06945 C -0.04961 0.07107 -0.04805 0.07083 -0.04675 0.07176 C -0.04532 0.07315 -0.04414 0.075 -0.04284 0.07662 C -0.0375 0.075 -0.0319 0.07593 -0.02709 0.07176 C -0.02305 0.06852 -0.01784 0.05556 -0.01784 0.05556 C -0.01693 0.05232 -0.01615 0.04908 -0.01524 0.04607 C -0.01446 0.04375 -0.01315 0.04167 -0.0125 0.03912 C -0.01146 0.03449 -0.01055 0.02986 -0.0099 0.025 C -0.00951 0.02199 -0.00912 0.01875 -0.0086 0.01574 C -0.00782 0.01088 -0.00599 0.00162 -0.00599 0.00162 C -0.00469 -0.02963 -0.00378 -0.02569 -0.00339 -0.03102 Z " pathEditMode="relative" ptsTypes="AAAAAAAAAAAAAAAAAAAAAAAAAAAAAAAAAAAA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741 L -0.0013 0.00741 C -0.00039 -0.05463 -0.00222 -0.10093 0.00781 -0.16088 C 0.01107 -0.18009 0.01575 -0.19884 0.02226 -0.21482 C 0.02786 -0.22824 0.03607 -0.23727 0.04336 -0.24769 C 0.04453 -0.24908 0.04609 -0.24884 0.04726 -0.25 C 0.0487 -0.25116 0.04974 -0.25371 0.0513 -0.25463 C 0.0608 -0.25996 0.07057 -0.26389 0.08021 -0.26852 C 0.09427 -0.26389 0.10872 -0.2625 0.12239 -0.25463 C 0.1319 -0.24908 0.14049 -0.23935 0.1487 -0.22894 C 0.15781 -0.21736 0.16562 -0.20301 0.1737 -0.18912 C 0.18724 -0.16574 0.18984 -0.15857 0.2 -0.13519 C 0.2013 -0.12662 0.20429 -0.11829 0.2039 -0.10949 C 0.20299 -0.08727 0.19974 -0.06528 0.19609 -0.04398 C 0.19388 -0.03125 0.17812 -0.00185 0.175 0.00278 C 0.15885 0.02616 0.14218 0.04514 0.12096 0.04954 C 0.10013 0.05393 0.0789 0.05278 0.05781 0.0544 C 0.0556 0.05347 0.05338 0.05301 0.0513 0.05185 C 0.04987 0.05139 0.0487 0.05023 0.04726 0.04954 C 0.04075 0.04699 0.03411 0.04491 0.0276 0.04259 L 0.00781 0.0169 L 0.00781 0.0169 " pathEditMode="relative" ptsTypes="AAAAAAAAAAAAAAAAAAAA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0.0044 L -0.00963 0.0044 C -0.0052 -0.00116 0.00053 -0.00417 0.00352 -0.01204 C 0.00717 -0.02176 0.00508 -0.01713 0.01016 -0.02616 C 0.01615 -0.04746 0.01316 -0.03912 0.01797 -0.05185 C 0.02136 -0.06945 0.0168 -0.04769 0.02201 -0.06597 C 0.02253 -0.06806 0.02279 -0.0706 0.02331 -0.07292 C 0.02409 -0.07616 0.02527 -0.07894 0.02592 -0.08218 C 0.02657 -0.08519 0.0267 -0.08843 0.02722 -0.09167 C 0.02761 -0.09398 0.02813 -0.0963 0.02852 -0.09861 C 0.02917 -0.10209 0.03008 -0.11135 0.03112 -0.11505 C 0.03191 -0.1176 0.03295 -0.11968 0.03386 -0.12199 C 0.03425 -0.12824 0.03477 -0.13449 0.03516 -0.14074 C 0.03555 -0.14769 0.03581 -0.15486 0.03646 -0.16181 C 0.04024 -0.20047 0.03764 -0.1676 0.04037 -0.1875 C 0.04089 -0.19144 0.04128 -0.19537 0.04167 -0.19908 C 0.04206 -0.20232 0.04258 -0.20533 0.0431 -0.20857 C 0.04219 -0.23264 0.04141 -0.25695 0.04037 -0.28102 C 0.03998 -0.29028 0.03998 -0.29977 0.03907 -0.30903 C 0.03868 -0.31389 0.03711 -0.31829 0.03646 -0.32315 C 0.03633 -0.32408 0.03477 -0.34352 0.03386 -0.34653 C 0.03295 -0.34931 0.03099 -0.35093 0.02982 -0.35347 C 0.02891 -0.35556 0.02826 -0.35834 0.02722 -0.36042 C 0.02644 -0.36227 0.0254 -0.36343 0.02461 -0.36528 C 0.02357 -0.36736 0.02305 -0.37014 0.02201 -0.37222 C 0.02084 -0.37431 0.01941 -0.3757 0.01797 -0.37685 C 0.01394 -0.3801 0.00925 -0.38195 0.00482 -0.3838 C -0.00351 -0.3831 -0.01184 -0.38287 -0.02018 -0.38148 C -0.02408 -0.38102 -0.02643 -0.37894 -0.02942 -0.37454 C -0.03085 -0.37246 -0.03229 -0.37014 -0.03333 -0.3676 C -0.0345 -0.36482 -0.03515 -0.36135 -0.03593 -0.3581 C -0.03697 -0.3544 -0.03776 -0.35047 -0.03867 -0.34653 C -0.03906 -0.34422 -0.03932 -0.34167 -0.03997 -0.33959 C -0.04101 -0.33611 -0.04257 -0.33334 -0.04388 -0.3301 C -0.0444 -0.32709 -0.04466 -0.32385 -0.04518 -0.32084 C -0.04557 -0.31829 -0.04622 -0.31621 -0.04648 -0.31366 C -0.04713 -0.30764 -0.04739 -0.30139 -0.04778 -0.29514 C -0.04739 -0.27477 -0.04713 -0.2544 -0.04648 -0.23426 C -0.04557 -0.19908 -0.04726 -0.20972 -0.04388 -0.19213 C -0.04348 -0.18681 -0.04309 -0.18125 -0.04257 -0.1757 C -0.04218 -0.17176 -0.04166 -0.16806 -0.04127 -0.16412 C -0.03919 -0.1426 -0.04114 -0.15417 -0.03867 -0.14074 C -0.03815 -0.13611 -0.03789 -0.13125 -0.03736 -0.12662 C -0.03697 -0.12361 -0.03632 -0.12037 -0.03593 -0.11736 C -0.03502 -0.10949 -0.03424 -0.10162 -0.03333 -0.09398 C -0.03294 -0.09005 -0.03281 -0.08611 -0.03203 -0.08218 C -0.03164 -0.07986 -0.03111 -0.07755 -0.03072 -0.07523 C -0.0302 -0.0713 -0.03007 -0.06736 -0.02942 -0.06343 C -0.02877 -0.05949 -0.0276 -0.05579 -0.02682 -0.05185 C -0.0263 -0.04954 -0.02604 -0.04699 -0.02552 -0.04491 C -0.02473 -0.04236 -0.02343 -0.04028 -0.02278 -0.03773 C -0.01653 -0.01273 -0.02356 -0.03264 -0.01757 -0.01667 C -0.01653 -0.00972 -0.01666 -0.00579 -0.01354 -0.00047 C -0.01289 0.00092 -0.01028 0.00347 -0.00963 0.0044 Z " pathEditMode="relative" ptsTypes="AAAAAAAAAAAAAAAAAAAAAAAAAAAAAAAAAAAAAAAAAAAAAAAAAAAAAA">
                                      <p:cBhvr>
                                        <p:cTn id="14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1736 L 0.00325 0.01736 C -0.00287 0.01204 -0.00859 0.00486 -0.0151 0.00116 C -0.01641 0.00023 -0.01771 -0.00069 -0.01914 -0.00116 C -0.0306 -0.00718 -0.01888 -0.00023 -0.02826 -0.00602 C -0.03503 -0.01389 -0.02982 -0.00648 -0.0349 -0.01759 C -0.03568 -0.01944 -0.03672 -0.0206 -0.0375 -0.02222 C -0.0388 -0.025 -0.04284 -0.03472 -0.04414 -0.03866 C -0.04505 -0.04167 -0.04583 -0.04491 -0.04675 -0.04815 C -0.04714 -0.05116 -0.04766 -0.05417 -0.04805 -0.05741 C -0.04857 -0.06273 -0.04987 -0.08171 -0.05065 -0.08773 C -0.0513 -0.09259 -0.05273 -0.09699 -0.05326 -0.10185 C -0.05521 -0.11898 -0.0543 -0.10949 -0.05586 -0.12986 C -0.05547 -0.14931 -0.05534 -0.16898 -0.05456 -0.18843 C -0.05391 -0.21019 -0.05417 -0.19861 -0.05065 -0.21412 C -0.04544 -0.2375 -0.05117 -0.21968 -0.04414 -0.2375 C -0.04297 -0.24051 -0.03867 -0.25255 -0.0375 -0.25394 C -0.03516 -0.25671 -0.03229 -0.25694 -0.02956 -0.25857 C -0.02826 -0.25926 -0.02708 -0.26042 -0.02565 -0.26088 C -0.00794 -0.2662 -0.02305 -0.26227 0.0099 -0.26551 C 0.02513 -0.26713 0.0276 -0.26782 0.04141 -0.27014 C 0.04427 -0.26991 0.06354 -0.27107 0.07174 -0.26551 C 0.07357 -0.26435 0.07526 -0.26273 0.07695 -0.26088 C 0.08594 -0.25185 0.07656 -0.26065 0.08359 -0.25162 C 0.08607 -0.24815 0.09141 -0.24213 0.09141 -0.24213 C 0.09232 -0.23982 0.09284 -0.23704 0.09401 -0.23519 C 0.09596 -0.23218 0.09857 -0.23079 0.10065 -0.22824 C 0.10247 -0.22593 0.10404 -0.22315 0.10586 -0.22107 C 0.11211 -0.21435 0.1099 -0.21921 0.1151 -0.21181 C 0.11771 -0.2081 0.11979 -0.20232 0.12174 -0.19769 C 0.12213 -0.19537 0.12266 -0.19306 0.12305 -0.19074 C 0.12344 -0.18773 0.1237 -0.18449 0.12435 -0.18148 C 0.125 -0.17801 0.12617 -0.17523 0.12695 -0.17199 C 0.13281 -0.14792 0.12213 -0.18657 0.13086 -0.15556 C 0.13463 -0.10926 0.13307 -0.13519 0.13086 -0.04329 C 0.13073 -0.03796 0.13008 -0.03241 0.12956 -0.02708 C 0.12878 -0.01759 0.12865 -0.00787 0.12695 0.00116 C 0.12604 0.00579 0.12591 0.01111 0.12435 0.01505 C 0.11784 0.03264 0.12617 0.01111 0.11771 0.02917 C 0.11523 0.03449 0.11484 0.03935 0.1112 0.04329 C 0.10963 0.04468 0.10755 0.04444 0.10586 0.0456 C 0.10404 0.04676 0.10247 0.04884 0.10065 0.05023 C 0.09805 0.05231 0.09414 0.0537 0.09141 0.05486 C 0.08971 0.05648 0.08802 0.0581 0.0862 0.05949 C 0.08346 0.06157 0.07969 0.06296 0.07695 0.06435 C 0.06549 0.06343 0.05404 0.06389 0.04271 0.06181 C 0.04075 0.06157 0.03932 0.05856 0.0375 0.05718 C 0.03529 0.05556 0.03307 0.0544 0.03086 0.05255 C 0.0207 0.04352 0.03294 0.05139 0.02305 0.0456 C 0.02174 0.04398 0.02044 0.04213 0.01901 0.04074 C 0.01784 0.03981 0.01628 0.03981 0.0151 0.03843 C 0.01406 0.03727 0.01354 0.03495 0.0125 0.0338 C 0.01133 0.03264 0.00977 0.03264 0.00859 0.03148 C 0.00625 0.02917 0.00026 0.02292 -0.00195 0.01736 C -0.0026 0.01597 -0.00287 0.01435 -0.00326 0.01273 L -0.00326 0.01273 " pathEditMode="relative" ptsTypes="AAAAAAAAAAAAAAAAAAAAAAAAAAAAAAAAAAAAAAAAAAAAAAAAAAAAAAAA">
                                      <p:cBhvr>
                                        <p:cTn id="16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1597 L -0.00403 0.01597 C -0.00091 0.01111 0.00196 0.00625 0.00521 0.00185 C 0.01836 -0.01551 0.00586 0.00347 0.01706 -0.00995 C 0.0181 -0.01111 0.01875 -0.01319 0.01966 -0.01458 C 0.02097 -0.0162 0.0224 -0.01759 0.0237 -0.01921 C 0.02448 -0.02153 0.02526 -0.02407 0.0263 -0.02615 C 0.02748 -0.0287 0.02904 -0.03078 0.03021 -0.03333 C 0.03203 -0.03703 0.03386 -0.04097 0.03555 -0.0449 C 0.04362 -0.06412 0.03203 -0.03796 0.04076 -0.06134 C 0.04141 -0.06319 0.04258 -0.06435 0.04336 -0.06597 C 0.0444 -0.06828 0.04518 -0.0706 0.04597 -0.07291 C 0.05013 -0.08588 0.04636 -0.07963 0.05261 -0.08703 C 0.05391 -0.09653 0.05365 -0.09699 0.05651 -0.10578 C 0.05821 -0.11065 0.06081 -0.11458 0.06185 -0.1199 C 0.06224 -0.12222 0.06263 -0.12453 0.06315 -0.12685 C 0.06393 -0.13009 0.06498 -0.13287 0.06576 -0.13611 C 0.0668 -0.14074 0.06836 -0.15023 0.06836 -0.15023 C 0.06888 -0.15717 0.06927 -0.16435 0.06966 -0.17129 C 0.07005 -0.17662 0.0711 -0.18217 0.07097 -0.18773 C 0.07031 -0.22037 0.07044 -0.2537 0.06706 -0.28588 C 0.06641 -0.29236 0.06185 -0.29514 0.05912 -0.3 C 0.04024 -0.33356 0.06393 -0.29259 0.05 -0.31389 C 0.0388 -0.33102 0.04987 -0.31713 0.04076 -0.32801 C 0.03946 -0.33102 0.03841 -0.33449 0.03685 -0.33727 C 0.03464 -0.3412 0.02995 -0.34421 0.02761 -0.34676 C 0.02617 -0.34815 0.02513 -0.35 0.0237 -0.35139 C 0.02084 -0.35393 0.01589 -0.35486 0.01315 -0.35602 C 0.01133 -0.35671 0.00964 -0.35764 0.00781 -0.35833 C 0.00521 -0.35926 0.00261 -0.35972 -2.08333E-6 -0.36065 C -0.00143 -0.36134 -0.0026 -0.3625 -0.00403 -0.36296 C -0.00612 -0.36412 -0.00833 -0.36458 -0.01054 -0.36528 L -0.0513 -0.36296 C -0.09245 -0.35926 -0.04713 -0.36319 -0.06575 -0.35833 C -0.07057 -0.35717 -0.07552 -0.35671 -0.08034 -0.35602 C -0.09518 -0.35069 -0.07708 -0.35671 -0.1013 -0.35139 C -0.10351 -0.35092 -0.10573 -0.35 -0.10794 -0.34907 C -0.11054 -0.34768 -0.11575 -0.34444 -0.11575 -0.34444 C -0.11719 -0.3419 -0.11862 -0.33981 -0.11979 -0.33727 C -0.12304 -0.33032 -0.12226 -0.32916 -0.125 -0.32106 C -0.12669 -0.3162 -0.12929 -0.31227 -0.13034 -0.30694 C -0.13203 -0.29791 -0.1306 -0.30162 -0.13424 -0.29514 L -0.13815 -0.27407 C -0.13867 -0.27176 -0.13932 -0.26967 -0.13945 -0.26713 C -0.14049 -0.25625 -0.14036 -0.25115 -0.14349 -0.24143 C -0.14453 -0.23796 -0.14609 -0.23518 -0.14739 -0.23217 C -0.15026 -0.21203 -0.14739 -0.23356 -0.15 -0.1993 C -0.15026 -0.19537 -0.15091 -0.19143 -0.1513 -0.18773 C -0.15091 -0.17315 -0.1526 -0.15023 -0.1487 -0.13379 C -0.14791 -0.13055 -0.147 -0.12754 -0.14609 -0.12453 C -0.14531 -0.12199 -0.14427 -0.1199 -0.14349 -0.11736 C -0.14101 -0.10463 -0.14362 -0.1162 -0.13945 -0.10347 C -0.13854 -0.10046 -0.13789 -0.09699 -0.13685 -0.09398 C -0.1362 -0.09213 -0.13502 -0.0912 -0.13424 -0.08935 C -0.1332 -0.08727 -0.13294 -0.08379 -0.13164 -0.0824 C -0.12929 -0.07986 -0.1263 -0.07916 -0.1237 -0.07778 L -0.11979 -0.07546 C -0.1151 -0.06713 -0.1194 -0.07338 -0.11315 -0.06828 C -0.10963 -0.06551 -0.10638 -0.06111 -0.1026 -0.05903 C -0.09648 -0.05532 -0.1 -0.05764 -0.09219 -0.05208 C -0.09127 -0.05046 -0.09062 -0.04838 -0.08945 -0.04722 C -0.08789 -0.04583 -0.08594 -0.04583 -0.08424 -0.0449 C -0.08164 -0.04352 -0.0789 -0.0419 -0.0763 -0.04028 C -0.075 -0.03958 -0.07357 -0.03912 -0.07239 -0.03796 C -0.07057 -0.03634 -0.06888 -0.03472 -0.06719 -0.03333 C -0.06523 -0.03194 -0.05963 -0.02893 -0.05794 -0.02847 C -0.05351 -0.02754 -0.04909 -0.02731 -0.04479 -0.02615 C -0.0362 -0.0243 -0.03958 -0.02315 -0.03034 -0.02153 C -0.00859 -0.01805 -0.00156 -0.01921 0.0224 -0.01921 L 0.0224 -0.01921 " pathEditMode="relative" ptsTypes="AAAAAAAAAAAAAAAAAAAAAAAAAAAAAAAAAAAAAAAAAAAAAAAAAAAAAAAAAAAAAAAAAAAAAA">
                                      <p:cBhvr>
                                        <p:cTn id="1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2408 L -0.0082 -0.02408 C -0.00872 -0.03264 -0.00859 -0.04144 -0.00951 -0.05 C -0.01016 -0.05463 -0.01471 -0.06088 -0.01615 -0.06389 C -0.01719 -0.06621 -0.01784 -0.06852 -0.01875 -0.07107 C -0.0138 -0.07223 -0.00846 -0.07176 -0.0043 -0.07801 C -0.00312 -0.07987 -0.0026 -0.08264 -0.00169 -0.08496 C -0.00299 -0.09908 -0.00365 -0.11343 -0.0056 -0.12709 C -0.00625 -0.13149 -0.0082 -0.13496 -0.00951 -0.13889 C -0.01784 -0.16158 -0.01367 -0.15533 -0.02135 -0.16459 C -0.02461 -0.18149 -0.02135 -0.16042 -0.02135 -0.18102 C -0.02135 -0.19075 -0.02161 -0.20857 -0.02539 -0.21829 C -0.02891 -0.22778 -0.03958 -0.23889 -0.04375 -0.2419 L -0.0569 -0.25116 C -0.05469 -0.25348 -0.0526 -0.25625 -0.05039 -0.25811 C -0.04909 -0.25926 -0.04753 -0.25903 -0.04635 -0.26042 C -0.04479 -0.26297 -0.04375 -0.26667 -0.04245 -0.26991 C -0.04297 -0.27292 -0.04271 -0.27663 -0.04375 -0.27917 C -0.04466 -0.28125 -0.04635 -0.28079 -0.04779 -0.28149 C -0.04948 -0.28241 -0.0513 -0.28311 -0.05299 -0.2838 C -0.05339 -0.28635 -0.05339 -0.28913 -0.0543 -0.29098 C -0.05625 -0.29491 -0.06029 -0.29954 -0.06354 -0.30024 C -0.07227 -0.30232 -0.08984 -0.30487 -0.08984 -0.30487 C -0.09375 -0.30741 -0.09466 -0.30625 -0.09648 -0.31436 C -0.09727 -0.31806 -0.09596 -0.32362 -0.09779 -0.32593 C -0.10104 -0.33056 -0.1056 -0.33079 -0.10964 -0.33311 L -0.11745 -0.33774 C -0.11875 -0.33936 -0.11992 -0.34144 -0.12148 -0.34237 C -0.13112 -0.34815 -0.14258 -0.3419 -0.15169 -0.34005 C -0.17031 -0.33172 -0.15443 -0.34028 -0.17279 -0.32593 C -0.17617 -0.32338 -0.17995 -0.32176 -0.18333 -0.31899 C -0.18581 -0.3169 -0.19102 -0.31065 -0.19375 -0.30741 C -0.18346 -0.27963 -0.1918 -0.30695 -0.18724 -0.25811 C -0.18659 -0.25093 -0.18424 -0.24422 -0.18333 -0.23704 C -0.18151 -0.22431 -0.18281 -0.23056 -0.1793 -0.21829 C -0.17891 -0.21459 -0.17799 -0.21065 -0.17799 -0.20672 C -0.17799 -0.18866 -0.17839 -0.1882 -0.1806 -0.17616 C -0.18021 -0.16621 -0.1806 -0.15579 -0.1793 -0.14584 C -0.17878 -0.14213 -0.17643 -0.14005 -0.17539 -0.13658 C -0.17461 -0.13357 -0.17461 -0.13033 -0.17409 -0.12709 C -0.1737 -0.12477 -0.17318 -0.12246 -0.17279 -0.12014 C -0.17396 -0.11112 -0.17422 -0.10788 -0.17669 -0.09908 C -0.17786 -0.09491 -0.1793 -0.09121 -0.1806 -0.08727 C -0.18021 -0.07408 -0.18125 -0.06042 -0.1793 -0.04746 C -0.17878 -0.04422 -0.17591 -0.04422 -0.17409 -0.04283 C -0.16641 -0.03704 -0.17383 -0.04491 -0.16615 -0.03588 C -0.1668 -0.03033 -0.1694 -0.01945 -0.16484 -0.01482 C -0.15911 -0.00903 -0.1526 -0.00695 -0.14648 -0.00301 C -0.14388 -0.00139 -0.14089 -0.00093 -0.13854 0.00162 C -0.13633 0.00393 -0.13424 0.00671 -0.1319 0.00856 C -0.12435 0.01481 -0.12096 0.01388 -0.11224 0.01574 L -0.05039 0.01087 C -0.04453 0.01041 -0.04466 0.00717 -0.03984 0.00162 C -0.03685 -0.00186 -0.03151 -0.00741 -0.02799 -0.01019 C -0.02669 -0.01112 -0.02539 -0.01158 -0.02409 -0.0125 C -0.02318 -0.01413 -0.0224 -0.01575 -0.02135 -0.01713 C -0.01745 -0.02269 -0.01484 -0.02408 -0.00951 -0.02639 C -0.00703 -0.02755 -0.0043 -0.02778 -0.00169 -0.02894 C -0.00026 -0.0294 0.00234 -0.03125 0.00234 -0.03125 L 0.00234 -0.03357 " pathEditMode="relative" ptsTypes="AAAAAAAAAAAAAAAAAAAAAAAAAAAAAAAAAAAAAAAAAAAAAAAAAAAAAAAAAAAA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1088 L -0.00638 -0.01088 C 0.00807 -0.01598 0.00651 -0.01343 0.01992 -0.02732 C 0.02096 -0.02848 0.02161 -0.03033 0.02252 -0.03195 C 0.03047 -0.10301 0.03047 -0.08959 0.03047 -0.18866 C 0.03047 -0.19584 0.02864 -0.20278 0.02773 -0.20973 C 0.02825 -0.2176 0.02864 -0.22547 0.02903 -0.23311 C 0.03034 -0.25278 0.03893 -0.275 0.03307 -0.29167 C 0.02838 -0.30487 0.01549 -0.29468 0.00677 -0.2963 C -0.00508 -0.29561 -0.01693 -0.29399 -0.02878 -0.29399 C -0.0349 -0.29399 -0.04115 -0.29514 -0.04727 -0.2963 C -0.04857 -0.29653 -0.04974 -0.29838 -0.05117 -0.29862 C -0.05821 -0.3007 -0.06524 -0.30186 -0.07227 -0.30325 C -0.08008 -0.30186 -0.08828 -0.30278 -0.09597 -0.29862 C -0.09883 -0.297 -0.1 -0.29028 -0.10248 -0.28704 C -0.10977 -0.27709 -0.11745 -0.26829 -0.12487 -0.2588 C -0.13607 -0.1882 -0.13594 -0.20463 -0.13672 -0.12315 C -0.13685 -0.1044 -0.13867 -0.08473 -0.13542 -0.06713 C -0.13451 -0.06227 -0.12266 -0.05209 -0.11823 -0.04838 C -0.11745 -0.04607 -0.1142 -0.04237 -0.11563 -0.04121 C -0.14141 -0.02338 -0.14076 -0.02547 -0.15912 -0.02963 C -0.16042 -0.02894 -0.16354 -0.02963 -0.16302 -0.02732 C -0.16159 -0.02061 -0.15117 -0.01389 -0.14857 -0.01088 C -0.08164 0.06342 -0.11589 0.04143 -0.06433 0.06643 C -0.04857 0.06481 -0.03268 0.06412 -0.01693 0.06157 C -0.01341 0.06111 -0.00938 0.06064 -0.00638 0.05694 C -0.00287 0.05231 -0.00117 0.04444 0.00143 0.03819 C 0.00195 0.03125 0.00182 0.02407 0.00273 0.01712 C 0.00312 0.01435 0.00469 0.01273 0.00547 0.01018 C 0.00599 0.00787 0.00599 0.00532 0.00677 0.00324 C 0.00781 -0.00024 0.0095 -0.00301 0.01067 -0.00625 C 0.0112 -0.00764 0.01159 -0.00926 0.01198 -0.01088 L 0.01198 -0.01088 " pathEditMode="relative" ptsTypes="AAAAAAAAAAAAAAAAAAAAAAAAAAAAAAA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972 L -0.00287 -0.00972 C -0.00508 -0.01967 -0.01771 -0.06898 -0.01732 -0.08703 C -0.01693 -0.10393 -0.0013 -0.15231 0.00104 -0.15949 C 0.00924 -0.18426 0.0138 -0.18912 0.02604 -0.21088 C 0.02956 -0.21713 0.03333 -0.22291 0.03659 -0.22963 C 0.03919 -0.23518 0.04141 -0.2412 0.04453 -0.24606 C 0.04896 -0.25301 0.05534 -0.25625 0.05898 -0.26481 C 0.06211 -0.27222 0.06276 -0.27662 0.06823 -0.2787 C 0.072 -0.28032 0.07604 -0.28032 0.08008 -0.28102 C 0.08698 -0.28032 0.09427 -0.28217 0.10104 -0.2787 C 0.10729 -0.27569 0.1125 -0.26805 0.11823 -0.2625 C 0.12487 -0.25555 0.13151 -0.24884 0.13789 -0.24143 C 0.13893 -0.24027 0.13958 -0.23796 0.14049 -0.23657 C 0.14922 -0.22615 0.15807 -0.21643 0.16693 -0.20625 C 0.16823 -0.20139 0.17604 -0.17523 0.17604 -0.16875 C 0.17604 -0.11898 0.17669 -0.06828 0.17213 -0.01921 C 0.17083 -0.00578 0.16354 0.00301 0.15898 0.01366 C 0.15521 0.02246 0.15221 0.03311 0.14713 0.03936 C 0.1401 0.04815 0.13125 0.05186 0.12344 0.05811 C 0.12161 0.05949 0.12005 0.06227 0.11823 0.06273 C 0.10638 0.06621 0.09453 0.06736 0.08268 0.06991 C 0.04362 0.0669 0.0345 0.07107 0.00638 0.06042 C 0.00495 0.05996 0.00364 0.0588 0.00234 0.05811 C -0.00248 0.05232 -0.00664 0.04838 -0.00951 0.03704 C -0.01146 0.02917 -0.01107 0.01991 -0.01211 0.01135 C -0.01237 0.0088 -0.01289 0.00648 -0.01341 0.0044 C -0.01458 -0.00046 -0.01628 -0.00486 -0.01732 -0.00972 C -0.01888 -0.01666 -0.02123 -0.03078 -0.02123 -0.03078 L -0.02123 -0.03078 " pathEditMode="relative" ptsTypes="AAAAAAAAAAAAAAAAAAAAAAAAAAAAAA">
                                      <p:cBhvr>
                                        <p:cTn id="24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0348 L -0.0151 -0.00348 C -0.01732 -0.03473 -0.01836 -0.06621 -0.02174 -0.09699 C -0.02278 -0.10695 -0.02617 -0.11574 -0.02825 -0.125 C -0.02877 -0.12732 -0.02916 -0.12963 -0.02968 -0.13218 C -0.03112 -0.15648 -0.03489 -0.18704 -0.02968 -0.21158 C -0.02747 -0.22153 -0.01432 -0.28148 -0.00065 -0.29815 C 0.00599 -0.30625 0.01302 -0.31366 0.02045 -0.31922 C 0.02448 -0.32223 0.02917 -0.32176 0.0336 -0.32385 C 0.04115 -0.32732 0.04844 -0.33172 0.05599 -0.33542 C 0.06953 -0.3301 0.08347 -0.32662 0.09675 -0.31922 C 0.10456 -0.31482 0.11172 -0.30695 0.11914 -0.30047 C 0.125 -0.29537 0.13347 -0.28797 0.13893 -0.2794 C 0.14518 -0.26945 0.15313 -0.26181 0.15729 -0.24908 C 0.16641 -0.2213 0.1711 -0.20903 0.17839 -0.17639 C 0.18112 -0.16435 0.18268 -0.15162 0.1849 -0.13912 C 0.18555 -0.12107 0.18763 -0.08866 0.1849 -0.06898 C 0.18347 -0.05834 0.18138 -0.04792 0.17839 -0.03843 C 0.17344 -0.02361 0.16823 -0.00834 0.1612 0.00347 C 0.15612 0.01227 0.14935 0.01736 0.14284 0.02222 C 0.10925 0.04768 0.10964 0.04305 0.07435 0.05046 C 0.05951 0.04652 0.0444 0.04421 0.02956 0.03865 C 0.02774 0.03796 0.02709 0.03379 0.02565 0.03171 C 0.02175 0.02523 0.01797 0.01875 0.0138 0.01296 C 0.01133 0.00949 0.00847 0.00671 0.00586 0.00347 C 0.00417 0.00139 0.00235 -0.00116 0.00065 -0.00348 C -0.00247 -0.01435 -0.00143 -0.0132 -0.00729 -0.02223 C -0.00846 -0.02408 -0.0112 -0.02685 -0.0112 -0.02685 L -0.0112 -0.02685 " pathEditMode="relative" ptsTypes="AAAAAAAAAAAAAAAAAAAAAAAAAAAAA">
                                      <p:cBhvr>
                                        <p:cTn id="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3 -0.10856 L -0.1573 -0.10856 C -0.15651 -0.11551 -0.15599 -0.12268 -0.15469 -0.12963 C -0.14388 -0.19028 -0.15508 -0.11018 -0.14414 -0.18333 C -0.14024 -0.21018 -0.13555 -0.25671 -0.12839 -0.28403 C -0.12539 -0.2956 -0.1224 -0.30764 -0.11914 -0.31921 C -0.11849 -0.32153 -0.11797 -0.32477 -0.11654 -0.32616 C -0.08373 -0.35532 -0.08763 -0.35139 -0.0599 -0.36111 C -0.03933 -0.34907 -0.05482 -0.35741 -0.01263 -0.34259 C 0.01028 -0.30185 0.01367 -0.29954 0.03216 -0.25116 C 0.0332 -0.24861 0.0332 -0.24514 0.03346 -0.2419 C 0.03489 -0.22546 0.0375 -0.19282 0.0375 -0.19282 C 0.03528 -0.17801 0.03528 -0.16134 0.03086 -0.14815 C 0.02695 -0.13681 0.01992 -0.12986 0.0138 -0.12245 C 0.00364 -0.11042 -0.00651 -0.09768 -0.01784 -0.08981 C -0.02006 -0.08819 -0.02214 -0.08611 -0.02448 -0.08495 C -0.03972 -0.07755 -0.05508 -0.07106 -0.07045 -0.06389 C -0.09063 -0.06551 -0.11094 -0.06412 -0.13099 -0.06875 C -0.13933 -0.0706 -0.14284 -0.08125 -0.14818 -0.08981 C -0.15066 -0.09375 -0.15599 -0.10139 -0.15599 -0.10139 L -0.15599 -0.10139 L -0.15599 -0.10139 " pathEditMode="relative" ptsTypes="AAAAAAAAAAAAAAAAAA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0.00509 L -0.01055 0.00509 C -0.01484 -0.0088 -0.01966 -0.02269 -0.0237 -0.03704 C -0.025 -0.04167 -0.02643 -0.0463 -0.0276 -0.05093 C -0.02904 -0.05649 -0.03008 -0.06204 -0.03151 -0.06736 C -0.0332 -0.07292 -0.03516 -0.07824 -0.03685 -0.0838 C -0.03958 -0.09306 -0.04206 -0.10255 -0.04466 -0.11181 C -0.04766 -0.12223 -0.04805 -0.12246 -0.05 -0.13519 C -0.05052 -0.13912 -0.05078 -0.14306 -0.0513 -0.14699 C -0.05169 -0.15 -0.05208 -0.15324 -0.0526 -0.15625 C -0.05299 -0.15857 -0.05325 -0.16111 -0.05391 -0.1632 C -0.05547 -0.16829 -0.05651 -0.17431 -0.05924 -0.17732 C -0.06055 -0.17894 -0.06198 -0.1801 -0.06315 -0.18195 C -0.06549 -0.18565 -0.06966 -0.19375 -0.06966 -0.19375 C -0.07187 -0.22338 -0.07213 -0.21968 -0.06966 -0.26158 C -0.06875 -0.27755 -0.06693 -0.27871 -0.06445 -0.2919 C -0.06393 -0.29491 -0.06406 -0.29861 -0.06315 -0.30139 C -0.06224 -0.30417 -0.06042 -0.30579 -0.05924 -0.30834 C -0.0582 -0.31042 -0.05755 -0.3132 -0.05651 -0.31528 C -0.05404 -0.32037 -0.0487 -0.3294 -0.0487 -0.3294 C -0.0474 -0.33635 -0.04648 -0.34491 -0.04336 -0.35047 C -0.04232 -0.35232 -0.04062 -0.35324 -0.03945 -0.3551 C -0.03802 -0.35718 -0.03698 -0.36019 -0.03555 -0.36204 C -0.03138 -0.36736 -0.02956 -0.3669 -0.025 -0.36922 C -0.0237 -0.36991 -0.0224 -0.37084 -0.02109 -0.37153 C -0.01927 -0.37246 -0.01745 -0.37292 -0.01575 -0.37385 C -0.01445 -0.37454 -0.01315 -0.3757 -0.01185 -0.37616 C -0.0069 -0.37801 0.00208 -0.37986 0.00664 -0.38079 C 0.00794 -0.38172 0.00925 -0.38241 0.01055 -0.38311 C 0.02656 -0.39121 0.02865 -0.38473 0.05534 -0.38311 C 0.05703 -0.38079 0.05859 -0.37801 0.06055 -0.37616 C 0.06172 -0.375 0.06341 -0.37524 0.06445 -0.37385 C 0.06576 -0.37199 0.06628 -0.36922 0.06719 -0.3669 C 0.07617 -0.31899 0.07005 -0.35625 0.06849 -0.24514 C 0.0681 -0.22107 0.0681 -0.19676 0.06719 -0.17269 C 0.0668 -0.16482 0.06654 -0.15625 0.06445 -0.14931 L 0.06185 -0.13982 C 0.06146 -0.12269 0.06133 -0.10556 0.06055 -0.08843 C 0.06042 -0.08588 0.0599 -0.08357 0.05925 -0.08149 C 0.05612 -0.07061 0.05703 -0.07778 0.0526 -0.06736 C 0.05117 -0.06366 0.05026 -0.05926 0.0487 -0.05579 C 0.04766 -0.05301 0.04596 -0.05116 0.04479 -0.04861 C 0.03763 -0.03334 0.04766 -0.05093 0.03815 -0.03218 L 0.025 -0.0088 C 0.0237 -0.00649 0.02214 -0.00463 0.02109 -0.00186 C 0.01615 0.00972 0.01901 0.00532 0.01315 0.01226 C -0.00039 0.00972 0.00443 0.00972 -0.0013 0.00972 L -0.0013 0.00972 " pathEditMode="relative" ptsTypes="AAAAAAAAAAAAAAAAAAAAAAAAAAAAAAAAAAAAAAAAAAAAAAAA">
                                      <p:cBhvr>
                                        <p:cTn id="3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273 L -0.00091 -0.01273 C -0.0026 -0.01898 -0.00455 -0.02523 -0.00612 -0.03148 C -0.00716 -0.03611 -0.00781 -0.04098 -0.00872 -0.04561 C -0.0095 -0.04954 -0.01054 -0.05348 -0.01132 -0.05718 C -0.01184 -0.06111 -0.01237 -0.06505 -0.01276 -0.06898 C -0.01315 -0.07361 -0.01354 -0.07848 -0.01406 -0.08311 C -0.01575 -0.09861 -0.01536 -0.08704 -0.01666 -0.10648 C -0.01849 -0.13449 -0.01822 -0.14723 -0.01927 -0.17894 C -0.01966 -0.1882 -0.01992 -0.19769 -0.02057 -0.20695 C -0.02122 -0.21482 -0.02317 -0.23033 -0.02317 -0.23033 C -0.02213 -0.27732 -0.02434 -0.27385 -0.01927 -0.30533 C -0.01849 -0.30996 -0.01862 -0.31574 -0.01666 -0.31922 C -0.01341 -0.325 -0.00846 -0.32616 -0.00481 -0.33102 C 0.00222 -0.34028 0.00795 -0.35209 0.01498 -0.36135 C 0.01667 -0.36366 0.01836 -0.36644 0.02019 -0.36829 C 0.02891 -0.37732 0.03008 -0.37732 0.03868 -0.38241 C 0.03998 -0.38311 0.04128 -0.38426 0.04258 -0.38473 L 0.04922 -0.38704 C 0.0556 -0.38681 0.09519 -0.39329 0.11498 -0.38241 C 0.11602 -0.38195 0.13034 -0.37385 0.13347 -0.37084 C 0.13529 -0.36875 0.13711 -0.36621 0.13868 -0.36366 C 0.14102 -0.35996 0.14532 -0.35209 0.14532 -0.35209 C 0.14571 -0.34977 0.14649 -0.34746 0.14662 -0.34491 C 0.14727 -0.33403 0.14662 -0.32292 0.14792 -0.31227 C 0.14844 -0.30787 0.15066 -0.30463 0.15183 -0.30047 C 0.1573 -0.28125 0.14831 -0.30672 0.15586 -0.28658 C 0.15534 -0.27477 0.15521 -0.2632 0.15456 -0.25139 C 0.1543 -0.24908 0.153 -0.24699 0.15313 -0.24445 C 0.15352 -0.23797 0.15508 -0.23195 0.15586 -0.2257 C 0.15678 -0.2176 0.15717 -0.21227 0.15847 -0.20463 C 0.15886 -0.20232 0.15912 -0.19977 0.15977 -0.19769 C 0.16732 -0.17361 0.16342 -0.19236 0.16641 -0.17662 C 0.16589 -0.16806 0.16628 -0.15926 0.16498 -0.15093 C 0.1642 -0.14537 0.16042 -0.14098 0.15847 -0.13681 C 0.15704 -0.1338 0.15573 -0.13056 0.15456 -0.12755 C 0.15352 -0.12523 0.15313 -0.12199 0.15183 -0.12037 C 0.15 -0.11806 0.1474 -0.11736 0.14532 -0.11574 C 0.14349 -0.11436 0.1418 -0.1125 0.13998 -0.11111 C 0.13737 -0.10926 0.13464 -0.10857 0.13217 -0.10648 C 0.12852 -0.10324 0.12605 -0.10139 0.12292 -0.09699 C 0.11615 -0.0875 0.12566 -0.09723 0.11498 -0.08773 C 0.11185 -0.08218 0.10977 -0.07778 0.10573 -0.07361 C 0.10456 -0.07246 0.10313 -0.07199 0.10183 -0.0713 C 0.09688 -0.06922 0.09558 -0.06991 0.09128 -0.06667 C 0.07735 -0.05602 0.09584 -0.06829 0.07943 -0.05718 C 0.07605 -0.0551 0.07383 -0.05417 0.07019 -0.05255 L 0.05834 -0.04792 C 0.05482 -0.04653 0.05131 -0.04491 0.04792 -0.04329 C 0.0461 -0.04236 0.04441 -0.04144 0.04258 -0.04098 L 0.03607 -0.03866 C 0.0155 -0.04051 0.01563 -0.03241 0.00573 -0.04561 C 0.00521 -0.0463 0.00482 -0.04723 0.00443 -0.04792 L 0.00443 -0.04792 " pathEditMode="relative" ptsTypes="AAAAAAAAAAAAAAAAAAAAAAAAAAAAAAAAAAAAAAAAAAAAAAAAAAAAAA">
                                      <p:cBhvr>
                                        <p:cTn id="3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8 -0.02755 L -0.00678 -0.02755 C -0.00469 -0.09838 -0.00391 -0.16968 -0.00026 -0.24028 C 0.00091 -0.2625 0.00572 -0.2838 0.00768 -0.30579 C 0.00885 -0.32061 0.00416 -0.3382 0.00898 -0.35024 C 0.01471 -0.36482 0.02643 -0.36736 0.03528 -0.37593 C 0.04882 -0.37454 0.06263 -0.37524 0.07604 -0.3713 C 0.10625 -0.36274 0.1401 -0.34954 0.16679 -0.31991 C 0.18086 -0.30417 0.19309 -0.28403 0.20625 -0.26621 C 0.20976 -0.24746 0.21836 -0.22963 0.21679 -0.20996 C 0.21523 -0.18866 0.20026 -0.10973 0.18255 -0.08357 C 0.17148 -0.06713 0.16002 -0.05093 0.14713 -0.03912 C 0.12812 -0.02199 0.10768 -0.01111 0.08789 0.00301 C 0.06809 0.00046 0.04843 -0.00093 0.02864 -0.00417 C 0.02421 -0.00486 0.01979 -0.00602 0.01549 -0.0088 C 0.01341 -0.01019 0.01211 -0.01366 0.01028 -0.01574 C -0.00118 -0.02871 0.0039 -0.02014 -0.00026 -0.02755 L -0.00026 -0.02755 " pathEditMode="relative" ptsTypes="AAAAAAAAAAAAAAAAAA">
                                      <p:cBhvr>
                                        <p:cTn id="34" dur="1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13946 0.055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275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75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C8E4966-BC68-4FAB-B773-318FC5555C8D}"/>
              </a:ext>
            </a:extLst>
          </p:cNvPr>
          <p:cNvSpPr/>
          <p:nvPr/>
        </p:nvSpPr>
        <p:spPr>
          <a:xfrm>
            <a:off x="178290" y="174785"/>
            <a:ext cx="8267878" cy="6473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owder"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出来的扭蛋">
            <a:extLst>
              <a:ext uri="{FF2B5EF4-FFF2-40B4-BE49-F238E27FC236}">
                <a16:creationId xmlns:a16="http://schemas.microsoft.com/office/drawing/2014/main" id="{4FD0C7C1-AB50-44DB-9E15-30B9CEB00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2494" y="4873804"/>
            <a:ext cx="720000" cy="720000"/>
          </a:xfrm>
          <a:prstGeom prst="ellipse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8B885426-CB53-4069-9075-1196FB81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2946389" y="3676041"/>
            <a:ext cx="720000" cy="720000"/>
          </a:xfrm>
          <a:prstGeom prst="ellipse">
            <a:avLst/>
          </a:prstGeom>
        </p:spPr>
      </p:pic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5F23F179-0ED3-48B1-9CDA-7CB9474E76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169138" y="3635026"/>
            <a:ext cx="720000" cy="720000"/>
          </a:xfrm>
          <a:prstGeom prst="ellipse">
            <a:avLst/>
          </a:prstGeom>
        </p:spPr>
      </p:pic>
      <p:pic>
        <p:nvPicPr>
          <p:cNvPr id="38" name="图片 37" descr="图片包含 游戏机&#10;&#10;描述已自动生成">
            <a:extLst>
              <a:ext uri="{FF2B5EF4-FFF2-40B4-BE49-F238E27FC236}">
                <a16:creationId xmlns:a16="http://schemas.microsoft.com/office/drawing/2014/main" id="{06222B71-C76D-4F56-957A-DE0D3C605B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2438800" y="3388763"/>
            <a:ext cx="720000" cy="720000"/>
          </a:xfrm>
          <a:prstGeom prst="ellipse">
            <a:avLst/>
          </a:prstGeom>
        </p:spPr>
      </p:pic>
      <p:pic>
        <p:nvPicPr>
          <p:cNvPr id="39" name="图片 38" descr="图片包含 游戏机&#10;&#10;描述已自动生成">
            <a:extLst>
              <a:ext uri="{FF2B5EF4-FFF2-40B4-BE49-F238E27FC236}">
                <a16:creationId xmlns:a16="http://schemas.microsoft.com/office/drawing/2014/main" id="{31991C8A-4C59-47C7-913D-FB531908A8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763439" y="3685778"/>
            <a:ext cx="720000" cy="720000"/>
          </a:xfrm>
          <a:prstGeom prst="ellipse">
            <a:avLst/>
          </a:prstGeom>
        </p:spPr>
      </p:pic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4D988F44-A8B4-4BAF-BDD3-1DBFE92F93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115506" y="4220202"/>
            <a:ext cx="720000" cy="720000"/>
          </a:xfrm>
          <a:prstGeom prst="ellipse">
            <a:avLst/>
          </a:prstGeom>
        </p:spPr>
      </p:pic>
      <p:pic>
        <p:nvPicPr>
          <p:cNvPr id="42" name="图片 41" descr="图片包含 游戏机&#10;&#10;描述已自动生成">
            <a:extLst>
              <a:ext uri="{FF2B5EF4-FFF2-40B4-BE49-F238E27FC236}">
                <a16:creationId xmlns:a16="http://schemas.microsoft.com/office/drawing/2014/main" id="{03493B34-567E-4B17-BA5D-F14D284D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44612" y="3472840"/>
            <a:ext cx="720000" cy="720000"/>
          </a:xfrm>
          <a:prstGeom prst="ellipse">
            <a:avLst/>
          </a:prstGeom>
        </p:spPr>
      </p:pic>
      <p:pic>
        <p:nvPicPr>
          <p:cNvPr id="43" name="图片 42" descr="图片包含 游戏机&#10;&#10;描述已自动生成">
            <a:extLst>
              <a:ext uri="{FF2B5EF4-FFF2-40B4-BE49-F238E27FC236}">
                <a16:creationId xmlns:a16="http://schemas.microsoft.com/office/drawing/2014/main" id="{0AA3D389-DECD-4924-B0A0-246C6F42E7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399724" y="4203642"/>
            <a:ext cx="720000" cy="720000"/>
          </a:xfrm>
          <a:prstGeom prst="ellipse">
            <a:avLst/>
          </a:prstGeom>
        </p:spPr>
      </p:pic>
      <p:pic>
        <p:nvPicPr>
          <p:cNvPr id="44" name="图片 43" descr="图片包含 游戏机&#10;&#10;描述已自动生成">
            <a:extLst>
              <a:ext uri="{FF2B5EF4-FFF2-40B4-BE49-F238E27FC236}">
                <a16:creationId xmlns:a16="http://schemas.microsoft.com/office/drawing/2014/main" id="{94F57454-5787-418C-B37C-5E28E5EE4F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3221823" y="4111219"/>
            <a:ext cx="720000" cy="720000"/>
          </a:xfrm>
          <a:prstGeom prst="ellipse">
            <a:avLst/>
          </a:prstGeom>
        </p:spPr>
      </p:pic>
      <p:pic>
        <p:nvPicPr>
          <p:cNvPr id="45" name="图片 44" descr="图片包含 游戏机&#10;&#10;描述已自动生成">
            <a:extLst>
              <a:ext uri="{FF2B5EF4-FFF2-40B4-BE49-F238E27FC236}">
                <a16:creationId xmlns:a16="http://schemas.microsoft.com/office/drawing/2014/main" id="{94250268-6346-45B6-B3D5-20E61DA29D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2669092" y="3811095"/>
            <a:ext cx="720000" cy="720000"/>
          </a:xfrm>
          <a:prstGeom prst="ellipse">
            <a:avLst/>
          </a:prstGeom>
        </p:spPr>
      </p:pic>
      <p:pic>
        <p:nvPicPr>
          <p:cNvPr id="46" name="图片 45" descr="图片包含 游戏机&#10;&#10;描述已自动生成">
            <a:extLst>
              <a:ext uri="{FF2B5EF4-FFF2-40B4-BE49-F238E27FC236}">
                <a16:creationId xmlns:a16="http://schemas.microsoft.com/office/drawing/2014/main" id="{89B431A0-DD19-4FDF-8782-0E54DEAD04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1231103" y="3498539"/>
            <a:ext cx="720000" cy="720000"/>
          </a:xfrm>
          <a:prstGeom prst="ellipse">
            <a:avLst/>
          </a:prstGeom>
        </p:spPr>
      </p:pic>
      <p:pic>
        <p:nvPicPr>
          <p:cNvPr id="47" name="图片 46" descr="图片包含 游戏机&#10;&#10;描述已自动生成">
            <a:extLst>
              <a:ext uri="{FF2B5EF4-FFF2-40B4-BE49-F238E27FC236}">
                <a16:creationId xmlns:a16="http://schemas.microsoft.com/office/drawing/2014/main" id="{EC47E457-3747-44FB-B5C3-79E7483E3F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1411704" y="3822637"/>
            <a:ext cx="720000" cy="720000"/>
          </a:xfrm>
          <a:prstGeom prst="ellipse">
            <a:avLst/>
          </a:prstGeom>
        </p:spPr>
      </p:pic>
      <p:pic>
        <p:nvPicPr>
          <p:cNvPr id="48" name="图片 47" descr="图片包含 游戏机&#10;&#10;描述已自动生成">
            <a:extLst>
              <a:ext uri="{FF2B5EF4-FFF2-40B4-BE49-F238E27FC236}">
                <a16:creationId xmlns:a16="http://schemas.microsoft.com/office/drawing/2014/main" id="{F7C95114-89A7-49D1-8737-EED23D1AAA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809147" y="4352640"/>
            <a:ext cx="720000" cy="720000"/>
          </a:xfrm>
          <a:prstGeom prst="ellipse">
            <a:avLst/>
          </a:prstGeom>
        </p:spPr>
      </p:pic>
      <p:pic>
        <p:nvPicPr>
          <p:cNvPr id="49" name="图片 48" descr="图片包含 游戏机&#10;&#10;描述已自动生成">
            <a:extLst>
              <a:ext uri="{FF2B5EF4-FFF2-40B4-BE49-F238E27FC236}">
                <a16:creationId xmlns:a16="http://schemas.microsoft.com/office/drawing/2014/main" id="{5B33030F-E2A0-4E81-81A7-1C473F8BC0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52780" y="4230405"/>
            <a:ext cx="720000" cy="720000"/>
          </a:xfrm>
          <a:prstGeom prst="ellipse">
            <a:avLst/>
          </a:prstGeom>
        </p:spPr>
      </p:pic>
      <p:pic>
        <p:nvPicPr>
          <p:cNvPr id="50" name="图片 49" descr="图片包含 游戏机&#10;&#10;描述已自动生成">
            <a:extLst>
              <a:ext uri="{FF2B5EF4-FFF2-40B4-BE49-F238E27FC236}">
                <a16:creationId xmlns:a16="http://schemas.microsoft.com/office/drawing/2014/main" id="{0A08BA6D-C505-4060-9CF7-3166FB48D4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1349751" y="4369748"/>
            <a:ext cx="720000" cy="720000"/>
          </a:xfrm>
          <a:prstGeom prst="ellipse">
            <a:avLst/>
          </a:prstGeom>
        </p:spPr>
      </p:pic>
      <p:pic>
        <p:nvPicPr>
          <p:cNvPr id="51" name="图片 50" descr="图片包含 游戏机&#10;&#10;描述已自动生成">
            <a:extLst>
              <a:ext uri="{FF2B5EF4-FFF2-40B4-BE49-F238E27FC236}">
                <a16:creationId xmlns:a16="http://schemas.microsoft.com/office/drawing/2014/main" id="{8AA402BF-9D12-48B7-BB50-3A99802D1A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1055520" y="4230405"/>
            <a:ext cx="720000" cy="720000"/>
          </a:xfrm>
          <a:prstGeom prst="ellipse">
            <a:avLst/>
          </a:prstGeom>
        </p:spPr>
      </p:pic>
      <p:pic>
        <p:nvPicPr>
          <p:cNvPr id="12" name="扭蛋机">
            <a:extLst>
              <a:ext uri="{FF2B5EF4-FFF2-40B4-BE49-F238E27FC236}">
                <a16:creationId xmlns:a16="http://schemas.microsoft.com/office/drawing/2014/main" id="{7761F224-F652-4039-8B80-57D41AA46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6" y="1086246"/>
            <a:ext cx="4248472" cy="5039916"/>
          </a:xfrm>
          <a:prstGeom prst="rect">
            <a:avLst/>
          </a:prstGeom>
        </p:spPr>
      </p:pic>
      <p:sp>
        <p:nvSpPr>
          <p:cNvPr id="23" name="开关键">
            <a:extLst>
              <a:ext uri="{FF2B5EF4-FFF2-40B4-BE49-F238E27FC236}">
                <a16:creationId xmlns:a16="http://schemas.microsoft.com/office/drawing/2014/main" id="{05B6C196-F5A5-4B65-B4B2-ABECFB03A208}"/>
              </a:ext>
            </a:extLst>
          </p:cNvPr>
          <p:cNvSpPr/>
          <p:nvPr/>
        </p:nvSpPr>
        <p:spPr>
          <a:xfrm>
            <a:off x="1718247" y="5161756"/>
            <a:ext cx="1368152" cy="684077"/>
          </a:xfrm>
          <a:prstGeom prst="roundRect">
            <a:avLst>
              <a:gd name="adj" fmla="val 35428"/>
            </a:avLst>
          </a:prstGeom>
          <a:solidFill>
            <a:srgbClr val="EC7876"/>
          </a:solidFill>
          <a:ln>
            <a:solidFill>
              <a:srgbClr val="FFCCFF"/>
            </a:solidFill>
            <a:extLst>
              <a:ext uri="{C807C97D-BFC1-408E-A445-0C87EB9F89A2}">
                <ask:lineSketchStyleProps xmlns:ask="http://schemas.microsoft.com/office/drawing/2018/sketchyshapes" sd="802006967">
                  <a:custGeom>
                    <a:avLst/>
                    <a:gdLst>
                      <a:gd name="connsiteX0" fmla="*/ 0 w 1368152"/>
                      <a:gd name="connsiteY0" fmla="*/ 84011 h 504056"/>
                      <a:gd name="connsiteX1" fmla="*/ 84011 w 1368152"/>
                      <a:gd name="connsiteY1" fmla="*/ 0 h 504056"/>
                      <a:gd name="connsiteX2" fmla="*/ 660073 w 1368152"/>
                      <a:gd name="connsiteY2" fmla="*/ 0 h 504056"/>
                      <a:gd name="connsiteX3" fmla="*/ 1284141 w 1368152"/>
                      <a:gd name="connsiteY3" fmla="*/ 0 h 504056"/>
                      <a:gd name="connsiteX4" fmla="*/ 1368152 w 1368152"/>
                      <a:gd name="connsiteY4" fmla="*/ 84011 h 504056"/>
                      <a:gd name="connsiteX5" fmla="*/ 1368152 w 1368152"/>
                      <a:gd name="connsiteY5" fmla="*/ 420045 h 504056"/>
                      <a:gd name="connsiteX6" fmla="*/ 1284141 w 1368152"/>
                      <a:gd name="connsiteY6" fmla="*/ 504056 h 504056"/>
                      <a:gd name="connsiteX7" fmla="*/ 660073 w 1368152"/>
                      <a:gd name="connsiteY7" fmla="*/ 504056 h 504056"/>
                      <a:gd name="connsiteX8" fmla="*/ 84011 w 1368152"/>
                      <a:gd name="connsiteY8" fmla="*/ 504056 h 504056"/>
                      <a:gd name="connsiteX9" fmla="*/ 0 w 1368152"/>
                      <a:gd name="connsiteY9" fmla="*/ 420045 h 504056"/>
                      <a:gd name="connsiteX10" fmla="*/ 0 w 1368152"/>
                      <a:gd name="connsiteY10" fmla="*/ 84011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68152" h="504056" fill="none" extrusionOk="0">
                        <a:moveTo>
                          <a:pt x="0" y="84011"/>
                        </a:moveTo>
                        <a:cubicBezTo>
                          <a:pt x="-6605" y="35667"/>
                          <a:pt x="43610" y="-3211"/>
                          <a:pt x="84011" y="0"/>
                        </a:cubicBezTo>
                        <a:cubicBezTo>
                          <a:pt x="296174" y="-684"/>
                          <a:pt x="406204" y="-15564"/>
                          <a:pt x="660073" y="0"/>
                        </a:cubicBezTo>
                        <a:cubicBezTo>
                          <a:pt x="913942" y="15564"/>
                          <a:pt x="1016686" y="-9290"/>
                          <a:pt x="1284141" y="0"/>
                        </a:cubicBezTo>
                        <a:cubicBezTo>
                          <a:pt x="1331072" y="-7366"/>
                          <a:pt x="1364835" y="43470"/>
                          <a:pt x="1368152" y="84011"/>
                        </a:cubicBezTo>
                        <a:cubicBezTo>
                          <a:pt x="1363071" y="242238"/>
                          <a:pt x="1383800" y="253003"/>
                          <a:pt x="1368152" y="420045"/>
                        </a:cubicBezTo>
                        <a:cubicBezTo>
                          <a:pt x="1362953" y="469166"/>
                          <a:pt x="1328939" y="511660"/>
                          <a:pt x="1284141" y="504056"/>
                        </a:cubicBezTo>
                        <a:cubicBezTo>
                          <a:pt x="974521" y="526369"/>
                          <a:pt x="904561" y="493274"/>
                          <a:pt x="660073" y="504056"/>
                        </a:cubicBezTo>
                        <a:cubicBezTo>
                          <a:pt x="415585" y="514838"/>
                          <a:pt x="370379" y="486731"/>
                          <a:pt x="84011" y="504056"/>
                        </a:cubicBezTo>
                        <a:cubicBezTo>
                          <a:pt x="40365" y="498590"/>
                          <a:pt x="-2274" y="473296"/>
                          <a:pt x="0" y="420045"/>
                        </a:cubicBezTo>
                        <a:cubicBezTo>
                          <a:pt x="-14440" y="311152"/>
                          <a:pt x="9811" y="179648"/>
                          <a:pt x="0" y="84011"/>
                        </a:cubicBezTo>
                        <a:close/>
                      </a:path>
                      <a:path w="1368152" h="504056" stroke="0" extrusionOk="0">
                        <a:moveTo>
                          <a:pt x="0" y="84011"/>
                        </a:moveTo>
                        <a:cubicBezTo>
                          <a:pt x="-2505" y="47747"/>
                          <a:pt x="42214" y="771"/>
                          <a:pt x="84011" y="0"/>
                        </a:cubicBezTo>
                        <a:cubicBezTo>
                          <a:pt x="311237" y="-16199"/>
                          <a:pt x="378423" y="-5865"/>
                          <a:pt x="672075" y="0"/>
                        </a:cubicBezTo>
                        <a:cubicBezTo>
                          <a:pt x="965727" y="5865"/>
                          <a:pt x="978680" y="12034"/>
                          <a:pt x="1284141" y="0"/>
                        </a:cubicBezTo>
                        <a:cubicBezTo>
                          <a:pt x="1326068" y="5355"/>
                          <a:pt x="1370941" y="40683"/>
                          <a:pt x="1368152" y="84011"/>
                        </a:cubicBezTo>
                        <a:cubicBezTo>
                          <a:pt x="1383059" y="238666"/>
                          <a:pt x="1372974" y="263535"/>
                          <a:pt x="1368152" y="420045"/>
                        </a:cubicBezTo>
                        <a:cubicBezTo>
                          <a:pt x="1374141" y="476314"/>
                          <a:pt x="1334288" y="502920"/>
                          <a:pt x="1284141" y="504056"/>
                        </a:cubicBezTo>
                        <a:cubicBezTo>
                          <a:pt x="1069835" y="482703"/>
                          <a:pt x="826409" y="516488"/>
                          <a:pt x="708079" y="504056"/>
                        </a:cubicBezTo>
                        <a:cubicBezTo>
                          <a:pt x="589749" y="491624"/>
                          <a:pt x="307666" y="487162"/>
                          <a:pt x="84011" y="504056"/>
                        </a:cubicBezTo>
                        <a:cubicBezTo>
                          <a:pt x="38305" y="506613"/>
                          <a:pt x="-2390" y="469625"/>
                          <a:pt x="0" y="420045"/>
                        </a:cubicBezTo>
                        <a:cubicBezTo>
                          <a:pt x="4058" y="270834"/>
                          <a:pt x="-180" y="243885"/>
                          <a:pt x="0" y="8401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>
            <a:bevelT w="127000" prst="angle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ON/OFF</a:t>
            </a:r>
            <a:endParaRPr lang="zh-CN" altLang="en-US" sz="2000" b="1" dirty="0"/>
          </a:p>
        </p:txBody>
      </p:sp>
      <p:pic>
        <p:nvPicPr>
          <p:cNvPr id="58" name="大号扭蛋">
            <a:extLst>
              <a:ext uri="{FF2B5EF4-FFF2-40B4-BE49-F238E27FC236}">
                <a16:creationId xmlns:a16="http://schemas.microsoft.com/office/drawing/2014/main" id="{59EBC8E4-4F6C-4B7E-8679-8FAD60371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1088" y="2090909"/>
            <a:ext cx="2592368" cy="2592368"/>
          </a:xfrm>
          <a:prstGeom prst="ellipse">
            <a:avLst/>
          </a:prstGeom>
        </p:spPr>
      </p:pic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A913B1C-D89A-4C62-BCE6-0738685481C6}"/>
              </a:ext>
            </a:extLst>
          </p:cNvPr>
          <p:cNvSpPr/>
          <p:nvPr/>
        </p:nvSpPr>
        <p:spPr>
          <a:xfrm>
            <a:off x="5811202" y="2866632"/>
            <a:ext cx="1752140" cy="1044262"/>
          </a:xfrm>
          <a:prstGeom prst="roundRect">
            <a:avLst>
              <a:gd name="adj" fmla="val 21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骑车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84D2857-10FD-4FFF-A20E-204421D015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35" t="14300" r="14403" b="12210"/>
          <a:stretch/>
        </p:blipFill>
        <p:spPr>
          <a:xfrm>
            <a:off x="9382853" y="2440763"/>
            <a:ext cx="2177361" cy="2060381"/>
          </a:xfrm>
          <a:prstGeom prst="rect">
            <a:avLst/>
          </a:prstGeom>
        </p:spPr>
      </p:pic>
      <p:sp>
        <p:nvSpPr>
          <p:cNvPr id="73" name="加分前">
            <a:extLst>
              <a:ext uri="{FF2B5EF4-FFF2-40B4-BE49-F238E27FC236}">
                <a16:creationId xmlns:a16="http://schemas.microsoft.com/office/drawing/2014/main" id="{F1B29230-69D2-4213-A63A-830027A2D994}"/>
              </a:ext>
            </a:extLst>
          </p:cNvPr>
          <p:cNvSpPr/>
          <p:nvPr/>
        </p:nvSpPr>
        <p:spPr>
          <a:xfrm>
            <a:off x="9751453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600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sp>
        <p:nvSpPr>
          <p:cNvPr id="74" name="加分后">
            <a:extLst>
              <a:ext uri="{FF2B5EF4-FFF2-40B4-BE49-F238E27FC236}">
                <a16:creationId xmlns:a16="http://schemas.microsoft.com/office/drawing/2014/main" id="{065BDE94-A0EE-41DA-B202-5C9650949708}"/>
              </a:ext>
            </a:extLst>
          </p:cNvPr>
          <p:cNvSpPr/>
          <p:nvPr/>
        </p:nvSpPr>
        <p:spPr>
          <a:xfrm>
            <a:off x="9739550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700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pic>
        <p:nvPicPr>
          <p:cNvPr id="32" name="图片 31" descr="图片包含 游戏机, 物体, 钟表, 标志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9E128116-22B1-46AD-A06F-18A2E46AD4A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4" t="4851" r="19345" b="71000"/>
          <a:stretch/>
        </p:blipFill>
        <p:spPr>
          <a:xfrm rot="16200000">
            <a:off x="11274237" y="5943742"/>
            <a:ext cx="529790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7 L -0.0082 -0.0007 C -0.00429 -0.00139 -0.00013 -0.0007 0.00365 -0.00301 C 0.00547 -0.00394 0.00638 -0.00741 0.00756 -0.00995 C 0.01302 -0.02107 0.01029 -0.01667 0.0142 -0.0287 C 0.01498 -0.03102 0.01589 -0.03333 0.0168 -0.03565 L 0.01941 -0.04977 C 0.01993 -0.05208 0.02045 -0.0544 0.02071 -0.05671 L 0.02214 -0.0662 C 0.02162 -0.08472 0.02149 -0.10347 0.02071 -0.12222 C 0.02058 -0.12546 0.01967 -0.12847 0.01941 -0.13171 C 0.01836 -0.14329 0.0181 -0.15509 0.0168 -0.16667 C 0.01641 -0.17083 0.01498 -0.17454 0.0142 -0.17847 C 0.01368 -0.18079 0.01316 -0.1831 0.01289 -0.18542 C 0.01237 -0.18935 0.01237 -0.19352 0.01159 -0.19699 C 0.01107 -0.19907 0.00964 -0.2 0.00886 -0.20185 C 0.00183 -0.21759 0.01211 -0.19954 0.00105 -0.21574 C -0.00872 -0.23032 0.01185 -0.20463 -0.0095 -0.22986 C -0.0108 -0.23148 -0.01198 -0.23357 -0.01341 -0.23449 C -0.02265 -0.24005 -0.01132 -0.23287 -0.02265 -0.24167 C -0.02395 -0.24259 -0.02539 -0.24282 -0.02656 -0.24398 C -0.0358 -0.25208 -0.02382 -0.24653 -0.03841 -0.25093 C -0.03932 -0.25255 -0.03997 -0.25463 -0.04101 -0.25556 C -0.04309 -0.25718 -0.04544 -0.25718 -0.04765 -0.25787 C -0.0595 -0.26181 -0.05143 -0.25857 -0.0608 -0.2625 C -0.07981 -0.26157 -0.09739 -0.26713 -0.11471 -0.25556 C -0.11692 -0.25417 -0.11927 -0.25301 -0.12135 -0.25093 C -0.12382 -0.24838 -0.1345 -0.23565 -0.13841 -0.22986 C -0.14218 -0.22431 -0.14023 -0.2257 -0.14362 -0.21806 C -0.1444 -0.21644 -0.14531 -0.21482 -0.14635 -0.21343 C -0.14843 -0.21019 -0.15078 -0.20741 -0.15286 -0.20417 C -0.1552 -0.20046 -0.1595 -0.19236 -0.1595 -0.19236 C -0.15989 -0.19005 -0.16054 -0.18773 -0.1608 -0.18542 C -0.16341 -0.16181 -0.16211 -0.14815 -0.1608 -0.11991 C -0.16054 -0.11574 -0.15833 -0.10857 -0.15677 -0.10579 C -0.15481 -0.10232 -0.15169 -0.1 -0.14895 -0.09884 C -0.14635 -0.09792 -0.14362 -0.09745 -0.14101 -0.09653 C -0.13932 -0.09583 -0.1375 -0.09514 -0.1358 -0.09421 C -0.13307 -0.09282 -0.12786 -0.08958 -0.12786 -0.08958 L -0.12265 -0.08009 L -0.11862 -0.07315 C -0.11731 -0.06574 -0.11549 -0.05741 -0.11471 -0.04977 C -0.11237 -0.02616 -0.11484 -0.04074 -0.11211 -0.02639 C -0.11171 -0.02176 -0.11132 -0.0169 -0.1108 -0.01227 C -0.11041 -0.00903 -0.10976 -0.00602 -0.1095 -0.00301 C -0.10755 0.01944 -0.10937 0.01204 -0.1069 0.02755 C -0.10651 0.02986 -0.10625 0.03241 -0.10546 0.03449 C -0.10442 0.03727 -0.10299 0.03958 -0.10156 0.04143 C -0.09479 0.05093 -0.0957 0.04977 -0.08971 0.05324 L -0.07916 0.05093 C -0.07526 0.05 -0.07122 0.05 -0.06731 0.04861 C -0.06471 0.04745 -0.0595 0.04375 -0.0595 0.04375 C -0.05507 0.04468 -0.05065 0.04468 -0.04635 0.0463 C -0.04362 0.04699 -0.03841 0.05093 -0.03841 0.05093 C -0.03802 0.05324 -0.03828 0.05648 -0.03711 0.05787 C -0.03489 0.06065 -0.02916 0.0625 -0.02916 0.0625 C -0.02838 0.06412 -0.02734 0.06551 -0.02656 0.06736 C -0.02565 0.06944 -0.02539 0.07292 -0.02395 0.0743 C -0.02239 0.07569 -0.02044 0.0743 -0.01875 0.0743 L 0.00235 -0.00995 L 0.00235 -0.00995 " pathEditMode="relative" ptsTypes="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01 L 0.00313 0.00301 C 0.00313 0.00301 0.01576 -0.0088 0.01888 -0.01319 C 0.02031 -0.01551 0.02136 -0.01805 0.02279 -0.02037 C 0.02565 -0.02454 0.02891 -0.02824 0.03203 -0.03194 C 0.03334 -0.03588 0.03438 -0.04028 0.03594 -0.04375 C 0.03698 -0.04583 0.03906 -0.04606 0.03998 -0.04838 C 0.0418 -0.05347 0.0444 -0.07708 0.04518 -0.08102 C 0.04831 -0.09792 0.04453 -0.07685 0.04779 -0.09745 C 0.05052 -0.11435 0.04779 -0.09236 0.05039 -0.1162 C 0.05 -0.13403 0.05013 -0.15208 0.04909 -0.16991 C 0.04883 -0.175 0.04714 -0.17917 0.04649 -0.18403 C 0.04584 -0.18935 0.04597 -0.19514 0.04518 -0.20046 C 0.04466 -0.2044 0.04336 -0.2081 0.04258 -0.21204 C 0.04167 -0.21667 0.04141 -0.22199 0.03998 -0.22616 C 0.02839 -0.25694 0.03998 -0.22801 0.03073 -0.24722 C 0.02669 -0.25555 0.02669 -0.25903 0.02149 -0.26597 C 0.01992 -0.26805 0.01797 -0.26875 0.01628 -0.2706 C 0.01485 -0.27199 0.01367 -0.27361 0.01224 -0.27523 C 0.01094 -0.27454 0.00977 -0.27292 0.00834 -0.27292 C 0.00651 -0.27292 0.00482 -0.27454 0.00313 -0.27523 C 0.00091 -0.27616 -0.0013 -0.27708 -0.00351 -0.27755 C -0.00703 -0.27847 -0.01054 -0.27917 -0.01406 -0.27986 C -0.01536 -0.28079 -0.01653 -0.28218 -0.01797 -0.28218 C -0.03568 -0.28218 -0.03854 -0.28102 -0.05221 -0.27755 C -0.05937 -0.27338 -0.05299 -0.27778 -0.06002 -0.2706 C -0.07174 -0.2588 -0.05963 -0.27268 -0.06927 -0.26134 C -0.07396 -0.24884 -0.07187 -0.25278 -0.08242 -0.24028 C -0.08502 -0.23704 -0.08841 -0.23542 -0.09036 -0.23079 C -0.09166 -0.22778 -0.0931 -0.22477 -0.09427 -0.22153 C -0.097 -0.21366 -0.09791 -0.20718 -0.09961 -0.19815 L -0.10221 -0.18403 C -0.1026 -0.18171 -0.10299 -0.1794 -0.10351 -0.17708 C -0.10443 -0.17315 -0.10534 -0.16921 -0.10612 -0.16528 C -0.10677 -0.16227 -0.1069 -0.15903 -0.10742 -0.15602 C -0.1112 -0.13241 -0.10599 -0.16875 -0.11002 -0.13958 C -0.10976 -0.13194 -0.1082 -0.10185 -0.10742 -0.09282 C -0.10677 -0.08495 -0.10586 -0.07708 -0.10482 -0.06944 C -0.10443 -0.0662 -0.10416 -0.06296 -0.10351 -0.05995 C -0.10286 -0.05671 -0.10169 -0.05393 -0.10091 -0.05069 C -0.10039 -0.04768 -0.10026 -0.04444 -0.09961 -0.04143 C -0.09674 -0.02801 -0.09726 -0.03657 -0.09557 -0.025 C -0.09427 -0.01574 -0.09466 -0.00995 -0.09166 -0.00162 C -0.09062 0.00116 -0.08893 0.00301 -0.08776 0.00532 C -0.08672 0.00764 -0.08607 0.01019 -0.08502 0.0125 C -0.08346 0.01644 -0.08151 0.02014 -0.07982 0.02407 C -0.0789 0.02639 -0.07825 0.02917 -0.07721 0.03125 C -0.07604 0.0331 -0.07448 0.03403 -0.07331 0.03588 C -0.06536 0.04745 -0.07396 0.04005 -0.06146 0.04745 L -0.05742 0.05 C -0.04349 0.04861 -0.0388 0.0507 -0.02851 0.04514 C -0.02578 0.04375 -0.02291 0.04329 -0.02057 0.04051 C -0.00846 0.02616 -0.02344 0.04445 -0.01406 0.03125 C -0.01276 0.0294 -0.01146 0.02801 -0.01002 0.02639 C -0.00924 0.02407 -0.00859 0.02153 -0.00742 0.01945 C -0.00638 0.01759 -0.00469 0.01667 -0.00351 0.01482 C -0.00247 0.01343 -0.00182 0.01134 -0.00091 0.01019 C 0.00169 0.00671 0.00443 0.00394 0.00703 0.0007 L 0.01094 -0.00393 L 0.01094 -0.00393 L 0.01094 -0.00393 L 0.00313 0.00301 Z " pathEditMode="relative" ptsTypes="AAAAAAAAAAAAAAAAAAAAAAAAAAAAAAAAAAAAAAAAAAAAAAAAAAAAAAAAAAAAAA">
                                      <p:cBhvr>
                                        <p:cTn id="8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3102 L -0.00339 -0.03102 C -0.00196 -0.0588 0.00104 -0.08356 -0.00209 -0.11065 C -0.00287 -0.11782 -0.00495 -0.12454 -0.00599 -0.13171 C -0.00664 -0.13634 -0.0069 -0.14097 -0.00729 -0.14583 C -0.00782 -0.16389 -0.01003 -0.19745 -0.00729 -0.21829 C -0.00703 -0.22037 -0.0056 -0.2213 -0.00469 -0.22292 C -0.00599 -0.22523 -0.00716 -0.22801 -0.0086 -0.23009 C -0.01289 -0.23588 -0.02214 -0.24583 -0.02709 -0.24861 L -0.03099 -0.25092 C -0.03216 -0.25069 -0.04115 -0.24768 -0.04284 -0.2463 C -0.04427 -0.24537 -0.04545 -0.24329 -0.04675 -0.24167 C -0.04805 -0.23704 -0.04922 -0.23217 -0.05065 -0.22755 C -0.05143 -0.22523 -0.05287 -0.22338 -0.05339 -0.2206 C -0.05417 -0.2162 -0.05404 -0.21111 -0.05469 -0.20648 C -0.05495 -0.20417 -0.05547 -0.20185 -0.05599 -0.19954 C -0.05729 -0.18518 -0.05742 -0.18426 -0.0586 -0.16921 C -0.05899 -0.16296 -0.05951 -0.15671 -0.0599 -0.15046 C -0.06081 -0.13333 -0.06159 -0.1162 -0.0625 -0.09907 C -0.06302 -0.08032 -0.06315 -0.06157 -0.0638 -0.04282 C -0.06393 -0.03912 -0.06576 -0.03032 -0.06641 -0.02639 C -0.06602 -0.01088 -0.06589 0.00486 -0.06511 0.02037 C -0.06498 0.02431 -0.06472 0.02847 -0.0638 0.03195 C -0.06289 0.03634 -0.06094 0.03958 -0.0599 0.04375 C -0.05508 0.0625 -0.06055 0.05394 -0.05339 0.0625 C -0.05248 0.06482 -0.05196 0.06783 -0.05065 0.06945 C -0.04961 0.07107 -0.04805 0.07083 -0.04675 0.07176 C -0.04532 0.07315 -0.04414 0.075 -0.04284 0.07662 C -0.0375 0.075 -0.0319 0.07593 -0.02709 0.07176 C -0.02305 0.06852 -0.01784 0.05556 -0.01784 0.05556 C -0.01693 0.05232 -0.01615 0.04908 -0.01524 0.04607 C -0.01446 0.04375 -0.01315 0.04167 -0.0125 0.03912 C -0.01146 0.03449 -0.01055 0.02986 -0.0099 0.025 C -0.00951 0.02199 -0.00912 0.01875 -0.0086 0.01574 C -0.00782 0.01088 -0.00599 0.00162 -0.00599 0.00162 C -0.00469 -0.02963 -0.00378 -0.02569 -0.00339 -0.03102 Z " pathEditMode="relative" ptsTypes="AAAAAAAAAAAAAAAAAAAAAAAAAAAAAAAAAAAA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741 L -0.0013 0.00741 C -0.00039 -0.05463 -0.00222 -0.10093 0.00781 -0.16088 C 0.01107 -0.18009 0.01575 -0.19884 0.02226 -0.21482 C 0.02786 -0.22824 0.03607 -0.23727 0.04336 -0.24769 C 0.04453 -0.24908 0.04609 -0.24884 0.04726 -0.25 C 0.0487 -0.25116 0.04974 -0.25371 0.0513 -0.25463 C 0.0608 -0.25996 0.07057 -0.26389 0.08021 -0.26852 C 0.09427 -0.26389 0.10872 -0.2625 0.12239 -0.25463 C 0.1319 -0.24908 0.14049 -0.23935 0.1487 -0.22894 C 0.15781 -0.21736 0.16562 -0.20301 0.1737 -0.18912 C 0.18724 -0.16574 0.18984 -0.15857 0.2 -0.13519 C 0.2013 -0.12662 0.20429 -0.11829 0.2039 -0.10949 C 0.20299 -0.08727 0.19974 -0.06528 0.19609 -0.04398 C 0.19388 -0.03125 0.17812 -0.00185 0.175 0.00278 C 0.15885 0.02616 0.14218 0.04514 0.12096 0.04954 C 0.10013 0.05393 0.0789 0.05278 0.05781 0.0544 C 0.0556 0.05347 0.05338 0.05301 0.0513 0.05185 C 0.04987 0.05139 0.0487 0.05023 0.04726 0.04954 C 0.04075 0.04699 0.03411 0.04491 0.0276 0.04259 L 0.00781 0.0169 L 0.00781 0.0169 " pathEditMode="relative" ptsTypes="AAAAAAAAAAAAAAAAAAAA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0.0044 L -0.00963 0.0044 C -0.0052 -0.00116 0.00053 -0.00417 0.00352 -0.01204 C 0.00717 -0.02176 0.00508 -0.01713 0.01016 -0.02616 C 0.01615 -0.04746 0.01316 -0.03912 0.01797 -0.05185 C 0.02136 -0.06945 0.0168 -0.04769 0.02201 -0.06597 C 0.02253 -0.06806 0.02279 -0.0706 0.02331 -0.07292 C 0.02409 -0.07616 0.02527 -0.07894 0.02592 -0.08218 C 0.02657 -0.08519 0.0267 -0.08843 0.02722 -0.09167 C 0.02761 -0.09398 0.02813 -0.0963 0.02852 -0.09861 C 0.02917 -0.10209 0.03008 -0.11135 0.03112 -0.11505 C 0.03191 -0.1176 0.03295 -0.11968 0.03386 -0.12199 C 0.03425 -0.12824 0.03477 -0.13449 0.03516 -0.14074 C 0.03555 -0.14769 0.03581 -0.15486 0.03646 -0.16181 C 0.04024 -0.20047 0.03764 -0.1676 0.04037 -0.1875 C 0.04089 -0.19144 0.04128 -0.19537 0.04167 -0.19908 C 0.04206 -0.20232 0.04258 -0.20533 0.0431 -0.20857 C 0.04219 -0.23264 0.04141 -0.25695 0.04037 -0.28102 C 0.03998 -0.29028 0.03998 -0.29977 0.03907 -0.30903 C 0.03868 -0.31389 0.03711 -0.31829 0.03646 -0.32315 C 0.03633 -0.32408 0.03477 -0.34352 0.03386 -0.34653 C 0.03295 -0.34931 0.03099 -0.35093 0.02982 -0.35347 C 0.02891 -0.35556 0.02826 -0.35834 0.02722 -0.36042 C 0.02644 -0.36227 0.0254 -0.36343 0.02461 -0.36528 C 0.02357 -0.36736 0.02305 -0.37014 0.02201 -0.37222 C 0.02084 -0.37431 0.01941 -0.3757 0.01797 -0.37685 C 0.01394 -0.3801 0.00925 -0.38195 0.00482 -0.3838 C -0.00351 -0.3831 -0.01184 -0.38287 -0.02018 -0.38148 C -0.02408 -0.38102 -0.02643 -0.37894 -0.02942 -0.37454 C -0.03085 -0.37246 -0.03229 -0.37014 -0.03333 -0.3676 C -0.0345 -0.36482 -0.03515 -0.36135 -0.03593 -0.3581 C -0.03697 -0.3544 -0.03776 -0.35047 -0.03867 -0.34653 C -0.03906 -0.34422 -0.03932 -0.34167 -0.03997 -0.33959 C -0.04101 -0.33611 -0.04257 -0.33334 -0.04388 -0.3301 C -0.0444 -0.32709 -0.04466 -0.32385 -0.04518 -0.32084 C -0.04557 -0.31829 -0.04622 -0.31621 -0.04648 -0.31366 C -0.04713 -0.30764 -0.04739 -0.30139 -0.04778 -0.29514 C -0.04739 -0.27477 -0.04713 -0.2544 -0.04648 -0.23426 C -0.04557 -0.19908 -0.04726 -0.20972 -0.04388 -0.19213 C -0.04348 -0.18681 -0.04309 -0.18125 -0.04257 -0.1757 C -0.04218 -0.17176 -0.04166 -0.16806 -0.04127 -0.16412 C -0.03919 -0.1426 -0.04114 -0.15417 -0.03867 -0.14074 C -0.03815 -0.13611 -0.03789 -0.13125 -0.03736 -0.12662 C -0.03697 -0.12361 -0.03632 -0.12037 -0.03593 -0.11736 C -0.03502 -0.10949 -0.03424 -0.10162 -0.03333 -0.09398 C -0.03294 -0.09005 -0.03281 -0.08611 -0.03203 -0.08218 C -0.03164 -0.07986 -0.03111 -0.07755 -0.03072 -0.07523 C -0.0302 -0.0713 -0.03007 -0.06736 -0.02942 -0.06343 C -0.02877 -0.05949 -0.0276 -0.05579 -0.02682 -0.05185 C -0.0263 -0.04954 -0.02604 -0.04699 -0.02552 -0.04491 C -0.02473 -0.04236 -0.02343 -0.04028 -0.02278 -0.03773 C -0.01653 -0.01273 -0.02356 -0.03264 -0.01757 -0.01667 C -0.01653 -0.00972 -0.01666 -0.00579 -0.01354 -0.00047 C -0.01289 0.00092 -0.01028 0.00347 -0.00963 0.0044 Z " pathEditMode="relative" ptsTypes="AAAAAAAAAAAAAAAAAAAAAAAAAAAAAAAAAAAAAAAAAAAAAAAAAAAAAA">
                                      <p:cBhvr>
                                        <p:cTn id="14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1736 L 0.00325 0.01736 C -0.00287 0.01204 -0.00859 0.00486 -0.0151 0.00116 C -0.01641 0.00023 -0.01771 -0.00069 -0.01914 -0.00116 C -0.0306 -0.00718 -0.01888 -0.00023 -0.02826 -0.00602 C -0.03503 -0.01389 -0.02982 -0.00648 -0.0349 -0.01759 C -0.03568 -0.01944 -0.03672 -0.0206 -0.0375 -0.02222 C -0.0388 -0.025 -0.04284 -0.03472 -0.04414 -0.03866 C -0.04505 -0.04167 -0.04583 -0.04491 -0.04675 -0.04815 C -0.04714 -0.05116 -0.04766 -0.05417 -0.04805 -0.05741 C -0.04857 -0.06273 -0.04987 -0.08171 -0.05065 -0.08773 C -0.0513 -0.09259 -0.05273 -0.09699 -0.05326 -0.10185 C -0.05521 -0.11898 -0.0543 -0.10949 -0.05586 -0.12986 C -0.05547 -0.14931 -0.05534 -0.16898 -0.05456 -0.18843 C -0.05391 -0.21019 -0.05417 -0.19861 -0.05065 -0.21412 C -0.04544 -0.2375 -0.05117 -0.21968 -0.04414 -0.2375 C -0.04297 -0.24051 -0.03867 -0.25255 -0.0375 -0.25394 C -0.03516 -0.25671 -0.03229 -0.25694 -0.02956 -0.25857 C -0.02826 -0.25926 -0.02708 -0.26042 -0.02565 -0.26088 C -0.00794 -0.2662 -0.02305 -0.26227 0.0099 -0.26551 C 0.02513 -0.26713 0.0276 -0.26782 0.04141 -0.27014 C 0.04427 -0.26991 0.06354 -0.27107 0.07174 -0.26551 C 0.07357 -0.26435 0.07526 -0.26273 0.07695 -0.26088 C 0.08594 -0.25185 0.07656 -0.26065 0.08359 -0.25162 C 0.08607 -0.24815 0.09141 -0.24213 0.09141 -0.24213 C 0.09232 -0.23982 0.09284 -0.23704 0.09401 -0.23519 C 0.09596 -0.23218 0.09857 -0.23079 0.10065 -0.22824 C 0.10247 -0.22593 0.10404 -0.22315 0.10586 -0.22107 C 0.11211 -0.21435 0.1099 -0.21921 0.1151 -0.21181 C 0.11771 -0.2081 0.11979 -0.20232 0.12174 -0.19769 C 0.12213 -0.19537 0.12266 -0.19306 0.12305 -0.19074 C 0.12344 -0.18773 0.1237 -0.18449 0.12435 -0.18148 C 0.125 -0.17801 0.12617 -0.17523 0.12695 -0.17199 C 0.13281 -0.14792 0.12213 -0.18657 0.13086 -0.15556 C 0.13463 -0.10926 0.13307 -0.13519 0.13086 -0.04329 C 0.13073 -0.03796 0.13008 -0.03241 0.12956 -0.02708 C 0.12878 -0.01759 0.12865 -0.00787 0.12695 0.00116 C 0.12604 0.00579 0.12591 0.01111 0.12435 0.01505 C 0.11784 0.03264 0.12617 0.01111 0.11771 0.02917 C 0.11523 0.03449 0.11484 0.03935 0.1112 0.04329 C 0.10963 0.04468 0.10755 0.04444 0.10586 0.0456 C 0.10404 0.04676 0.10247 0.04884 0.10065 0.05023 C 0.09805 0.05231 0.09414 0.0537 0.09141 0.05486 C 0.08971 0.05648 0.08802 0.0581 0.0862 0.05949 C 0.08346 0.06157 0.07969 0.06296 0.07695 0.06435 C 0.06549 0.06343 0.05404 0.06389 0.04271 0.06181 C 0.04075 0.06157 0.03932 0.05856 0.0375 0.05718 C 0.03529 0.05556 0.03307 0.0544 0.03086 0.05255 C 0.0207 0.04352 0.03294 0.05139 0.02305 0.0456 C 0.02174 0.04398 0.02044 0.04213 0.01901 0.04074 C 0.01784 0.03981 0.01628 0.03981 0.0151 0.03843 C 0.01406 0.03727 0.01354 0.03495 0.0125 0.0338 C 0.01133 0.03264 0.00977 0.03264 0.00859 0.03148 C 0.00625 0.02917 0.00026 0.02292 -0.00195 0.01736 C -0.0026 0.01597 -0.00287 0.01435 -0.00326 0.01273 L -0.00326 0.01273 " pathEditMode="relative" ptsTypes="AAAAAAAAAAAAAAAAAAAAAAAAAAAAAAAAAAAAAAAAAAAAAAAAAAAAAAAA">
                                      <p:cBhvr>
                                        <p:cTn id="16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1597 L -0.00403 0.01597 C -0.00091 0.01111 0.00196 0.00625 0.00521 0.00185 C 0.01836 -0.01551 0.00586 0.00347 0.01706 -0.00995 C 0.0181 -0.01111 0.01875 -0.01319 0.01966 -0.01458 C 0.02097 -0.0162 0.0224 -0.01759 0.0237 -0.01921 C 0.02448 -0.02153 0.02526 -0.02407 0.0263 -0.02615 C 0.02748 -0.0287 0.02904 -0.03078 0.03021 -0.03333 C 0.03203 -0.03703 0.03386 -0.04097 0.03555 -0.0449 C 0.04362 -0.06412 0.03203 -0.03796 0.04076 -0.06134 C 0.04141 -0.06319 0.04258 -0.06435 0.04336 -0.06597 C 0.0444 -0.06828 0.04518 -0.0706 0.04597 -0.07291 C 0.05013 -0.08588 0.04636 -0.07963 0.05261 -0.08703 C 0.05391 -0.09653 0.05365 -0.09699 0.05651 -0.10578 C 0.05821 -0.11065 0.06081 -0.11458 0.06185 -0.1199 C 0.06224 -0.12222 0.06263 -0.12453 0.06315 -0.12685 C 0.06393 -0.13009 0.06498 -0.13287 0.06576 -0.13611 C 0.0668 -0.14074 0.06836 -0.15023 0.06836 -0.15023 C 0.06888 -0.15717 0.06927 -0.16435 0.06966 -0.17129 C 0.07005 -0.17662 0.0711 -0.18217 0.07097 -0.18773 C 0.07031 -0.22037 0.07044 -0.2537 0.06706 -0.28588 C 0.06641 -0.29236 0.06185 -0.29514 0.05912 -0.3 C 0.04024 -0.33356 0.06393 -0.29259 0.05 -0.31389 C 0.0388 -0.33102 0.04987 -0.31713 0.04076 -0.32801 C 0.03946 -0.33102 0.03841 -0.33449 0.03685 -0.33727 C 0.03464 -0.3412 0.02995 -0.34421 0.02761 -0.34676 C 0.02617 -0.34815 0.02513 -0.35 0.0237 -0.35139 C 0.02084 -0.35393 0.01589 -0.35486 0.01315 -0.35602 C 0.01133 -0.35671 0.00964 -0.35764 0.00781 -0.35833 C 0.00521 -0.35926 0.00261 -0.35972 -2.08333E-6 -0.36065 C -0.00143 -0.36134 -0.0026 -0.3625 -0.00403 -0.36296 C -0.00612 -0.36412 -0.00833 -0.36458 -0.01054 -0.36528 L -0.0513 -0.36296 C -0.09245 -0.35926 -0.04713 -0.36319 -0.06575 -0.35833 C -0.07057 -0.35717 -0.07552 -0.35671 -0.08034 -0.35602 C -0.09518 -0.35069 -0.07708 -0.35671 -0.1013 -0.35139 C -0.10351 -0.35092 -0.10573 -0.35 -0.10794 -0.34907 C -0.11054 -0.34768 -0.11575 -0.34444 -0.11575 -0.34444 C -0.11719 -0.3419 -0.11862 -0.33981 -0.11979 -0.33727 C -0.12304 -0.33032 -0.12226 -0.32916 -0.125 -0.32106 C -0.12669 -0.3162 -0.12929 -0.31227 -0.13034 -0.30694 C -0.13203 -0.29791 -0.1306 -0.30162 -0.13424 -0.29514 L -0.13815 -0.27407 C -0.13867 -0.27176 -0.13932 -0.26967 -0.13945 -0.26713 C -0.14049 -0.25625 -0.14036 -0.25115 -0.14349 -0.24143 C -0.14453 -0.23796 -0.14609 -0.23518 -0.14739 -0.23217 C -0.15026 -0.21203 -0.14739 -0.23356 -0.15 -0.1993 C -0.15026 -0.19537 -0.15091 -0.19143 -0.1513 -0.18773 C -0.15091 -0.17315 -0.1526 -0.15023 -0.1487 -0.13379 C -0.14791 -0.13055 -0.147 -0.12754 -0.14609 -0.12453 C -0.14531 -0.12199 -0.14427 -0.1199 -0.14349 -0.11736 C -0.14101 -0.10463 -0.14362 -0.1162 -0.13945 -0.10347 C -0.13854 -0.10046 -0.13789 -0.09699 -0.13685 -0.09398 C -0.1362 -0.09213 -0.13502 -0.0912 -0.13424 -0.08935 C -0.1332 -0.08727 -0.13294 -0.08379 -0.13164 -0.0824 C -0.12929 -0.07986 -0.1263 -0.07916 -0.1237 -0.07778 L -0.11979 -0.07546 C -0.1151 -0.06713 -0.1194 -0.07338 -0.11315 -0.06828 C -0.10963 -0.06551 -0.10638 -0.06111 -0.1026 -0.05903 C -0.09648 -0.05532 -0.1 -0.05764 -0.09219 -0.05208 C -0.09127 -0.05046 -0.09062 -0.04838 -0.08945 -0.04722 C -0.08789 -0.04583 -0.08594 -0.04583 -0.08424 -0.0449 C -0.08164 -0.04352 -0.0789 -0.0419 -0.0763 -0.04028 C -0.075 -0.03958 -0.07357 -0.03912 -0.07239 -0.03796 C -0.07057 -0.03634 -0.06888 -0.03472 -0.06719 -0.03333 C -0.06523 -0.03194 -0.05963 -0.02893 -0.05794 -0.02847 C -0.05351 -0.02754 -0.04909 -0.02731 -0.04479 -0.02615 C -0.0362 -0.0243 -0.03958 -0.02315 -0.03034 -0.02153 C -0.00859 -0.01805 -0.00156 -0.01921 0.0224 -0.01921 L 0.0224 -0.01921 " pathEditMode="relative" ptsTypes="AAAAAAAAAAAAAAAAAAAAAAAAAAAAAAAAAAAAAAAAAAAAAAAAAAAAAAAAAAAAAAAAAAAAAA">
                                      <p:cBhvr>
                                        <p:cTn id="1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2408 L -0.0082 -0.02408 C -0.00872 -0.03264 -0.00859 -0.04144 -0.00951 -0.05 C -0.01016 -0.05463 -0.01471 -0.06088 -0.01615 -0.06389 C -0.01719 -0.06621 -0.01784 -0.06852 -0.01875 -0.07107 C -0.0138 -0.07223 -0.00846 -0.07176 -0.0043 -0.07801 C -0.00312 -0.07987 -0.0026 -0.08264 -0.00169 -0.08496 C -0.00299 -0.09908 -0.00365 -0.11343 -0.0056 -0.12709 C -0.00625 -0.13149 -0.0082 -0.13496 -0.00951 -0.13889 C -0.01784 -0.16158 -0.01367 -0.15533 -0.02135 -0.16459 C -0.02461 -0.18149 -0.02135 -0.16042 -0.02135 -0.18102 C -0.02135 -0.19075 -0.02161 -0.20857 -0.02539 -0.21829 C -0.02891 -0.22778 -0.03958 -0.23889 -0.04375 -0.2419 L -0.0569 -0.25116 C -0.05469 -0.25348 -0.0526 -0.25625 -0.05039 -0.25811 C -0.04909 -0.25926 -0.04753 -0.25903 -0.04635 -0.26042 C -0.04479 -0.26297 -0.04375 -0.26667 -0.04245 -0.26991 C -0.04297 -0.27292 -0.04271 -0.27663 -0.04375 -0.27917 C -0.04466 -0.28125 -0.04635 -0.28079 -0.04779 -0.28149 C -0.04948 -0.28241 -0.0513 -0.28311 -0.05299 -0.2838 C -0.05339 -0.28635 -0.05339 -0.28913 -0.0543 -0.29098 C -0.05625 -0.29491 -0.06029 -0.29954 -0.06354 -0.30024 C -0.07227 -0.30232 -0.08984 -0.30487 -0.08984 -0.30487 C -0.09375 -0.30741 -0.09466 -0.30625 -0.09648 -0.31436 C -0.09727 -0.31806 -0.09596 -0.32362 -0.09779 -0.32593 C -0.10104 -0.33056 -0.1056 -0.33079 -0.10964 -0.33311 L -0.11745 -0.33774 C -0.11875 -0.33936 -0.11992 -0.34144 -0.12148 -0.34237 C -0.13112 -0.34815 -0.14258 -0.3419 -0.15169 -0.34005 C -0.17031 -0.33172 -0.15443 -0.34028 -0.17279 -0.32593 C -0.17617 -0.32338 -0.17995 -0.32176 -0.18333 -0.31899 C -0.18581 -0.3169 -0.19102 -0.31065 -0.19375 -0.30741 C -0.18346 -0.27963 -0.1918 -0.30695 -0.18724 -0.25811 C -0.18659 -0.25093 -0.18424 -0.24422 -0.18333 -0.23704 C -0.18151 -0.22431 -0.18281 -0.23056 -0.1793 -0.21829 C -0.17891 -0.21459 -0.17799 -0.21065 -0.17799 -0.20672 C -0.17799 -0.18866 -0.17839 -0.1882 -0.1806 -0.17616 C -0.18021 -0.16621 -0.1806 -0.15579 -0.1793 -0.14584 C -0.17878 -0.14213 -0.17643 -0.14005 -0.17539 -0.13658 C -0.17461 -0.13357 -0.17461 -0.13033 -0.17409 -0.12709 C -0.1737 -0.12477 -0.17318 -0.12246 -0.17279 -0.12014 C -0.17396 -0.11112 -0.17422 -0.10788 -0.17669 -0.09908 C -0.17786 -0.09491 -0.1793 -0.09121 -0.1806 -0.08727 C -0.18021 -0.07408 -0.18125 -0.06042 -0.1793 -0.04746 C -0.17878 -0.04422 -0.17591 -0.04422 -0.17409 -0.04283 C -0.16641 -0.03704 -0.17383 -0.04491 -0.16615 -0.03588 C -0.1668 -0.03033 -0.1694 -0.01945 -0.16484 -0.01482 C -0.15911 -0.00903 -0.1526 -0.00695 -0.14648 -0.00301 C -0.14388 -0.00139 -0.14089 -0.00093 -0.13854 0.00162 C -0.13633 0.00393 -0.13424 0.00671 -0.1319 0.00856 C -0.12435 0.01481 -0.12096 0.01388 -0.11224 0.01574 L -0.05039 0.01087 C -0.04453 0.01041 -0.04466 0.00717 -0.03984 0.00162 C -0.03685 -0.00186 -0.03151 -0.00741 -0.02799 -0.01019 C -0.02669 -0.01112 -0.02539 -0.01158 -0.02409 -0.0125 C -0.02318 -0.01413 -0.0224 -0.01575 -0.02135 -0.01713 C -0.01745 -0.02269 -0.01484 -0.02408 -0.00951 -0.02639 C -0.00703 -0.02755 -0.0043 -0.02778 -0.00169 -0.02894 C -0.00026 -0.0294 0.00234 -0.03125 0.00234 -0.03125 L 0.00234 -0.03357 " pathEditMode="relative" ptsTypes="AAAAAAAAAAAAAAAAAAAAAAAAAAAAAAAAAAAAAAAAAAAAAAAAAAAAAAAAAAAA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1088 L -0.00638 -0.01088 C 0.00807 -0.01598 0.00651 -0.01343 0.01992 -0.02732 C 0.02096 -0.02848 0.02161 -0.03033 0.02252 -0.03195 C 0.03047 -0.10301 0.03047 -0.08959 0.03047 -0.18866 C 0.03047 -0.19584 0.02864 -0.20278 0.02773 -0.20973 C 0.02825 -0.2176 0.02864 -0.22547 0.02903 -0.23311 C 0.03034 -0.25278 0.03893 -0.275 0.03307 -0.29167 C 0.02838 -0.30487 0.01549 -0.29468 0.00677 -0.2963 C -0.00508 -0.29561 -0.01693 -0.29399 -0.02878 -0.29399 C -0.0349 -0.29399 -0.04115 -0.29514 -0.04727 -0.2963 C -0.04857 -0.29653 -0.04974 -0.29838 -0.05117 -0.29862 C -0.05821 -0.3007 -0.06524 -0.30186 -0.07227 -0.30325 C -0.08008 -0.30186 -0.08828 -0.30278 -0.09597 -0.29862 C -0.09883 -0.297 -0.1 -0.29028 -0.10248 -0.28704 C -0.10977 -0.27709 -0.11745 -0.26829 -0.12487 -0.2588 C -0.13607 -0.1882 -0.13594 -0.20463 -0.13672 -0.12315 C -0.13685 -0.1044 -0.13867 -0.08473 -0.13542 -0.06713 C -0.13451 -0.06227 -0.12266 -0.05209 -0.11823 -0.04838 C -0.11745 -0.04607 -0.1142 -0.04237 -0.11563 -0.04121 C -0.14141 -0.02338 -0.14076 -0.02547 -0.15912 -0.02963 C -0.16042 -0.02894 -0.16354 -0.02963 -0.16302 -0.02732 C -0.16159 -0.02061 -0.15117 -0.01389 -0.14857 -0.01088 C -0.08164 0.06342 -0.11589 0.04143 -0.06433 0.06643 C -0.04857 0.06481 -0.03268 0.06412 -0.01693 0.06157 C -0.01341 0.06111 -0.00938 0.06064 -0.00638 0.05694 C -0.00287 0.05231 -0.00117 0.04444 0.00143 0.03819 C 0.00195 0.03125 0.00182 0.02407 0.00273 0.01712 C 0.00312 0.01435 0.00469 0.01273 0.00547 0.01018 C 0.00599 0.00787 0.00599 0.00532 0.00677 0.00324 C 0.00781 -0.00024 0.0095 -0.00301 0.01067 -0.00625 C 0.0112 -0.00764 0.01159 -0.00926 0.01198 -0.01088 L 0.01198 -0.01088 " pathEditMode="relative" ptsTypes="AAAAAAAAAAAAAAAAAAAAAAAAAAAAAAA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972 L -0.00287 -0.00972 C -0.00508 -0.01967 -0.01771 -0.06898 -0.01732 -0.08703 C -0.01693 -0.10393 -0.0013 -0.15231 0.00104 -0.15949 C 0.00924 -0.18426 0.0138 -0.18912 0.02604 -0.21088 C 0.02956 -0.21713 0.03333 -0.22291 0.03659 -0.22963 C 0.03919 -0.23518 0.04141 -0.2412 0.04453 -0.24606 C 0.04896 -0.25301 0.05534 -0.25625 0.05898 -0.26481 C 0.06211 -0.27222 0.06276 -0.27662 0.06823 -0.2787 C 0.072 -0.28032 0.07604 -0.28032 0.08008 -0.28102 C 0.08698 -0.28032 0.09427 -0.28217 0.10104 -0.2787 C 0.10729 -0.27569 0.1125 -0.26805 0.11823 -0.2625 C 0.12487 -0.25555 0.13151 -0.24884 0.13789 -0.24143 C 0.13893 -0.24027 0.13958 -0.23796 0.14049 -0.23657 C 0.14922 -0.22615 0.15807 -0.21643 0.16693 -0.20625 C 0.16823 -0.20139 0.17604 -0.17523 0.17604 -0.16875 C 0.17604 -0.11898 0.17669 -0.06828 0.17213 -0.01921 C 0.17083 -0.00578 0.16354 0.00301 0.15898 0.01366 C 0.15521 0.02246 0.15221 0.03311 0.14713 0.03936 C 0.1401 0.04815 0.13125 0.05186 0.12344 0.05811 C 0.12161 0.05949 0.12005 0.06227 0.11823 0.06273 C 0.10638 0.06621 0.09453 0.06736 0.08268 0.06991 C 0.04362 0.0669 0.0345 0.07107 0.00638 0.06042 C 0.00495 0.05996 0.00364 0.0588 0.00234 0.05811 C -0.00248 0.05232 -0.00664 0.04838 -0.00951 0.03704 C -0.01146 0.02917 -0.01107 0.01991 -0.01211 0.01135 C -0.01237 0.0088 -0.01289 0.00648 -0.01341 0.0044 C -0.01458 -0.00046 -0.01628 -0.00486 -0.01732 -0.00972 C -0.01888 -0.01666 -0.02123 -0.03078 -0.02123 -0.03078 L -0.02123 -0.03078 " pathEditMode="relative" ptsTypes="AAAAAAAAAAAAAAAAAAAAAAAAAAAAAA">
                                      <p:cBhvr>
                                        <p:cTn id="24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0348 L -0.0151 -0.00348 C -0.01732 -0.03473 -0.01836 -0.06621 -0.02174 -0.09699 C -0.02278 -0.10695 -0.02617 -0.11574 -0.02825 -0.125 C -0.02877 -0.12732 -0.02916 -0.12963 -0.02968 -0.13218 C -0.03112 -0.15648 -0.03489 -0.18704 -0.02968 -0.21158 C -0.02747 -0.22153 -0.01432 -0.28148 -0.00065 -0.29815 C 0.00599 -0.30625 0.01302 -0.31366 0.02045 -0.31922 C 0.02448 -0.32223 0.02917 -0.32176 0.0336 -0.32385 C 0.04115 -0.32732 0.04844 -0.33172 0.05599 -0.33542 C 0.06953 -0.3301 0.08347 -0.32662 0.09675 -0.31922 C 0.10456 -0.31482 0.11172 -0.30695 0.11914 -0.30047 C 0.125 -0.29537 0.13347 -0.28797 0.13893 -0.2794 C 0.14518 -0.26945 0.15313 -0.26181 0.15729 -0.24908 C 0.16641 -0.2213 0.1711 -0.20903 0.17839 -0.17639 C 0.18112 -0.16435 0.18268 -0.15162 0.1849 -0.13912 C 0.18555 -0.12107 0.18763 -0.08866 0.1849 -0.06898 C 0.18347 -0.05834 0.18138 -0.04792 0.17839 -0.03843 C 0.17344 -0.02361 0.16823 -0.00834 0.1612 0.00347 C 0.15612 0.01227 0.14935 0.01736 0.14284 0.02222 C 0.10925 0.04768 0.10964 0.04305 0.07435 0.05046 C 0.05951 0.04652 0.0444 0.04421 0.02956 0.03865 C 0.02774 0.03796 0.02709 0.03379 0.02565 0.03171 C 0.02175 0.02523 0.01797 0.01875 0.0138 0.01296 C 0.01133 0.00949 0.00847 0.00671 0.00586 0.00347 C 0.00417 0.00139 0.00235 -0.00116 0.00065 -0.00348 C -0.00247 -0.01435 -0.00143 -0.0132 -0.00729 -0.02223 C -0.00846 -0.02408 -0.0112 -0.02685 -0.0112 -0.02685 L -0.0112 -0.02685 " pathEditMode="relative" ptsTypes="AAAAAAAAAAAAAAAAAAAAAAAAAAAAA">
                                      <p:cBhvr>
                                        <p:cTn id="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3 -0.10856 L -0.1573 -0.10856 C -0.15651 -0.11551 -0.15599 -0.12268 -0.15469 -0.12963 C -0.14388 -0.19028 -0.15508 -0.11018 -0.14414 -0.18333 C -0.14024 -0.21018 -0.13555 -0.25671 -0.12839 -0.28403 C -0.12539 -0.2956 -0.1224 -0.30764 -0.11914 -0.31921 C -0.11849 -0.32153 -0.11797 -0.32477 -0.11654 -0.32616 C -0.08373 -0.35532 -0.08763 -0.35139 -0.0599 -0.36111 C -0.03933 -0.34907 -0.05482 -0.35741 -0.01263 -0.34259 C 0.01028 -0.30185 0.01367 -0.29954 0.03216 -0.25116 C 0.0332 -0.24861 0.0332 -0.24514 0.03346 -0.2419 C 0.03489 -0.22546 0.0375 -0.19282 0.0375 -0.19282 C 0.03528 -0.17801 0.03528 -0.16134 0.03086 -0.14815 C 0.02695 -0.13681 0.01992 -0.12986 0.0138 -0.12245 C 0.00364 -0.11042 -0.00651 -0.09768 -0.01784 -0.08981 C -0.02006 -0.08819 -0.02214 -0.08611 -0.02448 -0.08495 C -0.03972 -0.07755 -0.05508 -0.07106 -0.07045 -0.06389 C -0.09063 -0.06551 -0.11094 -0.06412 -0.13099 -0.06875 C -0.13933 -0.0706 -0.14284 -0.08125 -0.14818 -0.08981 C -0.15066 -0.09375 -0.15599 -0.10139 -0.15599 -0.10139 L -0.15599 -0.10139 L -0.15599 -0.10139 " pathEditMode="relative" ptsTypes="AAAAAAAAAAAAAAAAAA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0.00509 L -0.01055 0.00509 C -0.01484 -0.0088 -0.01966 -0.02269 -0.0237 -0.03704 C -0.025 -0.04167 -0.02643 -0.0463 -0.0276 -0.05093 C -0.02904 -0.05649 -0.03008 -0.06204 -0.03151 -0.06736 C -0.0332 -0.07292 -0.03516 -0.07824 -0.03685 -0.0838 C -0.03958 -0.09306 -0.04206 -0.10255 -0.04466 -0.11181 C -0.04766 -0.12223 -0.04805 -0.12246 -0.05 -0.13519 C -0.05052 -0.13912 -0.05078 -0.14306 -0.0513 -0.14699 C -0.05169 -0.15 -0.05208 -0.15324 -0.0526 -0.15625 C -0.05299 -0.15857 -0.05325 -0.16111 -0.05391 -0.1632 C -0.05547 -0.16829 -0.05651 -0.17431 -0.05924 -0.17732 C -0.06055 -0.17894 -0.06198 -0.1801 -0.06315 -0.18195 C -0.06549 -0.18565 -0.06966 -0.19375 -0.06966 -0.19375 C -0.07187 -0.22338 -0.07213 -0.21968 -0.06966 -0.26158 C -0.06875 -0.27755 -0.06693 -0.27871 -0.06445 -0.2919 C -0.06393 -0.29491 -0.06406 -0.29861 -0.06315 -0.30139 C -0.06224 -0.30417 -0.06042 -0.30579 -0.05924 -0.30834 C -0.0582 -0.31042 -0.05755 -0.3132 -0.05651 -0.31528 C -0.05404 -0.32037 -0.0487 -0.3294 -0.0487 -0.3294 C -0.0474 -0.33635 -0.04648 -0.34491 -0.04336 -0.35047 C -0.04232 -0.35232 -0.04062 -0.35324 -0.03945 -0.3551 C -0.03802 -0.35718 -0.03698 -0.36019 -0.03555 -0.36204 C -0.03138 -0.36736 -0.02956 -0.3669 -0.025 -0.36922 C -0.0237 -0.36991 -0.0224 -0.37084 -0.02109 -0.37153 C -0.01927 -0.37246 -0.01745 -0.37292 -0.01575 -0.37385 C -0.01445 -0.37454 -0.01315 -0.3757 -0.01185 -0.37616 C -0.0069 -0.37801 0.00208 -0.37986 0.00664 -0.38079 C 0.00794 -0.38172 0.00925 -0.38241 0.01055 -0.38311 C 0.02656 -0.39121 0.02865 -0.38473 0.05534 -0.38311 C 0.05703 -0.38079 0.05859 -0.37801 0.06055 -0.37616 C 0.06172 -0.375 0.06341 -0.37524 0.06445 -0.37385 C 0.06576 -0.37199 0.06628 -0.36922 0.06719 -0.3669 C 0.07617 -0.31899 0.07005 -0.35625 0.06849 -0.24514 C 0.0681 -0.22107 0.0681 -0.19676 0.06719 -0.17269 C 0.0668 -0.16482 0.06654 -0.15625 0.06445 -0.14931 L 0.06185 -0.13982 C 0.06146 -0.12269 0.06133 -0.10556 0.06055 -0.08843 C 0.06042 -0.08588 0.0599 -0.08357 0.05925 -0.08149 C 0.05612 -0.07061 0.05703 -0.07778 0.0526 -0.06736 C 0.05117 -0.06366 0.05026 -0.05926 0.0487 -0.05579 C 0.04766 -0.05301 0.04596 -0.05116 0.04479 -0.04861 C 0.03763 -0.03334 0.04766 -0.05093 0.03815 -0.03218 L 0.025 -0.0088 C 0.0237 -0.00649 0.02214 -0.00463 0.02109 -0.00186 C 0.01615 0.00972 0.01901 0.00532 0.01315 0.01226 C -0.00039 0.00972 0.00443 0.00972 -0.0013 0.00972 L -0.0013 0.00972 " pathEditMode="relative" ptsTypes="AAAAAAAAAAAAAAAAAAAAAAAAAAAAAAAAAAAAAAAAAAAAAAAA">
                                      <p:cBhvr>
                                        <p:cTn id="3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273 L -0.00091 -0.01273 C -0.0026 -0.01898 -0.00455 -0.02523 -0.00612 -0.03148 C -0.00716 -0.03611 -0.00781 -0.04098 -0.00872 -0.04561 C -0.0095 -0.04954 -0.01054 -0.05348 -0.01132 -0.05718 C -0.01184 -0.06111 -0.01237 -0.06505 -0.01276 -0.06898 C -0.01315 -0.07361 -0.01354 -0.07848 -0.01406 -0.08311 C -0.01575 -0.09861 -0.01536 -0.08704 -0.01666 -0.10648 C -0.01849 -0.13449 -0.01822 -0.14723 -0.01927 -0.17894 C -0.01966 -0.1882 -0.01992 -0.19769 -0.02057 -0.20695 C -0.02122 -0.21482 -0.02317 -0.23033 -0.02317 -0.23033 C -0.02213 -0.27732 -0.02434 -0.27385 -0.01927 -0.30533 C -0.01849 -0.30996 -0.01862 -0.31574 -0.01666 -0.31922 C -0.01341 -0.325 -0.00846 -0.32616 -0.00481 -0.33102 C 0.00222 -0.34028 0.00795 -0.35209 0.01498 -0.36135 C 0.01667 -0.36366 0.01836 -0.36644 0.02019 -0.36829 C 0.02891 -0.37732 0.03008 -0.37732 0.03868 -0.38241 C 0.03998 -0.38311 0.04128 -0.38426 0.04258 -0.38473 L 0.04922 -0.38704 C 0.0556 -0.38681 0.09519 -0.39329 0.11498 -0.38241 C 0.11602 -0.38195 0.13034 -0.37385 0.13347 -0.37084 C 0.13529 -0.36875 0.13711 -0.36621 0.13868 -0.36366 C 0.14102 -0.35996 0.14532 -0.35209 0.14532 -0.35209 C 0.14571 -0.34977 0.14649 -0.34746 0.14662 -0.34491 C 0.14727 -0.33403 0.14662 -0.32292 0.14792 -0.31227 C 0.14844 -0.30787 0.15066 -0.30463 0.15183 -0.30047 C 0.1573 -0.28125 0.14831 -0.30672 0.15586 -0.28658 C 0.15534 -0.27477 0.15521 -0.2632 0.15456 -0.25139 C 0.1543 -0.24908 0.153 -0.24699 0.15313 -0.24445 C 0.15352 -0.23797 0.15508 -0.23195 0.15586 -0.2257 C 0.15678 -0.2176 0.15717 -0.21227 0.15847 -0.20463 C 0.15886 -0.20232 0.15912 -0.19977 0.15977 -0.19769 C 0.16732 -0.17361 0.16342 -0.19236 0.16641 -0.17662 C 0.16589 -0.16806 0.16628 -0.15926 0.16498 -0.15093 C 0.1642 -0.14537 0.16042 -0.14098 0.15847 -0.13681 C 0.15704 -0.1338 0.15573 -0.13056 0.15456 -0.12755 C 0.15352 -0.12523 0.15313 -0.12199 0.15183 -0.12037 C 0.15 -0.11806 0.1474 -0.11736 0.14532 -0.11574 C 0.14349 -0.11436 0.1418 -0.1125 0.13998 -0.11111 C 0.13737 -0.10926 0.13464 -0.10857 0.13217 -0.10648 C 0.12852 -0.10324 0.12605 -0.10139 0.12292 -0.09699 C 0.11615 -0.0875 0.12566 -0.09723 0.11498 -0.08773 C 0.11185 -0.08218 0.10977 -0.07778 0.10573 -0.07361 C 0.10456 -0.07246 0.10313 -0.07199 0.10183 -0.0713 C 0.09688 -0.06922 0.09558 -0.06991 0.09128 -0.06667 C 0.07735 -0.05602 0.09584 -0.06829 0.07943 -0.05718 C 0.07605 -0.0551 0.07383 -0.05417 0.07019 -0.05255 L 0.05834 -0.04792 C 0.05482 -0.04653 0.05131 -0.04491 0.04792 -0.04329 C 0.0461 -0.04236 0.04441 -0.04144 0.04258 -0.04098 L 0.03607 -0.03866 C 0.0155 -0.04051 0.01563 -0.03241 0.00573 -0.04561 C 0.00521 -0.0463 0.00482 -0.04723 0.00443 -0.04792 L 0.00443 -0.04792 " pathEditMode="relative" ptsTypes="AAAAAAAAAAAAAAAAAAAAAAAAAAAAAAAAAAAAAAAAAAAAAAAAAAAAAA">
                                      <p:cBhvr>
                                        <p:cTn id="3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8 -0.02755 L -0.00678 -0.02755 C -0.00469 -0.09838 -0.00391 -0.16968 -0.00026 -0.24028 C 0.00091 -0.2625 0.00572 -0.2838 0.00768 -0.30579 C 0.00885 -0.32061 0.00416 -0.3382 0.00898 -0.35024 C 0.01471 -0.36482 0.02643 -0.36736 0.03528 -0.37593 C 0.04882 -0.37454 0.06263 -0.37524 0.07604 -0.3713 C 0.10625 -0.36274 0.1401 -0.34954 0.16679 -0.31991 C 0.18086 -0.30417 0.19309 -0.28403 0.20625 -0.26621 C 0.20976 -0.24746 0.21836 -0.22963 0.21679 -0.20996 C 0.21523 -0.18866 0.20026 -0.10973 0.18255 -0.08357 C 0.17148 -0.06713 0.16002 -0.05093 0.14713 -0.03912 C 0.12812 -0.02199 0.10768 -0.01111 0.08789 0.00301 C 0.06809 0.00046 0.04843 -0.00093 0.02864 -0.00417 C 0.02421 -0.00486 0.01979 -0.00602 0.01549 -0.0088 C 0.01341 -0.01019 0.01211 -0.01366 0.01028 -0.01574 C -0.00118 -0.02871 0.0039 -0.02014 -0.00026 -0.02755 L -0.00026 -0.02755 " pathEditMode="relative" ptsTypes="AAAAAAAAAAAAAAAAAA">
                                      <p:cBhvr>
                                        <p:cTn id="34" dur="1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13946 0.055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275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75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7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DA4A26E-CBB0-493F-98D6-7052FF191CD1}"/>
              </a:ext>
            </a:extLst>
          </p:cNvPr>
          <p:cNvSpPr/>
          <p:nvPr/>
        </p:nvSpPr>
        <p:spPr>
          <a:xfrm>
            <a:off x="178290" y="174785"/>
            <a:ext cx="8267878" cy="6473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owder"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出来的扭蛋">
            <a:extLst>
              <a:ext uri="{FF2B5EF4-FFF2-40B4-BE49-F238E27FC236}">
                <a16:creationId xmlns:a16="http://schemas.microsoft.com/office/drawing/2014/main" id="{4FD0C7C1-AB50-44DB-9E15-30B9CEB00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810" y="4873804"/>
            <a:ext cx="707368" cy="720000"/>
          </a:xfrm>
          <a:prstGeom prst="ellipse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8B885426-CB53-4069-9075-1196FB81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2946389" y="3676041"/>
            <a:ext cx="720000" cy="720000"/>
          </a:xfrm>
          <a:prstGeom prst="ellipse">
            <a:avLst/>
          </a:prstGeom>
        </p:spPr>
      </p:pic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5F23F179-0ED3-48B1-9CDA-7CB9474E76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169138" y="3635026"/>
            <a:ext cx="720000" cy="720000"/>
          </a:xfrm>
          <a:prstGeom prst="ellipse">
            <a:avLst/>
          </a:prstGeom>
        </p:spPr>
      </p:pic>
      <p:pic>
        <p:nvPicPr>
          <p:cNvPr id="38" name="图片 37" descr="图片包含 游戏机&#10;&#10;描述已自动生成">
            <a:extLst>
              <a:ext uri="{FF2B5EF4-FFF2-40B4-BE49-F238E27FC236}">
                <a16:creationId xmlns:a16="http://schemas.microsoft.com/office/drawing/2014/main" id="{06222B71-C76D-4F56-957A-DE0D3C605B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2438800" y="3388763"/>
            <a:ext cx="720000" cy="720000"/>
          </a:xfrm>
          <a:prstGeom prst="ellipse">
            <a:avLst/>
          </a:prstGeom>
        </p:spPr>
      </p:pic>
      <p:pic>
        <p:nvPicPr>
          <p:cNvPr id="39" name="图片 38" descr="图片包含 游戏机&#10;&#10;描述已自动生成">
            <a:extLst>
              <a:ext uri="{FF2B5EF4-FFF2-40B4-BE49-F238E27FC236}">
                <a16:creationId xmlns:a16="http://schemas.microsoft.com/office/drawing/2014/main" id="{31991C8A-4C59-47C7-913D-FB531908A8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763439" y="3685778"/>
            <a:ext cx="720000" cy="720000"/>
          </a:xfrm>
          <a:prstGeom prst="ellipse">
            <a:avLst/>
          </a:prstGeom>
        </p:spPr>
      </p:pic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4D988F44-A8B4-4BAF-BDD3-1DBFE92F93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115506" y="4220202"/>
            <a:ext cx="720000" cy="720000"/>
          </a:xfrm>
          <a:prstGeom prst="ellipse">
            <a:avLst/>
          </a:prstGeom>
        </p:spPr>
      </p:pic>
      <p:pic>
        <p:nvPicPr>
          <p:cNvPr id="42" name="图片 41" descr="图片包含 游戏机&#10;&#10;描述已自动生成">
            <a:extLst>
              <a:ext uri="{FF2B5EF4-FFF2-40B4-BE49-F238E27FC236}">
                <a16:creationId xmlns:a16="http://schemas.microsoft.com/office/drawing/2014/main" id="{03493B34-567E-4B17-BA5D-F14D284D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44612" y="3472840"/>
            <a:ext cx="720000" cy="720000"/>
          </a:xfrm>
          <a:prstGeom prst="ellipse">
            <a:avLst/>
          </a:prstGeom>
        </p:spPr>
      </p:pic>
      <p:pic>
        <p:nvPicPr>
          <p:cNvPr id="43" name="图片 42" descr="图片包含 游戏机&#10;&#10;描述已自动生成">
            <a:extLst>
              <a:ext uri="{FF2B5EF4-FFF2-40B4-BE49-F238E27FC236}">
                <a16:creationId xmlns:a16="http://schemas.microsoft.com/office/drawing/2014/main" id="{0AA3D389-DECD-4924-B0A0-246C6F42E7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2399724" y="4203642"/>
            <a:ext cx="720000" cy="720000"/>
          </a:xfrm>
          <a:prstGeom prst="ellipse">
            <a:avLst/>
          </a:prstGeom>
        </p:spPr>
      </p:pic>
      <p:pic>
        <p:nvPicPr>
          <p:cNvPr id="44" name="图片 43" descr="图片包含 游戏机&#10;&#10;描述已自动生成">
            <a:extLst>
              <a:ext uri="{FF2B5EF4-FFF2-40B4-BE49-F238E27FC236}">
                <a16:creationId xmlns:a16="http://schemas.microsoft.com/office/drawing/2014/main" id="{94F57454-5787-418C-B37C-5E28E5EE4F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3221823" y="4111219"/>
            <a:ext cx="720000" cy="720000"/>
          </a:xfrm>
          <a:prstGeom prst="ellipse">
            <a:avLst/>
          </a:prstGeom>
        </p:spPr>
      </p:pic>
      <p:pic>
        <p:nvPicPr>
          <p:cNvPr id="45" name="图片 44" descr="图片包含 游戏机&#10;&#10;描述已自动生成">
            <a:extLst>
              <a:ext uri="{FF2B5EF4-FFF2-40B4-BE49-F238E27FC236}">
                <a16:creationId xmlns:a16="http://schemas.microsoft.com/office/drawing/2014/main" id="{94250268-6346-45B6-B3D5-20E61DA29D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2669092" y="3811095"/>
            <a:ext cx="720000" cy="720000"/>
          </a:xfrm>
          <a:prstGeom prst="ellipse">
            <a:avLst/>
          </a:prstGeom>
        </p:spPr>
      </p:pic>
      <p:pic>
        <p:nvPicPr>
          <p:cNvPr id="46" name="图片 45" descr="图片包含 游戏机&#10;&#10;描述已自动生成">
            <a:extLst>
              <a:ext uri="{FF2B5EF4-FFF2-40B4-BE49-F238E27FC236}">
                <a16:creationId xmlns:a16="http://schemas.microsoft.com/office/drawing/2014/main" id="{89B431A0-DD19-4FDF-8782-0E54DEAD04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1231103" y="3498539"/>
            <a:ext cx="720000" cy="720000"/>
          </a:xfrm>
          <a:prstGeom prst="ellipse">
            <a:avLst/>
          </a:prstGeom>
        </p:spPr>
      </p:pic>
      <p:pic>
        <p:nvPicPr>
          <p:cNvPr id="47" name="图片 46" descr="图片包含 游戏机&#10;&#10;描述已自动生成">
            <a:extLst>
              <a:ext uri="{FF2B5EF4-FFF2-40B4-BE49-F238E27FC236}">
                <a16:creationId xmlns:a16="http://schemas.microsoft.com/office/drawing/2014/main" id="{EC47E457-3747-44FB-B5C3-79E7483E3F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36016" r="35408" b="37084"/>
          <a:stretch/>
        </p:blipFill>
        <p:spPr>
          <a:xfrm>
            <a:off x="1411704" y="3822637"/>
            <a:ext cx="720000" cy="720000"/>
          </a:xfrm>
          <a:prstGeom prst="ellipse">
            <a:avLst/>
          </a:prstGeom>
        </p:spPr>
      </p:pic>
      <p:pic>
        <p:nvPicPr>
          <p:cNvPr id="48" name="图片 47" descr="图片包含 游戏机&#10;&#10;描述已自动生成">
            <a:extLst>
              <a:ext uri="{FF2B5EF4-FFF2-40B4-BE49-F238E27FC236}">
                <a16:creationId xmlns:a16="http://schemas.microsoft.com/office/drawing/2014/main" id="{F7C95114-89A7-49D1-8737-EED23D1AAA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72138"/>
          <a:stretch/>
        </p:blipFill>
        <p:spPr>
          <a:xfrm>
            <a:off x="2809147" y="4352640"/>
            <a:ext cx="720000" cy="720000"/>
          </a:xfrm>
          <a:prstGeom prst="ellipse">
            <a:avLst/>
          </a:prstGeom>
        </p:spPr>
      </p:pic>
      <p:pic>
        <p:nvPicPr>
          <p:cNvPr id="49" name="图片 48" descr="图片包含 游戏机&#10;&#10;描述已自动生成">
            <a:extLst>
              <a:ext uri="{FF2B5EF4-FFF2-40B4-BE49-F238E27FC236}">
                <a16:creationId xmlns:a16="http://schemas.microsoft.com/office/drawing/2014/main" id="{5B33030F-E2A0-4E81-81A7-1C473F8BC0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r="71944" b="73100"/>
          <a:stretch/>
        </p:blipFill>
        <p:spPr>
          <a:xfrm>
            <a:off x="1852780" y="4230405"/>
            <a:ext cx="720000" cy="720000"/>
          </a:xfrm>
          <a:prstGeom prst="ellipse">
            <a:avLst/>
          </a:prstGeom>
        </p:spPr>
      </p:pic>
      <p:pic>
        <p:nvPicPr>
          <p:cNvPr id="50" name="图片 49" descr="图片包含 游戏机&#10;&#10;描述已自动生成">
            <a:extLst>
              <a:ext uri="{FF2B5EF4-FFF2-40B4-BE49-F238E27FC236}">
                <a16:creationId xmlns:a16="http://schemas.microsoft.com/office/drawing/2014/main" id="{0A08BA6D-C505-4060-9CF7-3166FB48D4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7" r="72138" b="37443"/>
          <a:stretch/>
        </p:blipFill>
        <p:spPr>
          <a:xfrm>
            <a:off x="1349751" y="4369748"/>
            <a:ext cx="720000" cy="720000"/>
          </a:xfrm>
          <a:prstGeom prst="ellipse">
            <a:avLst/>
          </a:prstGeom>
        </p:spPr>
      </p:pic>
      <p:pic>
        <p:nvPicPr>
          <p:cNvPr id="51" name="图片 50" descr="图片包含 游戏机&#10;&#10;描述已自动生成">
            <a:extLst>
              <a:ext uri="{FF2B5EF4-FFF2-40B4-BE49-F238E27FC236}">
                <a16:creationId xmlns:a16="http://schemas.microsoft.com/office/drawing/2014/main" id="{8AA402BF-9D12-48B7-BB50-3A99802D1A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r="36069" b="73100"/>
          <a:stretch/>
        </p:blipFill>
        <p:spPr>
          <a:xfrm>
            <a:off x="1055520" y="4230405"/>
            <a:ext cx="720000" cy="720000"/>
          </a:xfrm>
          <a:prstGeom prst="ellipse">
            <a:avLst/>
          </a:prstGeom>
        </p:spPr>
      </p:pic>
      <p:pic>
        <p:nvPicPr>
          <p:cNvPr id="12" name="扭蛋机">
            <a:extLst>
              <a:ext uri="{FF2B5EF4-FFF2-40B4-BE49-F238E27FC236}">
                <a16:creationId xmlns:a16="http://schemas.microsoft.com/office/drawing/2014/main" id="{7761F224-F652-4039-8B80-57D41AA46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6" y="1086246"/>
            <a:ext cx="4248472" cy="5039916"/>
          </a:xfrm>
          <a:prstGeom prst="rect">
            <a:avLst/>
          </a:prstGeom>
        </p:spPr>
      </p:pic>
      <p:sp>
        <p:nvSpPr>
          <p:cNvPr id="23" name="开关键">
            <a:extLst>
              <a:ext uri="{FF2B5EF4-FFF2-40B4-BE49-F238E27FC236}">
                <a16:creationId xmlns:a16="http://schemas.microsoft.com/office/drawing/2014/main" id="{05B6C196-F5A5-4B65-B4B2-ABECFB03A208}"/>
              </a:ext>
            </a:extLst>
          </p:cNvPr>
          <p:cNvSpPr/>
          <p:nvPr/>
        </p:nvSpPr>
        <p:spPr>
          <a:xfrm>
            <a:off x="1718247" y="5161756"/>
            <a:ext cx="1368152" cy="684077"/>
          </a:xfrm>
          <a:prstGeom prst="roundRect">
            <a:avLst>
              <a:gd name="adj" fmla="val 35428"/>
            </a:avLst>
          </a:prstGeom>
          <a:solidFill>
            <a:srgbClr val="EC7876"/>
          </a:solidFill>
          <a:ln>
            <a:solidFill>
              <a:srgbClr val="FFCCFF"/>
            </a:solidFill>
            <a:extLst>
              <a:ext uri="{C807C97D-BFC1-408E-A445-0C87EB9F89A2}">
                <ask:lineSketchStyleProps xmlns:ask="http://schemas.microsoft.com/office/drawing/2018/sketchyshapes" sd="802006967">
                  <a:custGeom>
                    <a:avLst/>
                    <a:gdLst>
                      <a:gd name="connsiteX0" fmla="*/ 0 w 1368152"/>
                      <a:gd name="connsiteY0" fmla="*/ 84011 h 504056"/>
                      <a:gd name="connsiteX1" fmla="*/ 84011 w 1368152"/>
                      <a:gd name="connsiteY1" fmla="*/ 0 h 504056"/>
                      <a:gd name="connsiteX2" fmla="*/ 660073 w 1368152"/>
                      <a:gd name="connsiteY2" fmla="*/ 0 h 504056"/>
                      <a:gd name="connsiteX3" fmla="*/ 1284141 w 1368152"/>
                      <a:gd name="connsiteY3" fmla="*/ 0 h 504056"/>
                      <a:gd name="connsiteX4" fmla="*/ 1368152 w 1368152"/>
                      <a:gd name="connsiteY4" fmla="*/ 84011 h 504056"/>
                      <a:gd name="connsiteX5" fmla="*/ 1368152 w 1368152"/>
                      <a:gd name="connsiteY5" fmla="*/ 420045 h 504056"/>
                      <a:gd name="connsiteX6" fmla="*/ 1284141 w 1368152"/>
                      <a:gd name="connsiteY6" fmla="*/ 504056 h 504056"/>
                      <a:gd name="connsiteX7" fmla="*/ 660073 w 1368152"/>
                      <a:gd name="connsiteY7" fmla="*/ 504056 h 504056"/>
                      <a:gd name="connsiteX8" fmla="*/ 84011 w 1368152"/>
                      <a:gd name="connsiteY8" fmla="*/ 504056 h 504056"/>
                      <a:gd name="connsiteX9" fmla="*/ 0 w 1368152"/>
                      <a:gd name="connsiteY9" fmla="*/ 420045 h 504056"/>
                      <a:gd name="connsiteX10" fmla="*/ 0 w 1368152"/>
                      <a:gd name="connsiteY10" fmla="*/ 84011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68152" h="504056" fill="none" extrusionOk="0">
                        <a:moveTo>
                          <a:pt x="0" y="84011"/>
                        </a:moveTo>
                        <a:cubicBezTo>
                          <a:pt x="-6605" y="35667"/>
                          <a:pt x="43610" y="-3211"/>
                          <a:pt x="84011" y="0"/>
                        </a:cubicBezTo>
                        <a:cubicBezTo>
                          <a:pt x="296174" y="-684"/>
                          <a:pt x="406204" y="-15564"/>
                          <a:pt x="660073" y="0"/>
                        </a:cubicBezTo>
                        <a:cubicBezTo>
                          <a:pt x="913942" y="15564"/>
                          <a:pt x="1016686" y="-9290"/>
                          <a:pt x="1284141" y="0"/>
                        </a:cubicBezTo>
                        <a:cubicBezTo>
                          <a:pt x="1331072" y="-7366"/>
                          <a:pt x="1364835" y="43470"/>
                          <a:pt x="1368152" y="84011"/>
                        </a:cubicBezTo>
                        <a:cubicBezTo>
                          <a:pt x="1363071" y="242238"/>
                          <a:pt x="1383800" y="253003"/>
                          <a:pt x="1368152" y="420045"/>
                        </a:cubicBezTo>
                        <a:cubicBezTo>
                          <a:pt x="1362953" y="469166"/>
                          <a:pt x="1328939" y="511660"/>
                          <a:pt x="1284141" y="504056"/>
                        </a:cubicBezTo>
                        <a:cubicBezTo>
                          <a:pt x="974521" y="526369"/>
                          <a:pt x="904561" y="493274"/>
                          <a:pt x="660073" y="504056"/>
                        </a:cubicBezTo>
                        <a:cubicBezTo>
                          <a:pt x="415585" y="514838"/>
                          <a:pt x="370379" y="486731"/>
                          <a:pt x="84011" y="504056"/>
                        </a:cubicBezTo>
                        <a:cubicBezTo>
                          <a:pt x="40365" y="498590"/>
                          <a:pt x="-2274" y="473296"/>
                          <a:pt x="0" y="420045"/>
                        </a:cubicBezTo>
                        <a:cubicBezTo>
                          <a:pt x="-14440" y="311152"/>
                          <a:pt x="9811" y="179648"/>
                          <a:pt x="0" y="84011"/>
                        </a:cubicBezTo>
                        <a:close/>
                      </a:path>
                      <a:path w="1368152" h="504056" stroke="0" extrusionOk="0">
                        <a:moveTo>
                          <a:pt x="0" y="84011"/>
                        </a:moveTo>
                        <a:cubicBezTo>
                          <a:pt x="-2505" y="47747"/>
                          <a:pt x="42214" y="771"/>
                          <a:pt x="84011" y="0"/>
                        </a:cubicBezTo>
                        <a:cubicBezTo>
                          <a:pt x="311237" y="-16199"/>
                          <a:pt x="378423" y="-5865"/>
                          <a:pt x="672075" y="0"/>
                        </a:cubicBezTo>
                        <a:cubicBezTo>
                          <a:pt x="965727" y="5865"/>
                          <a:pt x="978680" y="12034"/>
                          <a:pt x="1284141" y="0"/>
                        </a:cubicBezTo>
                        <a:cubicBezTo>
                          <a:pt x="1326068" y="5355"/>
                          <a:pt x="1370941" y="40683"/>
                          <a:pt x="1368152" y="84011"/>
                        </a:cubicBezTo>
                        <a:cubicBezTo>
                          <a:pt x="1383059" y="238666"/>
                          <a:pt x="1372974" y="263535"/>
                          <a:pt x="1368152" y="420045"/>
                        </a:cubicBezTo>
                        <a:cubicBezTo>
                          <a:pt x="1374141" y="476314"/>
                          <a:pt x="1334288" y="502920"/>
                          <a:pt x="1284141" y="504056"/>
                        </a:cubicBezTo>
                        <a:cubicBezTo>
                          <a:pt x="1069835" y="482703"/>
                          <a:pt x="826409" y="516488"/>
                          <a:pt x="708079" y="504056"/>
                        </a:cubicBezTo>
                        <a:cubicBezTo>
                          <a:pt x="589749" y="491624"/>
                          <a:pt x="307666" y="487162"/>
                          <a:pt x="84011" y="504056"/>
                        </a:cubicBezTo>
                        <a:cubicBezTo>
                          <a:pt x="38305" y="506613"/>
                          <a:pt x="-2390" y="469625"/>
                          <a:pt x="0" y="420045"/>
                        </a:cubicBezTo>
                        <a:cubicBezTo>
                          <a:pt x="4058" y="270834"/>
                          <a:pt x="-180" y="243885"/>
                          <a:pt x="0" y="8401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>
            <a:bevelT w="127000" prst="angle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ON/OFF</a:t>
            </a:r>
            <a:endParaRPr lang="zh-CN" altLang="en-US" sz="2000" b="1" dirty="0"/>
          </a:p>
        </p:txBody>
      </p:sp>
      <p:pic>
        <p:nvPicPr>
          <p:cNvPr id="58" name="大号扭蛋">
            <a:extLst>
              <a:ext uri="{FF2B5EF4-FFF2-40B4-BE49-F238E27FC236}">
                <a16:creationId xmlns:a16="http://schemas.microsoft.com/office/drawing/2014/main" id="{59EBC8E4-4F6C-4B7E-8679-8FAD60371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828" y="2090909"/>
            <a:ext cx="2546887" cy="2592368"/>
          </a:xfrm>
          <a:prstGeom prst="ellipse">
            <a:avLst/>
          </a:prstGeom>
        </p:spPr>
      </p:pic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A913B1C-D89A-4C62-BCE6-0738685481C6}"/>
              </a:ext>
            </a:extLst>
          </p:cNvPr>
          <p:cNvSpPr/>
          <p:nvPr/>
        </p:nvSpPr>
        <p:spPr>
          <a:xfrm>
            <a:off x="5811202" y="2866632"/>
            <a:ext cx="1752140" cy="1044262"/>
          </a:xfrm>
          <a:prstGeom prst="roundRect">
            <a:avLst>
              <a:gd name="adj" fmla="val 21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自行车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84D2857-10FD-4FFF-A20E-204421D015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35" t="14300" r="14403" b="12210"/>
          <a:stretch/>
        </p:blipFill>
        <p:spPr>
          <a:xfrm>
            <a:off x="9382853" y="2440763"/>
            <a:ext cx="2177361" cy="2060381"/>
          </a:xfrm>
          <a:prstGeom prst="rect">
            <a:avLst/>
          </a:prstGeom>
        </p:spPr>
      </p:pic>
      <p:sp>
        <p:nvSpPr>
          <p:cNvPr id="73" name="加分前">
            <a:extLst>
              <a:ext uri="{FF2B5EF4-FFF2-40B4-BE49-F238E27FC236}">
                <a16:creationId xmlns:a16="http://schemas.microsoft.com/office/drawing/2014/main" id="{F1B29230-69D2-4213-A63A-830027A2D994}"/>
              </a:ext>
            </a:extLst>
          </p:cNvPr>
          <p:cNvSpPr/>
          <p:nvPr/>
        </p:nvSpPr>
        <p:spPr>
          <a:xfrm>
            <a:off x="9751453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700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sp>
        <p:nvSpPr>
          <p:cNvPr id="74" name="加分后">
            <a:extLst>
              <a:ext uri="{FF2B5EF4-FFF2-40B4-BE49-F238E27FC236}">
                <a16:creationId xmlns:a16="http://schemas.microsoft.com/office/drawing/2014/main" id="{065BDE94-A0EE-41DA-B202-5C9650949708}"/>
              </a:ext>
            </a:extLst>
          </p:cNvPr>
          <p:cNvSpPr/>
          <p:nvPr/>
        </p:nvSpPr>
        <p:spPr>
          <a:xfrm>
            <a:off x="9739550" y="3577580"/>
            <a:ext cx="1440160" cy="586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spc="500" dirty="0">
                <a:solidFill>
                  <a:schemeClr val="bg1"/>
                </a:solidFill>
              </a:rPr>
              <a:t>800</a:t>
            </a:r>
            <a:endParaRPr lang="zh-CN" altLang="en-US" sz="4000" spc="500" dirty="0">
              <a:solidFill>
                <a:schemeClr val="bg1"/>
              </a:solidFill>
            </a:endParaRPr>
          </a:p>
        </p:txBody>
      </p:sp>
      <p:pic>
        <p:nvPicPr>
          <p:cNvPr id="32" name="图片 31" descr="图片包含 游戏机, 物体, 钟表, 标志&#10;&#10;描述已自动生成">
            <a:hlinkClick r:id="rId8" action="ppaction://hlinksldjump"/>
            <a:extLst>
              <a:ext uri="{FF2B5EF4-FFF2-40B4-BE49-F238E27FC236}">
                <a16:creationId xmlns:a16="http://schemas.microsoft.com/office/drawing/2014/main" id="{89D7006C-1747-4F2A-A39E-553402DFF6D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4" t="4851" r="19345" b="71000"/>
          <a:stretch/>
        </p:blipFill>
        <p:spPr>
          <a:xfrm rot="16200000">
            <a:off x="11274237" y="5943742"/>
            <a:ext cx="529790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4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7 L -0.0082 -0.0007 C -0.00429 -0.00139 -0.00013 -0.0007 0.00365 -0.00301 C 0.00547 -0.00394 0.00638 -0.00741 0.00756 -0.00995 C 0.01302 -0.02107 0.01029 -0.01667 0.0142 -0.0287 C 0.01498 -0.03102 0.01589 -0.03333 0.0168 -0.03565 L 0.01941 -0.04977 C 0.01993 -0.05208 0.02045 -0.0544 0.02071 -0.05671 L 0.02214 -0.0662 C 0.02162 -0.08472 0.02149 -0.10347 0.02071 -0.12222 C 0.02058 -0.12546 0.01967 -0.12847 0.01941 -0.13171 C 0.01836 -0.14329 0.0181 -0.15509 0.0168 -0.16667 C 0.01641 -0.17083 0.01498 -0.17454 0.0142 -0.17847 C 0.01368 -0.18079 0.01316 -0.1831 0.01289 -0.18542 C 0.01237 -0.18935 0.01237 -0.19352 0.01159 -0.19699 C 0.01107 -0.19907 0.00964 -0.2 0.00886 -0.20185 C 0.00183 -0.21759 0.01211 -0.19954 0.00105 -0.21574 C -0.00872 -0.23032 0.01185 -0.20463 -0.0095 -0.22986 C -0.0108 -0.23148 -0.01198 -0.23357 -0.01341 -0.23449 C -0.02265 -0.24005 -0.01132 -0.23287 -0.02265 -0.24167 C -0.02395 -0.24259 -0.02539 -0.24282 -0.02656 -0.24398 C -0.0358 -0.25208 -0.02382 -0.24653 -0.03841 -0.25093 C -0.03932 -0.25255 -0.03997 -0.25463 -0.04101 -0.25556 C -0.04309 -0.25718 -0.04544 -0.25718 -0.04765 -0.25787 C -0.0595 -0.26181 -0.05143 -0.25857 -0.0608 -0.2625 C -0.07981 -0.26157 -0.09739 -0.26713 -0.11471 -0.25556 C -0.11692 -0.25417 -0.11927 -0.25301 -0.12135 -0.25093 C -0.12382 -0.24838 -0.1345 -0.23565 -0.13841 -0.22986 C -0.14218 -0.22431 -0.14023 -0.2257 -0.14362 -0.21806 C -0.1444 -0.21644 -0.14531 -0.21482 -0.14635 -0.21343 C -0.14843 -0.21019 -0.15078 -0.20741 -0.15286 -0.20417 C -0.1552 -0.20046 -0.1595 -0.19236 -0.1595 -0.19236 C -0.15989 -0.19005 -0.16054 -0.18773 -0.1608 -0.18542 C -0.16341 -0.16181 -0.16211 -0.14815 -0.1608 -0.11991 C -0.16054 -0.11574 -0.15833 -0.10857 -0.15677 -0.10579 C -0.15481 -0.10232 -0.15169 -0.1 -0.14895 -0.09884 C -0.14635 -0.09792 -0.14362 -0.09745 -0.14101 -0.09653 C -0.13932 -0.09583 -0.1375 -0.09514 -0.1358 -0.09421 C -0.13307 -0.09282 -0.12786 -0.08958 -0.12786 -0.08958 L -0.12265 -0.08009 L -0.11862 -0.07315 C -0.11731 -0.06574 -0.11549 -0.05741 -0.11471 -0.04977 C -0.11237 -0.02616 -0.11484 -0.04074 -0.11211 -0.02639 C -0.11171 -0.02176 -0.11132 -0.0169 -0.1108 -0.01227 C -0.11041 -0.00903 -0.10976 -0.00602 -0.1095 -0.00301 C -0.10755 0.01944 -0.10937 0.01204 -0.1069 0.02755 C -0.10651 0.02986 -0.10625 0.03241 -0.10546 0.03449 C -0.10442 0.03727 -0.10299 0.03958 -0.10156 0.04143 C -0.09479 0.05093 -0.0957 0.04977 -0.08971 0.05324 L -0.07916 0.05093 C -0.07526 0.05 -0.07122 0.05 -0.06731 0.04861 C -0.06471 0.04745 -0.0595 0.04375 -0.0595 0.04375 C -0.05507 0.04468 -0.05065 0.04468 -0.04635 0.0463 C -0.04362 0.04699 -0.03841 0.05093 -0.03841 0.05093 C -0.03802 0.05324 -0.03828 0.05648 -0.03711 0.05787 C -0.03489 0.06065 -0.02916 0.0625 -0.02916 0.0625 C -0.02838 0.06412 -0.02734 0.06551 -0.02656 0.06736 C -0.02565 0.06944 -0.02539 0.07292 -0.02395 0.0743 C -0.02239 0.07569 -0.02044 0.0743 -0.01875 0.0743 L 0.00235 -0.00995 L 0.00235 -0.00995 " pathEditMode="relative" ptsTypes="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01 L 0.00313 0.00301 C 0.00313 0.00301 0.01576 -0.0088 0.01888 -0.01319 C 0.02031 -0.01551 0.02136 -0.01805 0.02279 -0.02037 C 0.02565 -0.02454 0.02891 -0.02824 0.03203 -0.03194 C 0.03334 -0.03588 0.03438 -0.04028 0.03594 -0.04375 C 0.03698 -0.04583 0.03906 -0.04606 0.03998 -0.04838 C 0.0418 -0.05347 0.0444 -0.07708 0.04518 -0.08102 C 0.04831 -0.09792 0.04453 -0.07685 0.04779 -0.09745 C 0.05052 -0.11435 0.04779 -0.09236 0.05039 -0.1162 C 0.05 -0.13403 0.05013 -0.15208 0.04909 -0.16991 C 0.04883 -0.175 0.04714 -0.17917 0.04649 -0.18403 C 0.04584 -0.18935 0.04597 -0.19514 0.04518 -0.20046 C 0.04466 -0.2044 0.04336 -0.2081 0.04258 -0.21204 C 0.04167 -0.21667 0.04141 -0.22199 0.03998 -0.22616 C 0.02839 -0.25694 0.03998 -0.22801 0.03073 -0.24722 C 0.02669 -0.25555 0.02669 -0.25903 0.02149 -0.26597 C 0.01992 -0.26805 0.01797 -0.26875 0.01628 -0.2706 C 0.01485 -0.27199 0.01367 -0.27361 0.01224 -0.27523 C 0.01094 -0.27454 0.00977 -0.27292 0.00834 -0.27292 C 0.00651 -0.27292 0.00482 -0.27454 0.00313 -0.27523 C 0.00091 -0.27616 -0.0013 -0.27708 -0.00351 -0.27755 C -0.00703 -0.27847 -0.01054 -0.27917 -0.01406 -0.27986 C -0.01536 -0.28079 -0.01653 -0.28218 -0.01797 -0.28218 C -0.03568 -0.28218 -0.03854 -0.28102 -0.05221 -0.27755 C -0.05937 -0.27338 -0.05299 -0.27778 -0.06002 -0.2706 C -0.07174 -0.2588 -0.05963 -0.27268 -0.06927 -0.26134 C -0.07396 -0.24884 -0.07187 -0.25278 -0.08242 -0.24028 C -0.08502 -0.23704 -0.08841 -0.23542 -0.09036 -0.23079 C -0.09166 -0.22778 -0.0931 -0.22477 -0.09427 -0.22153 C -0.097 -0.21366 -0.09791 -0.20718 -0.09961 -0.19815 L -0.10221 -0.18403 C -0.1026 -0.18171 -0.10299 -0.1794 -0.10351 -0.17708 C -0.10443 -0.17315 -0.10534 -0.16921 -0.10612 -0.16528 C -0.10677 -0.16227 -0.1069 -0.15903 -0.10742 -0.15602 C -0.1112 -0.13241 -0.10599 -0.16875 -0.11002 -0.13958 C -0.10976 -0.13194 -0.1082 -0.10185 -0.10742 -0.09282 C -0.10677 -0.08495 -0.10586 -0.07708 -0.10482 -0.06944 C -0.10443 -0.0662 -0.10416 -0.06296 -0.10351 -0.05995 C -0.10286 -0.05671 -0.10169 -0.05393 -0.10091 -0.05069 C -0.10039 -0.04768 -0.10026 -0.04444 -0.09961 -0.04143 C -0.09674 -0.02801 -0.09726 -0.03657 -0.09557 -0.025 C -0.09427 -0.01574 -0.09466 -0.00995 -0.09166 -0.00162 C -0.09062 0.00116 -0.08893 0.00301 -0.08776 0.00532 C -0.08672 0.00764 -0.08607 0.01019 -0.08502 0.0125 C -0.08346 0.01644 -0.08151 0.02014 -0.07982 0.02407 C -0.0789 0.02639 -0.07825 0.02917 -0.07721 0.03125 C -0.07604 0.0331 -0.07448 0.03403 -0.07331 0.03588 C -0.06536 0.04745 -0.07396 0.04005 -0.06146 0.04745 L -0.05742 0.05 C -0.04349 0.04861 -0.0388 0.0507 -0.02851 0.04514 C -0.02578 0.04375 -0.02291 0.04329 -0.02057 0.04051 C -0.00846 0.02616 -0.02344 0.04445 -0.01406 0.03125 C -0.01276 0.0294 -0.01146 0.02801 -0.01002 0.02639 C -0.00924 0.02407 -0.00859 0.02153 -0.00742 0.01945 C -0.00638 0.01759 -0.00469 0.01667 -0.00351 0.01482 C -0.00247 0.01343 -0.00182 0.01134 -0.00091 0.01019 C 0.00169 0.00671 0.00443 0.00394 0.00703 0.0007 L 0.01094 -0.00393 L 0.01094 -0.00393 L 0.01094 -0.00393 L 0.00313 0.00301 Z " pathEditMode="relative" ptsTypes="AAAAAAAAAAAAAAAAAAAAAAAAAAAAAAAAAAAAAAAAAAAAAAAAAAAAAAAAAAAAAA">
                                      <p:cBhvr>
                                        <p:cTn id="8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3102 L -0.00339 -0.03102 C -0.00196 -0.0588 0.00104 -0.08356 -0.00209 -0.11065 C -0.00287 -0.11782 -0.00495 -0.12454 -0.00599 -0.13171 C -0.00664 -0.13634 -0.0069 -0.14097 -0.00729 -0.14583 C -0.00782 -0.16389 -0.01003 -0.19745 -0.00729 -0.21829 C -0.00703 -0.22037 -0.0056 -0.2213 -0.00469 -0.22292 C -0.00599 -0.22523 -0.00716 -0.22801 -0.0086 -0.23009 C -0.01289 -0.23588 -0.02214 -0.24583 -0.02709 -0.24861 L -0.03099 -0.25092 C -0.03216 -0.25069 -0.04115 -0.24768 -0.04284 -0.2463 C -0.04427 -0.24537 -0.04545 -0.24329 -0.04675 -0.24167 C -0.04805 -0.23704 -0.04922 -0.23217 -0.05065 -0.22755 C -0.05143 -0.22523 -0.05287 -0.22338 -0.05339 -0.2206 C -0.05417 -0.2162 -0.05404 -0.21111 -0.05469 -0.20648 C -0.05495 -0.20417 -0.05547 -0.20185 -0.05599 -0.19954 C -0.05729 -0.18518 -0.05742 -0.18426 -0.0586 -0.16921 C -0.05899 -0.16296 -0.05951 -0.15671 -0.0599 -0.15046 C -0.06081 -0.13333 -0.06159 -0.1162 -0.0625 -0.09907 C -0.06302 -0.08032 -0.06315 -0.06157 -0.0638 -0.04282 C -0.06393 -0.03912 -0.06576 -0.03032 -0.06641 -0.02639 C -0.06602 -0.01088 -0.06589 0.00486 -0.06511 0.02037 C -0.06498 0.02431 -0.06472 0.02847 -0.0638 0.03195 C -0.06289 0.03634 -0.06094 0.03958 -0.0599 0.04375 C -0.05508 0.0625 -0.06055 0.05394 -0.05339 0.0625 C -0.05248 0.06482 -0.05196 0.06783 -0.05065 0.06945 C -0.04961 0.07107 -0.04805 0.07083 -0.04675 0.07176 C -0.04532 0.07315 -0.04414 0.075 -0.04284 0.07662 C -0.0375 0.075 -0.0319 0.07593 -0.02709 0.07176 C -0.02305 0.06852 -0.01784 0.05556 -0.01784 0.05556 C -0.01693 0.05232 -0.01615 0.04908 -0.01524 0.04607 C -0.01446 0.04375 -0.01315 0.04167 -0.0125 0.03912 C -0.01146 0.03449 -0.01055 0.02986 -0.0099 0.025 C -0.00951 0.02199 -0.00912 0.01875 -0.0086 0.01574 C -0.00782 0.01088 -0.00599 0.00162 -0.00599 0.00162 C -0.00469 -0.02963 -0.00378 -0.02569 -0.00339 -0.03102 Z " pathEditMode="relative" ptsTypes="AAAAAAAAAAAAAAAAAAAAAAAAAAAAAAAAAAAA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741 L -0.0013 0.00741 C -0.00039 -0.05463 -0.00222 -0.10093 0.00781 -0.16088 C 0.01107 -0.18009 0.01575 -0.19884 0.02226 -0.21482 C 0.02786 -0.22824 0.03607 -0.23727 0.04336 -0.24769 C 0.04453 -0.24908 0.04609 -0.24884 0.04726 -0.25 C 0.0487 -0.25116 0.04974 -0.25371 0.0513 -0.25463 C 0.0608 -0.25996 0.07057 -0.26389 0.08021 -0.26852 C 0.09427 -0.26389 0.10872 -0.2625 0.12239 -0.25463 C 0.1319 -0.24908 0.14049 -0.23935 0.1487 -0.22894 C 0.15781 -0.21736 0.16562 -0.20301 0.1737 -0.18912 C 0.18724 -0.16574 0.18984 -0.15857 0.2 -0.13519 C 0.2013 -0.12662 0.20429 -0.11829 0.2039 -0.10949 C 0.20299 -0.08727 0.19974 -0.06528 0.19609 -0.04398 C 0.19388 -0.03125 0.17812 -0.00185 0.175 0.00278 C 0.15885 0.02616 0.14218 0.04514 0.12096 0.04954 C 0.10013 0.05393 0.0789 0.05278 0.05781 0.0544 C 0.0556 0.05347 0.05338 0.05301 0.0513 0.05185 C 0.04987 0.05139 0.0487 0.05023 0.04726 0.04954 C 0.04075 0.04699 0.03411 0.04491 0.0276 0.04259 L 0.00781 0.0169 L 0.00781 0.0169 " pathEditMode="relative" ptsTypes="AAAAAAAAAAAAAAAAAAAA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0.0044 L -0.00963 0.0044 C -0.0052 -0.00116 0.00053 -0.00417 0.00352 -0.01204 C 0.00717 -0.02176 0.00508 -0.01713 0.01016 -0.02616 C 0.01615 -0.04746 0.01316 -0.03912 0.01797 -0.05185 C 0.02136 -0.06945 0.0168 -0.04769 0.02201 -0.06597 C 0.02253 -0.06806 0.02279 -0.0706 0.02331 -0.07292 C 0.02409 -0.07616 0.02527 -0.07894 0.02592 -0.08218 C 0.02657 -0.08519 0.0267 -0.08843 0.02722 -0.09167 C 0.02761 -0.09398 0.02813 -0.0963 0.02852 -0.09861 C 0.02917 -0.10209 0.03008 -0.11135 0.03112 -0.11505 C 0.03191 -0.1176 0.03295 -0.11968 0.03386 -0.12199 C 0.03425 -0.12824 0.03477 -0.13449 0.03516 -0.14074 C 0.03555 -0.14769 0.03581 -0.15486 0.03646 -0.16181 C 0.04024 -0.20047 0.03764 -0.1676 0.04037 -0.1875 C 0.04089 -0.19144 0.04128 -0.19537 0.04167 -0.19908 C 0.04206 -0.20232 0.04258 -0.20533 0.0431 -0.20857 C 0.04219 -0.23264 0.04141 -0.25695 0.04037 -0.28102 C 0.03998 -0.29028 0.03998 -0.29977 0.03907 -0.30903 C 0.03868 -0.31389 0.03711 -0.31829 0.03646 -0.32315 C 0.03633 -0.32408 0.03477 -0.34352 0.03386 -0.34653 C 0.03295 -0.34931 0.03099 -0.35093 0.02982 -0.35347 C 0.02891 -0.35556 0.02826 -0.35834 0.02722 -0.36042 C 0.02644 -0.36227 0.0254 -0.36343 0.02461 -0.36528 C 0.02357 -0.36736 0.02305 -0.37014 0.02201 -0.37222 C 0.02084 -0.37431 0.01941 -0.3757 0.01797 -0.37685 C 0.01394 -0.3801 0.00925 -0.38195 0.00482 -0.3838 C -0.00351 -0.3831 -0.01184 -0.38287 -0.02018 -0.38148 C -0.02408 -0.38102 -0.02643 -0.37894 -0.02942 -0.37454 C -0.03085 -0.37246 -0.03229 -0.37014 -0.03333 -0.3676 C -0.0345 -0.36482 -0.03515 -0.36135 -0.03593 -0.3581 C -0.03697 -0.3544 -0.03776 -0.35047 -0.03867 -0.34653 C -0.03906 -0.34422 -0.03932 -0.34167 -0.03997 -0.33959 C -0.04101 -0.33611 -0.04257 -0.33334 -0.04388 -0.3301 C -0.0444 -0.32709 -0.04466 -0.32385 -0.04518 -0.32084 C -0.04557 -0.31829 -0.04622 -0.31621 -0.04648 -0.31366 C -0.04713 -0.30764 -0.04739 -0.30139 -0.04778 -0.29514 C -0.04739 -0.27477 -0.04713 -0.2544 -0.04648 -0.23426 C -0.04557 -0.19908 -0.04726 -0.20972 -0.04388 -0.19213 C -0.04348 -0.18681 -0.04309 -0.18125 -0.04257 -0.1757 C -0.04218 -0.17176 -0.04166 -0.16806 -0.04127 -0.16412 C -0.03919 -0.1426 -0.04114 -0.15417 -0.03867 -0.14074 C -0.03815 -0.13611 -0.03789 -0.13125 -0.03736 -0.12662 C -0.03697 -0.12361 -0.03632 -0.12037 -0.03593 -0.11736 C -0.03502 -0.10949 -0.03424 -0.10162 -0.03333 -0.09398 C -0.03294 -0.09005 -0.03281 -0.08611 -0.03203 -0.08218 C -0.03164 -0.07986 -0.03111 -0.07755 -0.03072 -0.07523 C -0.0302 -0.0713 -0.03007 -0.06736 -0.02942 -0.06343 C -0.02877 -0.05949 -0.0276 -0.05579 -0.02682 -0.05185 C -0.0263 -0.04954 -0.02604 -0.04699 -0.02552 -0.04491 C -0.02473 -0.04236 -0.02343 -0.04028 -0.02278 -0.03773 C -0.01653 -0.01273 -0.02356 -0.03264 -0.01757 -0.01667 C -0.01653 -0.00972 -0.01666 -0.00579 -0.01354 -0.00047 C -0.01289 0.00092 -0.01028 0.00347 -0.00963 0.0044 Z " pathEditMode="relative" ptsTypes="AAAAAAAAAAAAAAAAAAAAAAAAAAAAAAAAAAAAAAAAAAAAAAAAAAAAAA">
                                      <p:cBhvr>
                                        <p:cTn id="14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1736 L 0.00325 0.01736 C -0.00287 0.01204 -0.00859 0.00486 -0.0151 0.00116 C -0.01641 0.00023 -0.01771 -0.00069 -0.01914 -0.00116 C -0.0306 -0.00718 -0.01888 -0.00023 -0.02826 -0.00602 C -0.03503 -0.01389 -0.02982 -0.00648 -0.0349 -0.01759 C -0.03568 -0.01944 -0.03672 -0.0206 -0.0375 -0.02222 C -0.0388 -0.025 -0.04284 -0.03472 -0.04414 -0.03866 C -0.04505 -0.04167 -0.04583 -0.04491 -0.04675 -0.04815 C -0.04714 -0.05116 -0.04766 -0.05417 -0.04805 -0.05741 C -0.04857 -0.06273 -0.04987 -0.08171 -0.05065 -0.08773 C -0.0513 -0.09259 -0.05273 -0.09699 -0.05326 -0.10185 C -0.05521 -0.11898 -0.0543 -0.10949 -0.05586 -0.12986 C -0.05547 -0.14931 -0.05534 -0.16898 -0.05456 -0.18843 C -0.05391 -0.21019 -0.05417 -0.19861 -0.05065 -0.21412 C -0.04544 -0.2375 -0.05117 -0.21968 -0.04414 -0.2375 C -0.04297 -0.24051 -0.03867 -0.25255 -0.0375 -0.25394 C -0.03516 -0.25671 -0.03229 -0.25694 -0.02956 -0.25857 C -0.02826 -0.25926 -0.02708 -0.26042 -0.02565 -0.26088 C -0.00794 -0.2662 -0.02305 -0.26227 0.0099 -0.26551 C 0.02513 -0.26713 0.0276 -0.26782 0.04141 -0.27014 C 0.04427 -0.26991 0.06354 -0.27107 0.07174 -0.26551 C 0.07357 -0.26435 0.07526 -0.26273 0.07695 -0.26088 C 0.08594 -0.25185 0.07656 -0.26065 0.08359 -0.25162 C 0.08607 -0.24815 0.09141 -0.24213 0.09141 -0.24213 C 0.09232 -0.23982 0.09284 -0.23704 0.09401 -0.23519 C 0.09596 -0.23218 0.09857 -0.23079 0.10065 -0.22824 C 0.10247 -0.22593 0.10404 -0.22315 0.10586 -0.22107 C 0.11211 -0.21435 0.1099 -0.21921 0.1151 -0.21181 C 0.11771 -0.2081 0.11979 -0.20232 0.12174 -0.19769 C 0.12213 -0.19537 0.12266 -0.19306 0.12305 -0.19074 C 0.12344 -0.18773 0.1237 -0.18449 0.12435 -0.18148 C 0.125 -0.17801 0.12617 -0.17523 0.12695 -0.17199 C 0.13281 -0.14792 0.12213 -0.18657 0.13086 -0.15556 C 0.13463 -0.10926 0.13307 -0.13519 0.13086 -0.04329 C 0.13073 -0.03796 0.13008 -0.03241 0.12956 -0.02708 C 0.12878 -0.01759 0.12865 -0.00787 0.12695 0.00116 C 0.12604 0.00579 0.12591 0.01111 0.12435 0.01505 C 0.11784 0.03264 0.12617 0.01111 0.11771 0.02917 C 0.11523 0.03449 0.11484 0.03935 0.1112 0.04329 C 0.10963 0.04468 0.10755 0.04444 0.10586 0.0456 C 0.10404 0.04676 0.10247 0.04884 0.10065 0.05023 C 0.09805 0.05231 0.09414 0.0537 0.09141 0.05486 C 0.08971 0.05648 0.08802 0.0581 0.0862 0.05949 C 0.08346 0.06157 0.07969 0.06296 0.07695 0.06435 C 0.06549 0.06343 0.05404 0.06389 0.04271 0.06181 C 0.04075 0.06157 0.03932 0.05856 0.0375 0.05718 C 0.03529 0.05556 0.03307 0.0544 0.03086 0.05255 C 0.0207 0.04352 0.03294 0.05139 0.02305 0.0456 C 0.02174 0.04398 0.02044 0.04213 0.01901 0.04074 C 0.01784 0.03981 0.01628 0.03981 0.0151 0.03843 C 0.01406 0.03727 0.01354 0.03495 0.0125 0.0338 C 0.01133 0.03264 0.00977 0.03264 0.00859 0.03148 C 0.00625 0.02917 0.00026 0.02292 -0.00195 0.01736 C -0.0026 0.01597 -0.00287 0.01435 -0.00326 0.01273 L -0.00326 0.01273 " pathEditMode="relative" ptsTypes="AAAAAAAAAAAAAAAAAAAAAAAAAAAAAAAAAAAAAAAAAAAAAAAAAAAAAAAA">
                                      <p:cBhvr>
                                        <p:cTn id="16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1597 L -0.00403 0.01597 C -0.00091 0.01111 0.00196 0.00625 0.00521 0.00185 C 0.01836 -0.01551 0.00586 0.00347 0.01706 -0.00995 C 0.0181 -0.01111 0.01875 -0.01319 0.01966 -0.01458 C 0.02097 -0.0162 0.0224 -0.01759 0.0237 -0.01921 C 0.02448 -0.02153 0.02526 -0.02407 0.0263 -0.02615 C 0.02748 -0.0287 0.02904 -0.03078 0.03021 -0.03333 C 0.03203 -0.03703 0.03386 -0.04097 0.03555 -0.0449 C 0.04362 -0.06412 0.03203 -0.03796 0.04076 -0.06134 C 0.04141 -0.06319 0.04258 -0.06435 0.04336 -0.06597 C 0.0444 -0.06828 0.04518 -0.0706 0.04597 -0.07291 C 0.05013 -0.08588 0.04636 -0.07963 0.05261 -0.08703 C 0.05391 -0.09653 0.05365 -0.09699 0.05651 -0.10578 C 0.05821 -0.11065 0.06081 -0.11458 0.06185 -0.1199 C 0.06224 -0.12222 0.06263 -0.12453 0.06315 -0.12685 C 0.06393 -0.13009 0.06498 -0.13287 0.06576 -0.13611 C 0.0668 -0.14074 0.06836 -0.15023 0.06836 -0.15023 C 0.06888 -0.15717 0.06927 -0.16435 0.06966 -0.17129 C 0.07005 -0.17662 0.0711 -0.18217 0.07097 -0.18773 C 0.07031 -0.22037 0.07044 -0.2537 0.06706 -0.28588 C 0.06641 -0.29236 0.06185 -0.29514 0.05912 -0.3 C 0.04024 -0.33356 0.06393 -0.29259 0.05 -0.31389 C 0.0388 -0.33102 0.04987 -0.31713 0.04076 -0.32801 C 0.03946 -0.33102 0.03841 -0.33449 0.03685 -0.33727 C 0.03464 -0.3412 0.02995 -0.34421 0.02761 -0.34676 C 0.02617 -0.34815 0.02513 -0.35 0.0237 -0.35139 C 0.02084 -0.35393 0.01589 -0.35486 0.01315 -0.35602 C 0.01133 -0.35671 0.00964 -0.35764 0.00781 -0.35833 C 0.00521 -0.35926 0.00261 -0.35972 -2.08333E-6 -0.36065 C -0.00143 -0.36134 -0.0026 -0.3625 -0.00403 -0.36296 C -0.00612 -0.36412 -0.00833 -0.36458 -0.01054 -0.36528 L -0.0513 -0.36296 C -0.09245 -0.35926 -0.04713 -0.36319 -0.06575 -0.35833 C -0.07057 -0.35717 -0.07552 -0.35671 -0.08034 -0.35602 C -0.09518 -0.35069 -0.07708 -0.35671 -0.1013 -0.35139 C -0.10351 -0.35092 -0.10573 -0.35 -0.10794 -0.34907 C -0.11054 -0.34768 -0.11575 -0.34444 -0.11575 -0.34444 C -0.11719 -0.3419 -0.11862 -0.33981 -0.11979 -0.33727 C -0.12304 -0.33032 -0.12226 -0.32916 -0.125 -0.32106 C -0.12669 -0.3162 -0.12929 -0.31227 -0.13034 -0.30694 C -0.13203 -0.29791 -0.1306 -0.30162 -0.13424 -0.29514 L -0.13815 -0.27407 C -0.13867 -0.27176 -0.13932 -0.26967 -0.13945 -0.26713 C -0.14049 -0.25625 -0.14036 -0.25115 -0.14349 -0.24143 C -0.14453 -0.23796 -0.14609 -0.23518 -0.14739 -0.23217 C -0.15026 -0.21203 -0.14739 -0.23356 -0.15 -0.1993 C -0.15026 -0.19537 -0.15091 -0.19143 -0.1513 -0.18773 C -0.15091 -0.17315 -0.1526 -0.15023 -0.1487 -0.13379 C -0.14791 -0.13055 -0.147 -0.12754 -0.14609 -0.12453 C -0.14531 -0.12199 -0.14427 -0.1199 -0.14349 -0.11736 C -0.14101 -0.10463 -0.14362 -0.1162 -0.13945 -0.10347 C -0.13854 -0.10046 -0.13789 -0.09699 -0.13685 -0.09398 C -0.1362 -0.09213 -0.13502 -0.0912 -0.13424 -0.08935 C -0.1332 -0.08727 -0.13294 -0.08379 -0.13164 -0.0824 C -0.12929 -0.07986 -0.1263 -0.07916 -0.1237 -0.07778 L -0.11979 -0.07546 C -0.1151 -0.06713 -0.1194 -0.07338 -0.11315 -0.06828 C -0.10963 -0.06551 -0.10638 -0.06111 -0.1026 -0.05903 C -0.09648 -0.05532 -0.1 -0.05764 -0.09219 -0.05208 C -0.09127 -0.05046 -0.09062 -0.04838 -0.08945 -0.04722 C -0.08789 -0.04583 -0.08594 -0.04583 -0.08424 -0.0449 C -0.08164 -0.04352 -0.0789 -0.0419 -0.0763 -0.04028 C -0.075 -0.03958 -0.07357 -0.03912 -0.07239 -0.03796 C -0.07057 -0.03634 -0.06888 -0.03472 -0.06719 -0.03333 C -0.06523 -0.03194 -0.05963 -0.02893 -0.05794 -0.02847 C -0.05351 -0.02754 -0.04909 -0.02731 -0.04479 -0.02615 C -0.0362 -0.0243 -0.03958 -0.02315 -0.03034 -0.02153 C -0.00859 -0.01805 -0.00156 -0.01921 0.0224 -0.01921 L 0.0224 -0.01921 " pathEditMode="relative" ptsTypes="AAAAAAAAAAAAAAAAAAAAAAAAAAAAAAAAAAAAAAAAAAAAAAAAAAAAAAAAAAAAAAAAAAAAAA">
                                      <p:cBhvr>
                                        <p:cTn id="1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2408 L -0.0082 -0.02408 C -0.00872 -0.03264 -0.00859 -0.04144 -0.00951 -0.05 C -0.01016 -0.05463 -0.01471 -0.06088 -0.01615 -0.06389 C -0.01719 -0.06621 -0.01784 -0.06852 -0.01875 -0.07107 C -0.0138 -0.07223 -0.00846 -0.07176 -0.0043 -0.07801 C -0.00312 -0.07987 -0.0026 -0.08264 -0.00169 -0.08496 C -0.00299 -0.09908 -0.00365 -0.11343 -0.0056 -0.12709 C -0.00625 -0.13149 -0.0082 -0.13496 -0.00951 -0.13889 C -0.01784 -0.16158 -0.01367 -0.15533 -0.02135 -0.16459 C -0.02461 -0.18149 -0.02135 -0.16042 -0.02135 -0.18102 C -0.02135 -0.19075 -0.02161 -0.20857 -0.02539 -0.21829 C -0.02891 -0.22778 -0.03958 -0.23889 -0.04375 -0.2419 L -0.0569 -0.25116 C -0.05469 -0.25348 -0.0526 -0.25625 -0.05039 -0.25811 C -0.04909 -0.25926 -0.04753 -0.25903 -0.04635 -0.26042 C -0.04479 -0.26297 -0.04375 -0.26667 -0.04245 -0.26991 C -0.04297 -0.27292 -0.04271 -0.27663 -0.04375 -0.27917 C -0.04466 -0.28125 -0.04635 -0.28079 -0.04779 -0.28149 C -0.04948 -0.28241 -0.0513 -0.28311 -0.05299 -0.2838 C -0.05339 -0.28635 -0.05339 -0.28913 -0.0543 -0.29098 C -0.05625 -0.29491 -0.06029 -0.29954 -0.06354 -0.30024 C -0.07227 -0.30232 -0.08984 -0.30487 -0.08984 -0.30487 C -0.09375 -0.30741 -0.09466 -0.30625 -0.09648 -0.31436 C -0.09727 -0.31806 -0.09596 -0.32362 -0.09779 -0.32593 C -0.10104 -0.33056 -0.1056 -0.33079 -0.10964 -0.33311 L -0.11745 -0.33774 C -0.11875 -0.33936 -0.11992 -0.34144 -0.12148 -0.34237 C -0.13112 -0.34815 -0.14258 -0.3419 -0.15169 -0.34005 C -0.17031 -0.33172 -0.15443 -0.34028 -0.17279 -0.32593 C -0.17617 -0.32338 -0.17995 -0.32176 -0.18333 -0.31899 C -0.18581 -0.3169 -0.19102 -0.31065 -0.19375 -0.30741 C -0.18346 -0.27963 -0.1918 -0.30695 -0.18724 -0.25811 C -0.18659 -0.25093 -0.18424 -0.24422 -0.18333 -0.23704 C -0.18151 -0.22431 -0.18281 -0.23056 -0.1793 -0.21829 C -0.17891 -0.21459 -0.17799 -0.21065 -0.17799 -0.20672 C -0.17799 -0.18866 -0.17839 -0.1882 -0.1806 -0.17616 C -0.18021 -0.16621 -0.1806 -0.15579 -0.1793 -0.14584 C -0.17878 -0.14213 -0.17643 -0.14005 -0.17539 -0.13658 C -0.17461 -0.13357 -0.17461 -0.13033 -0.17409 -0.12709 C -0.1737 -0.12477 -0.17318 -0.12246 -0.17279 -0.12014 C -0.17396 -0.11112 -0.17422 -0.10788 -0.17669 -0.09908 C -0.17786 -0.09491 -0.1793 -0.09121 -0.1806 -0.08727 C -0.18021 -0.07408 -0.18125 -0.06042 -0.1793 -0.04746 C -0.17878 -0.04422 -0.17591 -0.04422 -0.17409 -0.04283 C -0.16641 -0.03704 -0.17383 -0.04491 -0.16615 -0.03588 C -0.1668 -0.03033 -0.1694 -0.01945 -0.16484 -0.01482 C -0.15911 -0.00903 -0.1526 -0.00695 -0.14648 -0.00301 C -0.14388 -0.00139 -0.14089 -0.00093 -0.13854 0.00162 C -0.13633 0.00393 -0.13424 0.00671 -0.1319 0.00856 C -0.12435 0.01481 -0.12096 0.01388 -0.11224 0.01574 L -0.05039 0.01087 C -0.04453 0.01041 -0.04466 0.00717 -0.03984 0.00162 C -0.03685 -0.00186 -0.03151 -0.00741 -0.02799 -0.01019 C -0.02669 -0.01112 -0.02539 -0.01158 -0.02409 -0.0125 C -0.02318 -0.01413 -0.0224 -0.01575 -0.02135 -0.01713 C -0.01745 -0.02269 -0.01484 -0.02408 -0.00951 -0.02639 C -0.00703 -0.02755 -0.0043 -0.02778 -0.00169 -0.02894 C -0.00026 -0.0294 0.00234 -0.03125 0.00234 -0.03125 L 0.00234 -0.03357 " pathEditMode="relative" ptsTypes="AAAAAAAAAAAAAAAAAAAAAAAAAAAAAAAAAAAAAAAAAAAAAAAAAAAAAAAAAAAA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1088 L -0.00638 -0.01088 C 0.00807 -0.01598 0.00651 -0.01343 0.01992 -0.02732 C 0.02096 -0.02848 0.02161 -0.03033 0.02252 -0.03195 C 0.03047 -0.10301 0.03047 -0.08959 0.03047 -0.18866 C 0.03047 -0.19584 0.02864 -0.20278 0.02773 -0.20973 C 0.02825 -0.2176 0.02864 -0.22547 0.02903 -0.23311 C 0.03034 -0.25278 0.03893 -0.275 0.03307 -0.29167 C 0.02838 -0.30487 0.01549 -0.29468 0.00677 -0.2963 C -0.00508 -0.29561 -0.01693 -0.29399 -0.02878 -0.29399 C -0.0349 -0.29399 -0.04115 -0.29514 -0.04727 -0.2963 C -0.04857 -0.29653 -0.04974 -0.29838 -0.05117 -0.29862 C -0.05821 -0.3007 -0.06524 -0.30186 -0.07227 -0.30325 C -0.08008 -0.30186 -0.08828 -0.30278 -0.09597 -0.29862 C -0.09883 -0.297 -0.1 -0.29028 -0.10248 -0.28704 C -0.10977 -0.27709 -0.11745 -0.26829 -0.12487 -0.2588 C -0.13607 -0.1882 -0.13594 -0.20463 -0.13672 -0.12315 C -0.13685 -0.1044 -0.13867 -0.08473 -0.13542 -0.06713 C -0.13451 -0.06227 -0.12266 -0.05209 -0.11823 -0.04838 C -0.11745 -0.04607 -0.1142 -0.04237 -0.11563 -0.04121 C -0.14141 -0.02338 -0.14076 -0.02547 -0.15912 -0.02963 C -0.16042 -0.02894 -0.16354 -0.02963 -0.16302 -0.02732 C -0.16159 -0.02061 -0.15117 -0.01389 -0.14857 -0.01088 C -0.08164 0.06342 -0.11589 0.04143 -0.06433 0.06643 C -0.04857 0.06481 -0.03268 0.06412 -0.01693 0.06157 C -0.01341 0.06111 -0.00938 0.06064 -0.00638 0.05694 C -0.00287 0.05231 -0.00117 0.04444 0.00143 0.03819 C 0.00195 0.03125 0.00182 0.02407 0.00273 0.01712 C 0.00312 0.01435 0.00469 0.01273 0.00547 0.01018 C 0.00599 0.00787 0.00599 0.00532 0.00677 0.00324 C 0.00781 -0.00024 0.0095 -0.00301 0.01067 -0.00625 C 0.0112 -0.00764 0.01159 -0.00926 0.01198 -0.01088 L 0.01198 -0.01088 " pathEditMode="relative" ptsTypes="AAAAAAAAAAAAAAAAAAAAAAAAAAAAAAA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972 L -0.00287 -0.00972 C -0.00508 -0.01967 -0.01771 -0.06898 -0.01732 -0.08703 C -0.01693 -0.10393 -0.0013 -0.15231 0.00104 -0.15949 C 0.00924 -0.18426 0.0138 -0.18912 0.02604 -0.21088 C 0.02956 -0.21713 0.03333 -0.22291 0.03659 -0.22963 C 0.03919 -0.23518 0.04141 -0.2412 0.04453 -0.24606 C 0.04896 -0.25301 0.05534 -0.25625 0.05898 -0.26481 C 0.06211 -0.27222 0.06276 -0.27662 0.06823 -0.2787 C 0.072 -0.28032 0.07604 -0.28032 0.08008 -0.28102 C 0.08698 -0.28032 0.09427 -0.28217 0.10104 -0.2787 C 0.10729 -0.27569 0.1125 -0.26805 0.11823 -0.2625 C 0.12487 -0.25555 0.13151 -0.24884 0.13789 -0.24143 C 0.13893 -0.24027 0.13958 -0.23796 0.14049 -0.23657 C 0.14922 -0.22615 0.15807 -0.21643 0.16693 -0.20625 C 0.16823 -0.20139 0.17604 -0.17523 0.17604 -0.16875 C 0.17604 -0.11898 0.17669 -0.06828 0.17213 -0.01921 C 0.17083 -0.00578 0.16354 0.00301 0.15898 0.01366 C 0.15521 0.02246 0.15221 0.03311 0.14713 0.03936 C 0.1401 0.04815 0.13125 0.05186 0.12344 0.05811 C 0.12161 0.05949 0.12005 0.06227 0.11823 0.06273 C 0.10638 0.06621 0.09453 0.06736 0.08268 0.06991 C 0.04362 0.0669 0.0345 0.07107 0.00638 0.06042 C 0.00495 0.05996 0.00364 0.0588 0.00234 0.05811 C -0.00248 0.05232 -0.00664 0.04838 -0.00951 0.03704 C -0.01146 0.02917 -0.01107 0.01991 -0.01211 0.01135 C -0.01237 0.0088 -0.01289 0.00648 -0.01341 0.0044 C -0.01458 -0.00046 -0.01628 -0.00486 -0.01732 -0.00972 C -0.01888 -0.01666 -0.02123 -0.03078 -0.02123 -0.03078 L -0.02123 -0.03078 " pathEditMode="relative" ptsTypes="AAAAAAAAAAAAAAAAAAAAAAAAAAAAAA">
                                      <p:cBhvr>
                                        <p:cTn id="24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0348 L -0.0151 -0.00348 C -0.01732 -0.03473 -0.01836 -0.06621 -0.02174 -0.09699 C -0.02278 -0.10695 -0.02617 -0.11574 -0.02825 -0.125 C -0.02877 -0.12732 -0.02916 -0.12963 -0.02968 -0.13218 C -0.03112 -0.15648 -0.03489 -0.18704 -0.02968 -0.21158 C -0.02747 -0.22153 -0.01432 -0.28148 -0.00065 -0.29815 C 0.00599 -0.30625 0.01302 -0.31366 0.02045 -0.31922 C 0.02448 -0.32223 0.02917 -0.32176 0.0336 -0.32385 C 0.04115 -0.32732 0.04844 -0.33172 0.05599 -0.33542 C 0.06953 -0.3301 0.08347 -0.32662 0.09675 -0.31922 C 0.10456 -0.31482 0.11172 -0.30695 0.11914 -0.30047 C 0.125 -0.29537 0.13347 -0.28797 0.13893 -0.2794 C 0.14518 -0.26945 0.15313 -0.26181 0.15729 -0.24908 C 0.16641 -0.2213 0.1711 -0.20903 0.17839 -0.17639 C 0.18112 -0.16435 0.18268 -0.15162 0.1849 -0.13912 C 0.18555 -0.12107 0.18763 -0.08866 0.1849 -0.06898 C 0.18347 -0.05834 0.18138 -0.04792 0.17839 -0.03843 C 0.17344 -0.02361 0.16823 -0.00834 0.1612 0.00347 C 0.15612 0.01227 0.14935 0.01736 0.14284 0.02222 C 0.10925 0.04768 0.10964 0.04305 0.07435 0.05046 C 0.05951 0.04652 0.0444 0.04421 0.02956 0.03865 C 0.02774 0.03796 0.02709 0.03379 0.02565 0.03171 C 0.02175 0.02523 0.01797 0.01875 0.0138 0.01296 C 0.01133 0.00949 0.00847 0.00671 0.00586 0.00347 C 0.00417 0.00139 0.00235 -0.00116 0.00065 -0.00348 C -0.00247 -0.01435 -0.00143 -0.0132 -0.00729 -0.02223 C -0.00846 -0.02408 -0.0112 -0.02685 -0.0112 -0.02685 L -0.0112 -0.02685 " pathEditMode="relative" ptsTypes="AAAAAAAAAAAAAAAAAAAAAAAAAAAAA">
                                      <p:cBhvr>
                                        <p:cTn id="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3 -0.10856 L -0.1573 -0.10856 C -0.15651 -0.11551 -0.15599 -0.12268 -0.15469 -0.12963 C -0.14388 -0.19028 -0.15508 -0.11018 -0.14414 -0.18333 C -0.14024 -0.21018 -0.13555 -0.25671 -0.12839 -0.28403 C -0.12539 -0.2956 -0.1224 -0.30764 -0.11914 -0.31921 C -0.11849 -0.32153 -0.11797 -0.32477 -0.11654 -0.32616 C -0.08373 -0.35532 -0.08763 -0.35139 -0.0599 -0.36111 C -0.03933 -0.34907 -0.05482 -0.35741 -0.01263 -0.34259 C 0.01028 -0.30185 0.01367 -0.29954 0.03216 -0.25116 C 0.0332 -0.24861 0.0332 -0.24514 0.03346 -0.2419 C 0.03489 -0.22546 0.0375 -0.19282 0.0375 -0.19282 C 0.03528 -0.17801 0.03528 -0.16134 0.03086 -0.14815 C 0.02695 -0.13681 0.01992 -0.12986 0.0138 -0.12245 C 0.00364 -0.11042 -0.00651 -0.09768 -0.01784 -0.08981 C -0.02006 -0.08819 -0.02214 -0.08611 -0.02448 -0.08495 C -0.03972 -0.07755 -0.05508 -0.07106 -0.07045 -0.06389 C -0.09063 -0.06551 -0.11094 -0.06412 -0.13099 -0.06875 C -0.13933 -0.0706 -0.14284 -0.08125 -0.14818 -0.08981 C -0.15066 -0.09375 -0.15599 -0.10139 -0.15599 -0.10139 L -0.15599 -0.10139 L -0.15599 -0.10139 " pathEditMode="relative" ptsTypes="AAAAAAAAAAAAAAAAAA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0.00509 L -0.01055 0.00509 C -0.01484 -0.0088 -0.01966 -0.02269 -0.0237 -0.03704 C -0.025 -0.04167 -0.02643 -0.0463 -0.0276 -0.05093 C -0.02904 -0.05649 -0.03008 -0.06204 -0.03151 -0.06736 C -0.0332 -0.07292 -0.03516 -0.07824 -0.03685 -0.0838 C -0.03958 -0.09306 -0.04206 -0.10255 -0.04466 -0.11181 C -0.04766 -0.12223 -0.04805 -0.12246 -0.05 -0.13519 C -0.05052 -0.13912 -0.05078 -0.14306 -0.0513 -0.14699 C -0.05169 -0.15 -0.05208 -0.15324 -0.0526 -0.15625 C -0.05299 -0.15857 -0.05325 -0.16111 -0.05391 -0.1632 C -0.05547 -0.16829 -0.05651 -0.17431 -0.05924 -0.17732 C -0.06055 -0.17894 -0.06198 -0.1801 -0.06315 -0.18195 C -0.06549 -0.18565 -0.06966 -0.19375 -0.06966 -0.19375 C -0.07187 -0.22338 -0.07213 -0.21968 -0.06966 -0.26158 C -0.06875 -0.27755 -0.06693 -0.27871 -0.06445 -0.2919 C -0.06393 -0.29491 -0.06406 -0.29861 -0.06315 -0.30139 C -0.06224 -0.30417 -0.06042 -0.30579 -0.05924 -0.30834 C -0.0582 -0.31042 -0.05755 -0.3132 -0.05651 -0.31528 C -0.05404 -0.32037 -0.0487 -0.3294 -0.0487 -0.3294 C -0.0474 -0.33635 -0.04648 -0.34491 -0.04336 -0.35047 C -0.04232 -0.35232 -0.04062 -0.35324 -0.03945 -0.3551 C -0.03802 -0.35718 -0.03698 -0.36019 -0.03555 -0.36204 C -0.03138 -0.36736 -0.02956 -0.3669 -0.025 -0.36922 C -0.0237 -0.36991 -0.0224 -0.37084 -0.02109 -0.37153 C -0.01927 -0.37246 -0.01745 -0.37292 -0.01575 -0.37385 C -0.01445 -0.37454 -0.01315 -0.3757 -0.01185 -0.37616 C -0.0069 -0.37801 0.00208 -0.37986 0.00664 -0.38079 C 0.00794 -0.38172 0.00925 -0.38241 0.01055 -0.38311 C 0.02656 -0.39121 0.02865 -0.38473 0.05534 -0.38311 C 0.05703 -0.38079 0.05859 -0.37801 0.06055 -0.37616 C 0.06172 -0.375 0.06341 -0.37524 0.06445 -0.37385 C 0.06576 -0.37199 0.06628 -0.36922 0.06719 -0.3669 C 0.07617 -0.31899 0.07005 -0.35625 0.06849 -0.24514 C 0.0681 -0.22107 0.0681 -0.19676 0.06719 -0.17269 C 0.0668 -0.16482 0.06654 -0.15625 0.06445 -0.14931 L 0.06185 -0.13982 C 0.06146 -0.12269 0.06133 -0.10556 0.06055 -0.08843 C 0.06042 -0.08588 0.0599 -0.08357 0.05925 -0.08149 C 0.05612 -0.07061 0.05703 -0.07778 0.0526 -0.06736 C 0.05117 -0.06366 0.05026 -0.05926 0.0487 -0.05579 C 0.04766 -0.05301 0.04596 -0.05116 0.04479 -0.04861 C 0.03763 -0.03334 0.04766 -0.05093 0.03815 -0.03218 L 0.025 -0.0088 C 0.0237 -0.00649 0.02214 -0.00463 0.02109 -0.00186 C 0.01615 0.00972 0.01901 0.00532 0.01315 0.01226 C -0.00039 0.00972 0.00443 0.00972 -0.0013 0.00972 L -0.0013 0.00972 " pathEditMode="relative" ptsTypes="AAAAAAAAAAAAAAAAAAAAAAAAAAAAAAAAAAAAAAAAAAAAAAAA">
                                      <p:cBhvr>
                                        <p:cTn id="3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273 L -0.00091 -0.01273 C -0.0026 -0.01898 -0.00455 -0.02523 -0.00612 -0.03148 C -0.00716 -0.03611 -0.00781 -0.04098 -0.00872 -0.04561 C -0.0095 -0.04954 -0.01054 -0.05348 -0.01132 -0.05718 C -0.01184 -0.06111 -0.01237 -0.06505 -0.01276 -0.06898 C -0.01315 -0.07361 -0.01354 -0.07848 -0.01406 -0.08311 C -0.01575 -0.09861 -0.01536 -0.08704 -0.01666 -0.10648 C -0.01849 -0.13449 -0.01822 -0.14723 -0.01927 -0.17894 C -0.01966 -0.1882 -0.01992 -0.19769 -0.02057 -0.20695 C -0.02122 -0.21482 -0.02317 -0.23033 -0.02317 -0.23033 C -0.02213 -0.27732 -0.02434 -0.27385 -0.01927 -0.30533 C -0.01849 -0.30996 -0.01862 -0.31574 -0.01666 -0.31922 C -0.01341 -0.325 -0.00846 -0.32616 -0.00481 -0.33102 C 0.00222 -0.34028 0.00795 -0.35209 0.01498 -0.36135 C 0.01667 -0.36366 0.01836 -0.36644 0.02019 -0.36829 C 0.02891 -0.37732 0.03008 -0.37732 0.03868 -0.38241 C 0.03998 -0.38311 0.04128 -0.38426 0.04258 -0.38473 L 0.04922 -0.38704 C 0.0556 -0.38681 0.09519 -0.39329 0.11498 -0.38241 C 0.11602 -0.38195 0.13034 -0.37385 0.13347 -0.37084 C 0.13529 -0.36875 0.13711 -0.36621 0.13868 -0.36366 C 0.14102 -0.35996 0.14532 -0.35209 0.14532 -0.35209 C 0.14571 -0.34977 0.14649 -0.34746 0.14662 -0.34491 C 0.14727 -0.33403 0.14662 -0.32292 0.14792 -0.31227 C 0.14844 -0.30787 0.15066 -0.30463 0.15183 -0.30047 C 0.1573 -0.28125 0.14831 -0.30672 0.15586 -0.28658 C 0.15534 -0.27477 0.15521 -0.2632 0.15456 -0.25139 C 0.1543 -0.24908 0.153 -0.24699 0.15313 -0.24445 C 0.15352 -0.23797 0.15508 -0.23195 0.15586 -0.2257 C 0.15678 -0.2176 0.15717 -0.21227 0.15847 -0.20463 C 0.15886 -0.20232 0.15912 -0.19977 0.15977 -0.19769 C 0.16732 -0.17361 0.16342 -0.19236 0.16641 -0.17662 C 0.16589 -0.16806 0.16628 -0.15926 0.16498 -0.15093 C 0.1642 -0.14537 0.16042 -0.14098 0.15847 -0.13681 C 0.15704 -0.1338 0.15573 -0.13056 0.15456 -0.12755 C 0.15352 -0.12523 0.15313 -0.12199 0.15183 -0.12037 C 0.15 -0.11806 0.1474 -0.11736 0.14532 -0.11574 C 0.14349 -0.11436 0.1418 -0.1125 0.13998 -0.11111 C 0.13737 -0.10926 0.13464 -0.10857 0.13217 -0.10648 C 0.12852 -0.10324 0.12605 -0.10139 0.12292 -0.09699 C 0.11615 -0.0875 0.12566 -0.09723 0.11498 -0.08773 C 0.11185 -0.08218 0.10977 -0.07778 0.10573 -0.07361 C 0.10456 -0.07246 0.10313 -0.07199 0.10183 -0.0713 C 0.09688 -0.06922 0.09558 -0.06991 0.09128 -0.06667 C 0.07735 -0.05602 0.09584 -0.06829 0.07943 -0.05718 C 0.07605 -0.0551 0.07383 -0.05417 0.07019 -0.05255 L 0.05834 -0.04792 C 0.05482 -0.04653 0.05131 -0.04491 0.04792 -0.04329 C 0.0461 -0.04236 0.04441 -0.04144 0.04258 -0.04098 L 0.03607 -0.03866 C 0.0155 -0.04051 0.01563 -0.03241 0.00573 -0.04561 C 0.00521 -0.0463 0.00482 -0.04723 0.00443 -0.04792 L 0.00443 -0.04792 " pathEditMode="relative" ptsTypes="AAAAAAAAAAAAAAAAAAAAAAAAAAAAAAAAAAAAAAAAAAAAAAAAAAAAAA">
                                      <p:cBhvr>
                                        <p:cTn id="3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8 -0.02755 L -0.00678 -0.02755 C -0.00469 -0.09838 -0.00391 -0.16968 -0.00026 -0.24028 C 0.00091 -0.2625 0.00572 -0.2838 0.00768 -0.30579 C 0.00885 -0.32061 0.00416 -0.3382 0.00898 -0.35024 C 0.01471 -0.36482 0.02643 -0.36736 0.03528 -0.37593 C 0.04882 -0.37454 0.06263 -0.37524 0.07604 -0.3713 C 0.10625 -0.36274 0.1401 -0.34954 0.16679 -0.31991 C 0.18086 -0.30417 0.19309 -0.28403 0.20625 -0.26621 C 0.20976 -0.24746 0.21836 -0.22963 0.21679 -0.20996 C 0.21523 -0.18866 0.20026 -0.10973 0.18255 -0.08357 C 0.17148 -0.06713 0.16002 -0.05093 0.14713 -0.03912 C 0.12812 -0.02199 0.10768 -0.01111 0.08789 0.00301 C 0.06809 0.00046 0.04843 -0.00093 0.02864 -0.00417 C 0.02421 -0.00486 0.01979 -0.00602 0.01549 -0.0088 C 0.01341 -0.01019 0.01211 -0.01366 0.01028 -0.01574 C -0.00118 -0.02871 0.0039 -0.02014 -0.00026 -0.02755 L -0.00026 -0.02755 " pathEditMode="relative" ptsTypes="AAAAAAAAAAAAAAAAAA">
                                      <p:cBhvr>
                                        <p:cTn id="34" dur="1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13946 0.055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275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75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73" grpId="0"/>
      <p:bldP spid="7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74</Words>
  <Application>Microsoft Office PowerPoint</Application>
  <PresentationFormat>宽屏</PresentationFormat>
  <Paragraphs>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 Light</vt:lpstr>
      <vt:lpstr>等线</vt:lpstr>
      <vt:lpstr>KaiTi</vt:lpstr>
      <vt:lpstr>Arial</vt:lpstr>
      <vt:lpstr>AaDurianPa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 jingshu</dc:creator>
  <cp:lastModifiedBy>Soda Soda</cp:lastModifiedBy>
  <cp:revision>16</cp:revision>
  <dcterms:created xsi:type="dcterms:W3CDTF">2020-08-26T05:17:15Z</dcterms:created>
  <dcterms:modified xsi:type="dcterms:W3CDTF">2020-10-30T07:03:42Z</dcterms:modified>
</cp:coreProperties>
</file>