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62" r:id="rId3"/>
    <p:sldId id="326" r:id="rId4"/>
    <p:sldId id="263" r:id="rId5"/>
    <p:sldId id="327" r:id="rId6"/>
    <p:sldId id="328" r:id="rId7"/>
    <p:sldId id="329" r:id="rId8"/>
    <p:sldId id="330" r:id="rId9"/>
  </p:sldIdLst>
  <p:sldSz cx="12192000" cy="6858000"/>
  <p:notesSz cx="6858000" cy="9144000"/>
  <p:embeddedFontLst>
    <p:embeddedFont>
      <p:font typeface="AaDurianPa" panose="02010600030101010101" charset="-122"/>
      <p:regular r:id="rId11"/>
    </p:embeddedFont>
    <p:embeddedFont>
      <p:font typeface="Britannic Bold" panose="020B0903060703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KaiTi" panose="02010609060101010101" pitchFamily="49" charset="-122"/>
      <p:regular r:id="rId17"/>
    </p:embeddedFont>
    <p:embeddedFont>
      <p:font typeface="等线" panose="02010600030101010101" pitchFamily="2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游戏模板" id="{395D022E-25CE-4AD8-9D63-82C2C30B4F97}">
          <p14:sldIdLst>
            <p14:sldId id="258"/>
            <p14:sldId id="262"/>
            <p14:sldId id="326"/>
            <p14:sldId id="263"/>
          </p14:sldIdLst>
        </p14:section>
        <p14:section name="金矿在其他位置" id="{502C9FB9-0023-40D8-A89E-E851180581F3}">
          <p14:sldIdLst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579"/>
    <a:srgbClr val="8D630E"/>
    <a:srgbClr val="FEDA47"/>
    <a:srgbClr val="E3AC28"/>
    <a:srgbClr val="FFF0B5"/>
    <a:srgbClr val="DD8F37"/>
    <a:srgbClr val="C1FBFA"/>
    <a:srgbClr val="69D8FF"/>
    <a:srgbClr val="3E3E3E"/>
    <a:srgbClr val="BD9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25" autoAdjust="0"/>
  </p:normalViewPr>
  <p:slideViewPr>
    <p:cSldViewPr>
      <p:cViewPr varScale="1">
        <p:scale>
          <a:sx n="87" d="100"/>
          <a:sy n="87" d="100"/>
        </p:scale>
        <p:origin x="66" y="18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C60F6-A8E9-4DD7-A682-94FFEFB7C1CC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CDC79-F77F-4906-9CD1-1A026D58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6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DC79-F77F-4906-9CD1-1A026D58B5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0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DC79-F77F-4906-9CD1-1A026D58B5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9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DC79-F77F-4906-9CD1-1A026D58B5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3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DC79-F77F-4906-9CD1-1A026D58B5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7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DC79-F77F-4906-9CD1-1A026D58B5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6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DC79-F77F-4906-9CD1-1A026D58B5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0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DC79-F77F-4906-9CD1-1A026D58B5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1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DC79-F77F-4906-9CD1-1A026D58B5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8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F29265-015F-4C29-B25C-4CDB5C579134}"/>
              </a:ext>
            </a:extLst>
          </p:cNvPr>
          <p:cNvSpPr/>
          <p:nvPr userDrawn="1"/>
        </p:nvSpPr>
        <p:spPr>
          <a:xfrm>
            <a:off x="-1" y="0"/>
            <a:ext cx="12223509" cy="4146358"/>
          </a:xfrm>
          <a:prstGeom prst="rect">
            <a:avLst/>
          </a:prstGeom>
          <a:solidFill>
            <a:srgbClr val="C1F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土地">
            <a:extLst>
              <a:ext uri="{FF2B5EF4-FFF2-40B4-BE49-F238E27FC236}">
                <a16:creationId xmlns:a16="http://schemas.microsoft.com/office/drawing/2014/main" id="{CBDA2DAB-4F07-43F9-86DD-A7EA8FB527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14" b="4108"/>
          <a:stretch/>
        </p:blipFill>
        <p:spPr>
          <a:xfrm>
            <a:off x="-1" y="2177901"/>
            <a:ext cx="12223509" cy="4680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3.xml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EA6B108-7786-4F0E-B6FC-29D94DE6C4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0" t="-5525" r="-2690" b="527"/>
          <a:stretch/>
        </p:blipFill>
        <p:spPr>
          <a:xfrm>
            <a:off x="6981708" y="965726"/>
            <a:ext cx="4608512" cy="460851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4B2B24-6ECC-4FB5-A88B-AC11075063E7}"/>
              </a:ext>
            </a:extLst>
          </p:cNvPr>
          <p:cNvGrpSpPr/>
          <p:nvPr/>
        </p:nvGrpSpPr>
        <p:grpSpPr>
          <a:xfrm>
            <a:off x="-176927" y="2204864"/>
            <a:ext cx="6272927" cy="5655526"/>
            <a:chOff x="263352" y="746324"/>
            <a:chExt cx="6272927" cy="5655526"/>
          </a:xfrm>
        </p:grpSpPr>
        <p:pic>
          <p:nvPicPr>
            <p:cNvPr id="8" name="图片 7" descr="图片包含 游戏机, 钟表, 食物, 标志&#10;&#10;描述已自动生成">
              <a:extLst>
                <a:ext uri="{FF2B5EF4-FFF2-40B4-BE49-F238E27FC236}">
                  <a16:creationId xmlns:a16="http://schemas.microsoft.com/office/drawing/2014/main" id="{9A8CDFAF-9E24-4538-AE47-8C31594A1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66" t="60245"/>
            <a:stretch/>
          </p:blipFill>
          <p:spPr>
            <a:xfrm>
              <a:off x="263352" y="746324"/>
              <a:ext cx="6272927" cy="5655526"/>
            </a:xfrm>
            <a:prstGeom prst="rect">
              <a:avLst/>
            </a:prstGeom>
          </p:spPr>
        </p:pic>
        <p:pic>
          <p:nvPicPr>
            <p:cNvPr id="10" name="图片 9" descr="图片包含 游戏机, 盒子&#10;&#10;描述已自动生成">
              <a:extLst>
                <a:ext uri="{FF2B5EF4-FFF2-40B4-BE49-F238E27FC236}">
                  <a16:creationId xmlns:a16="http://schemas.microsoft.com/office/drawing/2014/main" id="{F116831B-095F-4656-AAB8-190135211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52" b="11830"/>
            <a:stretch/>
          </p:blipFill>
          <p:spPr>
            <a:xfrm>
              <a:off x="4151784" y="2261870"/>
              <a:ext cx="1034634" cy="788579"/>
            </a:xfrm>
            <a:prstGeom prst="rect">
              <a:avLst/>
            </a:prstGeom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88C192-60FB-4F83-AFD3-AC798E771DF9}"/>
                </a:ext>
              </a:extLst>
            </p:cNvPr>
            <p:cNvSpPr/>
            <p:nvPr/>
          </p:nvSpPr>
          <p:spPr>
            <a:xfrm>
              <a:off x="1428739" y="2261870"/>
              <a:ext cx="1786941" cy="18152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Britannic Bold" panose="020B0903060703020204" pitchFamily="34" charset="0"/>
                </a:rPr>
                <a:t>GOAL</a:t>
              </a:r>
            </a:p>
            <a:p>
              <a:pPr algn="ctr"/>
              <a:r>
                <a:rPr lang="en-US" altLang="zh-CN" sz="3200" dirty="0">
                  <a:latin typeface="Britannic Bold" panose="020B0903060703020204" pitchFamily="34" charset="0"/>
                </a:rPr>
                <a:t>FOR</a:t>
              </a:r>
            </a:p>
            <a:p>
              <a:pPr algn="ctr"/>
              <a:r>
                <a:rPr lang="en-US" altLang="zh-CN" sz="3200" dirty="0">
                  <a:latin typeface="Britannic Bold" panose="020B0903060703020204" pitchFamily="34" charset="0"/>
                </a:rPr>
                <a:t>TODAY</a:t>
              </a:r>
              <a:endParaRPr lang="zh-CN" altLang="en-US" sz="3200" dirty="0">
                <a:latin typeface="Britannic Bold" panose="020B0903060703020204" pitchFamily="34" charset="0"/>
              </a:endParaRPr>
            </a:p>
          </p:txBody>
        </p:sp>
        <p:pic>
          <p:nvPicPr>
            <p:cNvPr id="16" name="图片 15" descr="图片包含 游戏机, 盒子&#10;&#10;描述已自动生成">
              <a:extLst>
                <a:ext uri="{FF2B5EF4-FFF2-40B4-BE49-F238E27FC236}">
                  <a16:creationId xmlns:a16="http://schemas.microsoft.com/office/drawing/2014/main" id="{9793E806-FD6E-4E6F-919B-22F693B37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52" b="11830"/>
            <a:stretch/>
          </p:blipFill>
          <p:spPr>
            <a:xfrm>
              <a:off x="4151784" y="3269982"/>
              <a:ext cx="1034634" cy="788579"/>
            </a:xfrm>
            <a:prstGeom prst="rect">
              <a:avLst/>
            </a:prstGeom>
          </p:spPr>
        </p:pic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C066F10-F941-454D-AD50-80BACAED39A7}"/>
              </a:ext>
            </a:extLst>
          </p:cNvPr>
          <p:cNvSpPr/>
          <p:nvPr/>
        </p:nvSpPr>
        <p:spPr>
          <a:xfrm>
            <a:off x="633044" y="692696"/>
            <a:ext cx="5040560" cy="20882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AaDurianPa" panose="03000502000000000000" pitchFamily="66" charset="-122"/>
                <a:ea typeface="AaDurianPa" panose="03000502000000000000" pitchFamily="66" charset="-122"/>
              </a:rPr>
              <a:t>挖金矿</a:t>
            </a:r>
          </a:p>
        </p:txBody>
      </p:sp>
      <p:pic>
        <p:nvPicPr>
          <p:cNvPr id="4" name="图片 3" descr="图片包含 游戏机, 街道, 标志, 桥&#10;&#10;描述已自动生成">
            <a:hlinkClick r:id="rId6" action="ppaction://hlinksldjump"/>
            <a:extLst>
              <a:ext uri="{FF2B5EF4-FFF2-40B4-BE49-F238E27FC236}">
                <a16:creationId xmlns:a16="http://schemas.microsoft.com/office/drawing/2014/main" id="{2AAFE137-7F5D-41CC-9BCD-C063C1BFF7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63209"/>
            <a:ext cx="803194" cy="6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金矿">
            <a:extLst>
              <a:ext uri="{FF2B5EF4-FFF2-40B4-BE49-F238E27FC236}">
                <a16:creationId xmlns:a16="http://schemas.microsoft.com/office/drawing/2014/main" id="{53AEBC71-0D24-4BBE-85B6-F0A63C90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7585" y="5504919"/>
            <a:ext cx="977401" cy="977401"/>
          </a:xfrm>
          <a:prstGeom prst="rect">
            <a:avLst/>
          </a:prstGeom>
        </p:spPr>
      </p:pic>
      <p:pic>
        <p:nvPicPr>
          <p:cNvPr id="2" name="车">
            <a:extLst>
              <a:ext uri="{FF2B5EF4-FFF2-40B4-BE49-F238E27FC236}">
                <a16:creationId xmlns:a16="http://schemas.microsoft.com/office/drawing/2014/main" id="{BA8D260D-4273-4B1F-8630-DBD738847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83450" y1="53600" x2="89050" y2="60200"/>
                        <a14:backgroundMark x1="80050" y1="62200" x2="90000" y2="52900"/>
                        <a14:backgroundMark x1="71850" y1="27600" x2="87350" y2="49850"/>
                        <a14:backgroundMark x1="87350" y1="49850" x2="80550" y2="37750"/>
                        <a14:backgroundMark x1="80550" y1="37750" x2="88300" y2="48250"/>
                        <a14:backgroundMark x1="88300" y1="48250" x2="88400" y2="48750"/>
                        <a14:backgroundMark x1="88050" y1="49250" x2="81300" y2="37050"/>
                        <a14:backgroundMark x1="81300" y1="37050" x2="71950" y2="28000"/>
                        <a14:backgroundMark x1="72800" y1="27850" x2="78950" y2="3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043">
            <a:off x="1577122" y="607809"/>
            <a:ext cx="3658561" cy="3658561"/>
          </a:xfrm>
          <a:prstGeom prst="rect">
            <a:avLst/>
          </a:prstGeom>
        </p:spPr>
      </p:pic>
      <p:pic>
        <p:nvPicPr>
          <p:cNvPr id="9" name="上抓手">
            <a:extLst>
              <a:ext uri="{FF2B5EF4-FFF2-40B4-BE49-F238E27FC236}">
                <a16:creationId xmlns:a16="http://schemas.microsoft.com/office/drawing/2014/main" id="{8B530137-C273-4FB8-93CB-F6AADEDA39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0323533">
            <a:off x="4097732" y="1737588"/>
            <a:ext cx="750476" cy="803046"/>
          </a:xfrm>
          <a:prstGeom prst="rect">
            <a:avLst/>
          </a:prstGeom>
        </p:spPr>
      </p:pic>
      <p:grpSp>
        <p:nvGrpSpPr>
          <p:cNvPr id="16" name="词1">
            <a:extLst>
              <a:ext uri="{FF2B5EF4-FFF2-40B4-BE49-F238E27FC236}">
                <a16:creationId xmlns:a16="http://schemas.microsoft.com/office/drawing/2014/main" id="{F6AB23E0-868E-4358-8E79-52636746E089}"/>
              </a:ext>
            </a:extLst>
          </p:cNvPr>
          <p:cNvGrpSpPr/>
          <p:nvPr/>
        </p:nvGrpSpPr>
        <p:grpSpPr>
          <a:xfrm>
            <a:off x="377361" y="3813765"/>
            <a:ext cx="2071147" cy="1373115"/>
            <a:chOff x="377361" y="3813765"/>
            <a:chExt cx="2071147" cy="13731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EE24E42-0FF0-4F58-93B9-207F77CAD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0" t="24669" r="5962" b="19901"/>
            <a:stretch/>
          </p:blipFill>
          <p:spPr>
            <a:xfrm>
              <a:off x="377361" y="3813765"/>
              <a:ext cx="2071147" cy="1373115"/>
            </a:xfrm>
            <a:prstGeom prst="rect">
              <a:avLst/>
            </a:prstGeom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4159060-E73A-4659-ADBE-58C098A8F2D0}"/>
                </a:ext>
              </a:extLst>
            </p:cNvPr>
            <p:cNvSpPr/>
            <p:nvPr/>
          </p:nvSpPr>
          <p:spPr>
            <a:xfrm>
              <a:off x="695400" y="4221088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容易</a:t>
              </a:r>
            </a:p>
          </p:txBody>
        </p:sp>
      </p:grpSp>
      <p:grpSp>
        <p:nvGrpSpPr>
          <p:cNvPr id="4" name="词3">
            <a:extLst>
              <a:ext uri="{FF2B5EF4-FFF2-40B4-BE49-F238E27FC236}">
                <a16:creationId xmlns:a16="http://schemas.microsoft.com/office/drawing/2014/main" id="{0A972FFB-03FA-45F0-9FCA-D36415FD352F}"/>
              </a:ext>
            </a:extLst>
          </p:cNvPr>
          <p:cNvGrpSpPr/>
          <p:nvPr/>
        </p:nvGrpSpPr>
        <p:grpSpPr>
          <a:xfrm>
            <a:off x="4943872" y="3817557"/>
            <a:ext cx="1962435" cy="1310463"/>
            <a:chOff x="4511824" y="3927639"/>
            <a:chExt cx="1962435" cy="13104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BF7336C-FC0D-43CB-A760-A9C1619C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11824" y="3927639"/>
              <a:ext cx="1962435" cy="131046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F86BCA9-372F-4516-BB83-03ACA41C9E7C}"/>
                </a:ext>
              </a:extLst>
            </p:cNvPr>
            <p:cNvSpPr/>
            <p:nvPr/>
          </p:nvSpPr>
          <p:spPr>
            <a:xfrm>
              <a:off x="4812031" y="4331170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刚才</a:t>
              </a:r>
            </a:p>
          </p:txBody>
        </p:sp>
      </p:grpSp>
      <p:grpSp>
        <p:nvGrpSpPr>
          <p:cNvPr id="5" name="词2">
            <a:extLst>
              <a:ext uri="{FF2B5EF4-FFF2-40B4-BE49-F238E27FC236}">
                <a16:creationId xmlns:a16="http://schemas.microsoft.com/office/drawing/2014/main" id="{F1025665-FAFF-43DA-9E7A-C677BAE3D181}"/>
              </a:ext>
            </a:extLst>
          </p:cNvPr>
          <p:cNvGrpSpPr/>
          <p:nvPr/>
        </p:nvGrpSpPr>
        <p:grpSpPr>
          <a:xfrm>
            <a:off x="2783632" y="5284490"/>
            <a:ext cx="1567150" cy="1046502"/>
            <a:chOff x="2940042" y="5284490"/>
            <a:chExt cx="1567150" cy="104650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F830AE8-AA43-49D8-BB21-5AAA4F9D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40042" y="5284490"/>
              <a:ext cx="1567150" cy="1046502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352FDC2-2388-4853-A51A-86646D24968B}"/>
                </a:ext>
              </a:extLst>
            </p:cNvPr>
            <p:cNvSpPr/>
            <p:nvPr/>
          </p:nvSpPr>
          <p:spPr>
            <a:xfrm>
              <a:off x="3310832" y="5483929"/>
              <a:ext cx="864096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加</a:t>
              </a:r>
            </a:p>
          </p:txBody>
        </p:sp>
      </p:grpSp>
      <p:grpSp>
        <p:nvGrpSpPr>
          <p:cNvPr id="22" name="词5">
            <a:extLst>
              <a:ext uri="{FF2B5EF4-FFF2-40B4-BE49-F238E27FC236}">
                <a16:creationId xmlns:a16="http://schemas.microsoft.com/office/drawing/2014/main" id="{971D5381-4B94-4A3C-9A59-D244DD5351A6}"/>
              </a:ext>
            </a:extLst>
          </p:cNvPr>
          <p:cNvGrpSpPr/>
          <p:nvPr/>
        </p:nvGrpSpPr>
        <p:grpSpPr>
          <a:xfrm>
            <a:off x="8387044" y="3770231"/>
            <a:ext cx="1567151" cy="1046502"/>
            <a:chOff x="10362354" y="3862167"/>
            <a:chExt cx="1567151" cy="104650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39AC6F-1276-41F1-B464-60C9B78B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2354" y="3862167"/>
              <a:ext cx="1567151" cy="1046502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1AF36B-DEC3-4D33-B8E5-DE6FED577C0D}"/>
                </a:ext>
              </a:extLst>
            </p:cNvPr>
            <p:cNvSpPr/>
            <p:nvPr/>
          </p:nvSpPr>
          <p:spPr>
            <a:xfrm>
              <a:off x="10735606" y="4097449"/>
              <a:ext cx="864096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减</a:t>
              </a:r>
            </a:p>
          </p:txBody>
        </p:sp>
      </p:grpSp>
      <p:grpSp>
        <p:nvGrpSpPr>
          <p:cNvPr id="20" name="词4">
            <a:extLst>
              <a:ext uri="{FF2B5EF4-FFF2-40B4-BE49-F238E27FC236}">
                <a16:creationId xmlns:a16="http://schemas.microsoft.com/office/drawing/2014/main" id="{EFD4C3FC-CE07-4A1E-A6D5-F58A2050CC85}"/>
              </a:ext>
            </a:extLst>
          </p:cNvPr>
          <p:cNvGrpSpPr/>
          <p:nvPr/>
        </p:nvGrpSpPr>
        <p:grpSpPr>
          <a:xfrm>
            <a:off x="6606098" y="5647199"/>
            <a:ext cx="1567151" cy="1046502"/>
            <a:chOff x="6710721" y="5647199"/>
            <a:chExt cx="1567151" cy="10465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E5065FB-1B70-4B8A-84EB-D03DA7ED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10721" y="5647199"/>
              <a:ext cx="1567151" cy="1046502"/>
            </a:xfrm>
            <a:prstGeom prst="rect">
              <a:avLst/>
            </a:prstGeom>
          </p:spPr>
        </p:pic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1485027-035D-40CA-BE2F-6D99F8895AF2}"/>
                </a:ext>
              </a:extLst>
            </p:cNvPr>
            <p:cNvSpPr/>
            <p:nvPr/>
          </p:nvSpPr>
          <p:spPr>
            <a:xfrm>
              <a:off x="7080946" y="5812295"/>
              <a:ext cx="864096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万</a:t>
              </a:r>
            </a:p>
          </p:txBody>
        </p:sp>
      </p:grpSp>
      <p:grpSp>
        <p:nvGrpSpPr>
          <p:cNvPr id="21" name="词6">
            <a:extLst>
              <a:ext uri="{FF2B5EF4-FFF2-40B4-BE49-F238E27FC236}">
                <a16:creationId xmlns:a16="http://schemas.microsoft.com/office/drawing/2014/main" id="{54827C7F-508F-45F2-AB73-BD78864F40FC}"/>
              </a:ext>
            </a:extLst>
          </p:cNvPr>
          <p:cNvGrpSpPr/>
          <p:nvPr/>
        </p:nvGrpSpPr>
        <p:grpSpPr>
          <a:xfrm>
            <a:off x="9969226" y="5157192"/>
            <a:ext cx="1975309" cy="1319059"/>
            <a:chOff x="9170620" y="5136998"/>
            <a:chExt cx="1975309" cy="131905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BA5D970-9320-4749-980E-026A10D1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0620" y="5136998"/>
              <a:ext cx="1975309" cy="1319059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547884A-12B4-4C2B-A395-C206CC71FC9B}"/>
                </a:ext>
              </a:extLst>
            </p:cNvPr>
            <p:cNvSpPr/>
            <p:nvPr/>
          </p:nvSpPr>
          <p:spPr>
            <a:xfrm>
              <a:off x="9408368" y="5637487"/>
              <a:ext cx="1458624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数学</a:t>
              </a:r>
            </a:p>
          </p:txBody>
        </p:sp>
      </p:grpSp>
      <p:cxnSp>
        <p:nvCxnSpPr>
          <p:cNvPr id="25" name="拉线1">
            <a:extLst>
              <a:ext uri="{FF2B5EF4-FFF2-40B4-BE49-F238E27FC236}">
                <a16:creationId xmlns:a16="http://schemas.microsoft.com/office/drawing/2014/main" id="{1DA6464A-B931-4EDA-87FB-C546C040D7BA}"/>
              </a:ext>
            </a:extLst>
          </p:cNvPr>
          <p:cNvCxnSpPr>
            <a:stCxn id="9" idx="0"/>
          </p:cNvCxnSpPr>
          <p:nvPr/>
        </p:nvCxnSpPr>
        <p:spPr>
          <a:xfrm flipH="1">
            <a:off x="1847528" y="1764951"/>
            <a:ext cx="2479755" cy="206310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拉线2">
            <a:extLst>
              <a:ext uri="{FF2B5EF4-FFF2-40B4-BE49-F238E27FC236}">
                <a16:creationId xmlns:a16="http://schemas.microsoft.com/office/drawing/2014/main" id="{36FD740E-1BBF-4200-9CC4-459914A824CE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3850540" y="1764951"/>
            <a:ext cx="476743" cy="3098790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拉线3">
            <a:extLst>
              <a:ext uri="{FF2B5EF4-FFF2-40B4-BE49-F238E27FC236}">
                <a16:creationId xmlns:a16="http://schemas.microsoft.com/office/drawing/2014/main" id="{E196E987-7ACC-4805-BC27-CFDD4E7AF261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916796" cy="180821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拉线5">
            <a:extLst>
              <a:ext uri="{FF2B5EF4-FFF2-40B4-BE49-F238E27FC236}">
                <a16:creationId xmlns:a16="http://schemas.microsoft.com/office/drawing/2014/main" id="{7FD0982E-1144-4233-AAEF-8FB4A5BB3484}"/>
              </a:ext>
            </a:extLst>
          </p:cNvPr>
          <p:cNvCxnSpPr>
            <a:cxnSpLocks/>
          </p:cNvCxnSpPr>
          <p:nvPr/>
        </p:nvCxnSpPr>
        <p:spPr>
          <a:xfrm>
            <a:off x="4327283" y="1764951"/>
            <a:ext cx="4059761" cy="187837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拉线4">
            <a:extLst>
              <a:ext uri="{FF2B5EF4-FFF2-40B4-BE49-F238E27FC236}">
                <a16:creationId xmlns:a16="http://schemas.microsoft.com/office/drawing/2014/main" id="{48623C35-D2DC-4102-A321-6A78E0E9BED4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2344783" cy="3591855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拉线6">
            <a:extLst>
              <a:ext uri="{FF2B5EF4-FFF2-40B4-BE49-F238E27FC236}">
                <a16:creationId xmlns:a16="http://schemas.microsoft.com/office/drawing/2014/main" id="{03E5F7C0-E121-4471-92B1-6F893629AEBB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5753608" cy="344556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下抓手1">
            <a:extLst>
              <a:ext uri="{FF2B5EF4-FFF2-40B4-BE49-F238E27FC236}">
                <a16:creationId xmlns:a16="http://schemas.microsoft.com/office/drawing/2014/main" id="{6AAF540A-2073-49D9-96AF-021C101AEB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190633">
            <a:off x="1458121" y="3503289"/>
            <a:ext cx="750476" cy="803046"/>
          </a:xfrm>
          <a:prstGeom prst="rect">
            <a:avLst/>
          </a:prstGeom>
        </p:spPr>
      </p:pic>
      <p:pic>
        <p:nvPicPr>
          <p:cNvPr id="30" name="下抓手3">
            <a:extLst>
              <a:ext uri="{FF2B5EF4-FFF2-40B4-BE49-F238E27FC236}">
                <a16:creationId xmlns:a16="http://schemas.microsoft.com/office/drawing/2014/main" id="{00105CAE-D401-4756-9BB9-2C90B847038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865903">
            <a:off x="5024338" y="3340388"/>
            <a:ext cx="750476" cy="803046"/>
          </a:xfrm>
          <a:prstGeom prst="rect">
            <a:avLst/>
          </a:prstGeom>
        </p:spPr>
      </p:pic>
      <p:pic>
        <p:nvPicPr>
          <p:cNvPr id="31" name="下抓手5">
            <a:extLst>
              <a:ext uri="{FF2B5EF4-FFF2-40B4-BE49-F238E27FC236}">
                <a16:creationId xmlns:a16="http://schemas.microsoft.com/office/drawing/2014/main" id="{01FC1AAF-E8E2-431A-877F-8EFB3C4077D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350415">
            <a:off x="8170423" y="3421431"/>
            <a:ext cx="750476" cy="803046"/>
          </a:xfrm>
          <a:prstGeom prst="rect">
            <a:avLst/>
          </a:prstGeom>
        </p:spPr>
      </p:pic>
      <p:pic>
        <p:nvPicPr>
          <p:cNvPr id="32" name="下抓手2">
            <a:extLst>
              <a:ext uri="{FF2B5EF4-FFF2-40B4-BE49-F238E27FC236}">
                <a16:creationId xmlns:a16="http://schemas.microsoft.com/office/drawing/2014/main" id="{5135A466-F2F3-4D55-9E39-A5C28F0E36A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117105">
            <a:off x="3295408" y="4698177"/>
            <a:ext cx="750476" cy="803046"/>
          </a:xfrm>
          <a:prstGeom prst="rect">
            <a:avLst/>
          </a:prstGeom>
        </p:spPr>
      </p:pic>
      <p:pic>
        <p:nvPicPr>
          <p:cNvPr id="33" name="下抓手4">
            <a:extLst>
              <a:ext uri="{FF2B5EF4-FFF2-40B4-BE49-F238E27FC236}">
                <a16:creationId xmlns:a16="http://schemas.microsoft.com/office/drawing/2014/main" id="{A15EECBC-5478-4191-B430-257B5B0A06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9112210">
            <a:off x="6470711" y="5160036"/>
            <a:ext cx="750476" cy="803046"/>
          </a:xfrm>
          <a:prstGeom prst="rect">
            <a:avLst/>
          </a:prstGeom>
        </p:spPr>
      </p:pic>
      <p:pic>
        <p:nvPicPr>
          <p:cNvPr id="34" name="下抓手6">
            <a:extLst>
              <a:ext uri="{FF2B5EF4-FFF2-40B4-BE49-F238E27FC236}">
                <a16:creationId xmlns:a16="http://schemas.microsoft.com/office/drawing/2014/main" id="{5403B99B-B9AA-423D-A640-DE1B300604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241754">
            <a:off x="9858741" y="4966493"/>
            <a:ext cx="750476" cy="803046"/>
          </a:xfrm>
          <a:prstGeom prst="rect">
            <a:avLst/>
          </a:prstGeom>
        </p:spPr>
      </p:pic>
      <p:grpSp>
        <p:nvGrpSpPr>
          <p:cNvPr id="36" name="完整车">
            <a:extLst>
              <a:ext uri="{FF2B5EF4-FFF2-40B4-BE49-F238E27FC236}">
                <a16:creationId xmlns:a16="http://schemas.microsoft.com/office/drawing/2014/main" id="{0627FC9C-11CF-4A5C-BD22-0487F75B8AA5}"/>
              </a:ext>
            </a:extLst>
          </p:cNvPr>
          <p:cNvGrpSpPr/>
          <p:nvPr/>
        </p:nvGrpSpPr>
        <p:grpSpPr>
          <a:xfrm>
            <a:off x="1558401" y="595294"/>
            <a:ext cx="3658561" cy="3658561"/>
            <a:chOff x="1729522" y="760209"/>
            <a:chExt cx="3658561" cy="3658561"/>
          </a:xfrm>
        </p:grpSpPr>
        <p:pic>
          <p:nvPicPr>
            <p:cNvPr id="38" name="车">
              <a:extLst>
                <a:ext uri="{FF2B5EF4-FFF2-40B4-BE49-F238E27FC236}">
                  <a16:creationId xmlns:a16="http://schemas.microsoft.com/office/drawing/2014/main" id="{4D1B2B46-72D9-41E4-AE2F-6B62277E4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83450" y1="53600" x2="89050" y2="60200"/>
                          <a14:backgroundMark x1="80050" y1="62200" x2="90000" y2="52900"/>
                          <a14:backgroundMark x1="71850" y1="27600" x2="87350" y2="49850"/>
                          <a14:backgroundMark x1="87350" y1="49850" x2="80550" y2="37750"/>
                          <a14:backgroundMark x1="80550" y1="37750" x2="88300" y2="48250"/>
                          <a14:backgroundMark x1="88300" y1="48250" x2="88400" y2="48750"/>
                          <a14:backgroundMark x1="88050" y1="49250" x2="81300" y2="37050"/>
                          <a14:backgroundMark x1="81300" y1="37050" x2="71950" y2="28000"/>
                          <a14:backgroundMark x1="72800" y1="27850" x2="78950" y2="35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7043">
              <a:off x="1729522" y="760209"/>
              <a:ext cx="3658561" cy="3658561"/>
            </a:xfrm>
            <a:prstGeom prst="rect">
              <a:avLst/>
            </a:prstGeom>
          </p:spPr>
        </p:pic>
        <p:pic>
          <p:nvPicPr>
            <p:cNvPr id="39" name="上抓手">
              <a:extLst>
                <a:ext uri="{FF2B5EF4-FFF2-40B4-BE49-F238E27FC236}">
                  <a16:creationId xmlns:a16="http://schemas.microsoft.com/office/drawing/2014/main" id="{759985A8-2964-460C-BC55-431ECCA05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49058" r="2722" b="28992"/>
            <a:stretch/>
          </p:blipFill>
          <p:spPr>
            <a:xfrm rot="20323533">
              <a:off x="4250132" y="1889988"/>
              <a:ext cx="750476" cy="803046"/>
            </a:xfrm>
            <a:prstGeom prst="rect">
              <a:avLst/>
            </a:prstGeom>
          </p:spPr>
        </p:pic>
      </p:grpSp>
      <p:pic>
        <p:nvPicPr>
          <p:cNvPr id="42" name="放大的金矿">
            <a:extLst>
              <a:ext uri="{FF2B5EF4-FFF2-40B4-BE49-F238E27FC236}">
                <a16:creationId xmlns:a16="http://schemas.microsoft.com/office/drawing/2014/main" id="{F0565A4B-A3EC-4E29-991E-3F9A959CCB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646" y="2098173"/>
            <a:ext cx="2912708" cy="2912708"/>
          </a:xfrm>
          <a:prstGeom prst="rect">
            <a:avLst/>
          </a:prstGeom>
        </p:spPr>
      </p:pic>
      <p:pic>
        <p:nvPicPr>
          <p:cNvPr id="7" name="图片 6" descr="图片包含 游戏机, 街道, 标志, 桥&#10;&#10;描述已自动生成">
            <a:hlinkClick r:id="rId13" action="ppaction://hlinksldjump"/>
            <a:extLst>
              <a:ext uri="{FF2B5EF4-FFF2-40B4-BE49-F238E27FC236}">
                <a16:creationId xmlns:a16="http://schemas.microsoft.com/office/drawing/2014/main" id="{79ADF4BF-C774-4EF5-B80D-4745797027A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63209"/>
            <a:ext cx="803194" cy="6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.4194 -0.2717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4" y="-1358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25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250"/>
                            </p:stCondLst>
                            <p:childTnLst>
                              <p:par>
                                <p:cTn id="18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金矿">
            <a:extLst>
              <a:ext uri="{FF2B5EF4-FFF2-40B4-BE49-F238E27FC236}">
                <a16:creationId xmlns:a16="http://schemas.microsoft.com/office/drawing/2014/main" id="{53AEBC71-0D24-4BBE-85B6-F0A63C90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8088" y="5763967"/>
            <a:ext cx="977401" cy="977401"/>
          </a:xfrm>
          <a:prstGeom prst="rect">
            <a:avLst/>
          </a:prstGeom>
        </p:spPr>
      </p:pic>
      <p:pic>
        <p:nvPicPr>
          <p:cNvPr id="2" name="车">
            <a:extLst>
              <a:ext uri="{FF2B5EF4-FFF2-40B4-BE49-F238E27FC236}">
                <a16:creationId xmlns:a16="http://schemas.microsoft.com/office/drawing/2014/main" id="{BA8D260D-4273-4B1F-8630-DBD738847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83450" y1="53600" x2="89050" y2="60200"/>
                        <a14:backgroundMark x1="80050" y1="62200" x2="90000" y2="52900"/>
                        <a14:backgroundMark x1="71850" y1="27600" x2="87350" y2="49850"/>
                        <a14:backgroundMark x1="87350" y1="49850" x2="80550" y2="37750"/>
                        <a14:backgroundMark x1="80550" y1="37750" x2="88300" y2="48250"/>
                        <a14:backgroundMark x1="88300" y1="48250" x2="88400" y2="48750"/>
                        <a14:backgroundMark x1="88050" y1="49250" x2="81300" y2="37050"/>
                        <a14:backgroundMark x1="81300" y1="37050" x2="71950" y2="28000"/>
                        <a14:backgroundMark x1="72800" y1="27850" x2="78950" y2="3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043">
            <a:off x="1577122" y="607809"/>
            <a:ext cx="3658561" cy="3658561"/>
          </a:xfrm>
          <a:prstGeom prst="rect">
            <a:avLst/>
          </a:prstGeom>
        </p:spPr>
      </p:pic>
      <p:pic>
        <p:nvPicPr>
          <p:cNvPr id="9" name="上抓手">
            <a:extLst>
              <a:ext uri="{FF2B5EF4-FFF2-40B4-BE49-F238E27FC236}">
                <a16:creationId xmlns:a16="http://schemas.microsoft.com/office/drawing/2014/main" id="{8B530137-C273-4FB8-93CB-F6AADEDA39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0323533">
            <a:off x="4097732" y="1737588"/>
            <a:ext cx="750476" cy="803046"/>
          </a:xfrm>
          <a:prstGeom prst="rect">
            <a:avLst/>
          </a:prstGeom>
        </p:spPr>
      </p:pic>
      <p:grpSp>
        <p:nvGrpSpPr>
          <p:cNvPr id="16" name="词1">
            <a:extLst>
              <a:ext uri="{FF2B5EF4-FFF2-40B4-BE49-F238E27FC236}">
                <a16:creationId xmlns:a16="http://schemas.microsoft.com/office/drawing/2014/main" id="{F6AB23E0-868E-4358-8E79-52636746E089}"/>
              </a:ext>
            </a:extLst>
          </p:cNvPr>
          <p:cNvGrpSpPr/>
          <p:nvPr/>
        </p:nvGrpSpPr>
        <p:grpSpPr>
          <a:xfrm>
            <a:off x="377361" y="3813765"/>
            <a:ext cx="2071147" cy="1373115"/>
            <a:chOff x="377361" y="3813765"/>
            <a:chExt cx="2071147" cy="13731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EE24E42-0FF0-4F58-93B9-207F77CAD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0" t="24669" r="5962" b="19901"/>
            <a:stretch/>
          </p:blipFill>
          <p:spPr>
            <a:xfrm>
              <a:off x="377361" y="3813765"/>
              <a:ext cx="2071147" cy="1373115"/>
            </a:xfrm>
            <a:prstGeom prst="rect">
              <a:avLst/>
            </a:prstGeom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4159060-E73A-4659-ADBE-58C098A8F2D0}"/>
                </a:ext>
              </a:extLst>
            </p:cNvPr>
            <p:cNvSpPr/>
            <p:nvPr/>
          </p:nvSpPr>
          <p:spPr>
            <a:xfrm>
              <a:off x="695400" y="4221088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参加</a:t>
              </a:r>
            </a:p>
          </p:txBody>
        </p:sp>
      </p:grpSp>
      <p:grpSp>
        <p:nvGrpSpPr>
          <p:cNvPr id="4" name="词3">
            <a:extLst>
              <a:ext uri="{FF2B5EF4-FFF2-40B4-BE49-F238E27FC236}">
                <a16:creationId xmlns:a16="http://schemas.microsoft.com/office/drawing/2014/main" id="{0A972FFB-03FA-45F0-9FCA-D36415FD352F}"/>
              </a:ext>
            </a:extLst>
          </p:cNvPr>
          <p:cNvGrpSpPr/>
          <p:nvPr/>
        </p:nvGrpSpPr>
        <p:grpSpPr>
          <a:xfrm>
            <a:off x="4943872" y="3817557"/>
            <a:ext cx="1962435" cy="1310463"/>
            <a:chOff x="4511824" y="3927639"/>
            <a:chExt cx="1962435" cy="13104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BF7336C-FC0D-43CB-A760-A9C1619C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11824" y="3927639"/>
              <a:ext cx="1962435" cy="131046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F86BCA9-372F-4516-BB83-03ACA41C9E7C}"/>
                </a:ext>
              </a:extLst>
            </p:cNvPr>
            <p:cNvSpPr/>
            <p:nvPr/>
          </p:nvSpPr>
          <p:spPr>
            <a:xfrm>
              <a:off x="4812031" y="4331170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走路</a:t>
              </a:r>
            </a:p>
          </p:txBody>
        </p:sp>
      </p:grpSp>
      <p:grpSp>
        <p:nvGrpSpPr>
          <p:cNvPr id="5" name="词2">
            <a:extLst>
              <a:ext uri="{FF2B5EF4-FFF2-40B4-BE49-F238E27FC236}">
                <a16:creationId xmlns:a16="http://schemas.microsoft.com/office/drawing/2014/main" id="{F1025665-FAFF-43DA-9E7A-C677BAE3D181}"/>
              </a:ext>
            </a:extLst>
          </p:cNvPr>
          <p:cNvGrpSpPr/>
          <p:nvPr/>
        </p:nvGrpSpPr>
        <p:grpSpPr>
          <a:xfrm>
            <a:off x="2783632" y="5284490"/>
            <a:ext cx="1567150" cy="1046502"/>
            <a:chOff x="2940042" y="5284490"/>
            <a:chExt cx="1567150" cy="104650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F830AE8-AA43-49D8-BB21-5AAA4F9D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40042" y="5284490"/>
              <a:ext cx="1567150" cy="1046502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352FDC2-2388-4853-A51A-86646D24968B}"/>
                </a:ext>
              </a:extLst>
            </p:cNvPr>
            <p:cNvSpPr/>
            <p:nvPr/>
          </p:nvSpPr>
          <p:spPr>
            <a:xfrm>
              <a:off x="3310832" y="5483929"/>
              <a:ext cx="864096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车</a:t>
              </a:r>
            </a:p>
          </p:txBody>
        </p:sp>
      </p:grpSp>
      <p:grpSp>
        <p:nvGrpSpPr>
          <p:cNvPr id="22" name="词5">
            <a:extLst>
              <a:ext uri="{FF2B5EF4-FFF2-40B4-BE49-F238E27FC236}">
                <a16:creationId xmlns:a16="http://schemas.microsoft.com/office/drawing/2014/main" id="{971D5381-4B94-4A3C-9A59-D244DD5351A6}"/>
              </a:ext>
            </a:extLst>
          </p:cNvPr>
          <p:cNvGrpSpPr/>
          <p:nvPr/>
        </p:nvGrpSpPr>
        <p:grpSpPr>
          <a:xfrm>
            <a:off x="8387044" y="3770231"/>
            <a:ext cx="1567151" cy="1046502"/>
            <a:chOff x="10362354" y="3862167"/>
            <a:chExt cx="1567151" cy="104650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39AC6F-1276-41F1-B464-60C9B78B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2354" y="3862167"/>
              <a:ext cx="1567151" cy="1046502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1AF36B-DEC3-4D33-B8E5-DE6FED577C0D}"/>
                </a:ext>
              </a:extLst>
            </p:cNvPr>
            <p:cNvSpPr/>
            <p:nvPr/>
          </p:nvSpPr>
          <p:spPr>
            <a:xfrm>
              <a:off x="10735606" y="4097449"/>
              <a:ext cx="864096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跳</a:t>
              </a:r>
            </a:p>
          </p:txBody>
        </p:sp>
      </p:grpSp>
      <p:grpSp>
        <p:nvGrpSpPr>
          <p:cNvPr id="20" name="词4">
            <a:extLst>
              <a:ext uri="{FF2B5EF4-FFF2-40B4-BE49-F238E27FC236}">
                <a16:creationId xmlns:a16="http://schemas.microsoft.com/office/drawing/2014/main" id="{EFD4C3FC-CE07-4A1E-A6D5-F58A2050CC85}"/>
              </a:ext>
            </a:extLst>
          </p:cNvPr>
          <p:cNvGrpSpPr/>
          <p:nvPr/>
        </p:nvGrpSpPr>
        <p:grpSpPr>
          <a:xfrm>
            <a:off x="6606098" y="5647199"/>
            <a:ext cx="1567151" cy="1046502"/>
            <a:chOff x="6710721" y="5647199"/>
            <a:chExt cx="1567151" cy="10465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E5065FB-1B70-4B8A-84EB-D03DA7ED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10721" y="5647199"/>
              <a:ext cx="1567151" cy="1046502"/>
            </a:xfrm>
            <a:prstGeom prst="rect">
              <a:avLst/>
            </a:prstGeom>
          </p:spPr>
        </p:pic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1485027-035D-40CA-BE2F-6D99F8895AF2}"/>
                </a:ext>
              </a:extLst>
            </p:cNvPr>
            <p:cNvSpPr/>
            <p:nvPr/>
          </p:nvSpPr>
          <p:spPr>
            <a:xfrm>
              <a:off x="7080946" y="5812295"/>
              <a:ext cx="864096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骑</a:t>
              </a:r>
            </a:p>
          </p:txBody>
        </p:sp>
      </p:grpSp>
      <p:grpSp>
        <p:nvGrpSpPr>
          <p:cNvPr id="21" name="词6">
            <a:extLst>
              <a:ext uri="{FF2B5EF4-FFF2-40B4-BE49-F238E27FC236}">
                <a16:creationId xmlns:a16="http://schemas.microsoft.com/office/drawing/2014/main" id="{54827C7F-508F-45F2-AB73-BD78864F40FC}"/>
              </a:ext>
            </a:extLst>
          </p:cNvPr>
          <p:cNvGrpSpPr/>
          <p:nvPr/>
        </p:nvGrpSpPr>
        <p:grpSpPr>
          <a:xfrm>
            <a:off x="9969226" y="5157192"/>
            <a:ext cx="1975309" cy="1319059"/>
            <a:chOff x="9170620" y="5136998"/>
            <a:chExt cx="1975309" cy="131905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BA5D970-9320-4749-980E-026A10D1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0620" y="5136998"/>
              <a:ext cx="1975309" cy="1319059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547884A-12B4-4C2B-A395-C206CC71FC9B}"/>
                </a:ext>
              </a:extLst>
            </p:cNvPr>
            <p:cNvSpPr/>
            <p:nvPr/>
          </p:nvSpPr>
          <p:spPr>
            <a:xfrm>
              <a:off x="9408368" y="5637487"/>
              <a:ext cx="1458624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比赛</a:t>
              </a:r>
            </a:p>
          </p:txBody>
        </p:sp>
      </p:grpSp>
      <p:cxnSp>
        <p:nvCxnSpPr>
          <p:cNvPr id="25" name="拉线1">
            <a:extLst>
              <a:ext uri="{FF2B5EF4-FFF2-40B4-BE49-F238E27FC236}">
                <a16:creationId xmlns:a16="http://schemas.microsoft.com/office/drawing/2014/main" id="{1DA6464A-B931-4EDA-87FB-C546C040D7BA}"/>
              </a:ext>
            </a:extLst>
          </p:cNvPr>
          <p:cNvCxnSpPr>
            <a:stCxn id="9" idx="0"/>
          </p:cNvCxnSpPr>
          <p:nvPr/>
        </p:nvCxnSpPr>
        <p:spPr>
          <a:xfrm flipH="1">
            <a:off x="1847528" y="1764951"/>
            <a:ext cx="2479755" cy="206310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拉线2">
            <a:extLst>
              <a:ext uri="{FF2B5EF4-FFF2-40B4-BE49-F238E27FC236}">
                <a16:creationId xmlns:a16="http://schemas.microsoft.com/office/drawing/2014/main" id="{36FD740E-1BBF-4200-9CC4-459914A824CE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3850540" y="1764951"/>
            <a:ext cx="476743" cy="3098790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拉线3">
            <a:extLst>
              <a:ext uri="{FF2B5EF4-FFF2-40B4-BE49-F238E27FC236}">
                <a16:creationId xmlns:a16="http://schemas.microsoft.com/office/drawing/2014/main" id="{E196E987-7ACC-4805-BC27-CFDD4E7AF261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916796" cy="180821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拉线5">
            <a:extLst>
              <a:ext uri="{FF2B5EF4-FFF2-40B4-BE49-F238E27FC236}">
                <a16:creationId xmlns:a16="http://schemas.microsoft.com/office/drawing/2014/main" id="{7FD0982E-1144-4233-AAEF-8FB4A5BB3484}"/>
              </a:ext>
            </a:extLst>
          </p:cNvPr>
          <p:cNvCxnSpPr>
            <a:cxnSpLocks/>
          </p:cNvCxnSpPr>
          <p:nvPr/>
        </p:nvCxnSpPr>
        <p:spPr>
          <a:xfrm>
            <a:off x="4327283" y="1764951"/>
            <a:ext cx="4059761" cy="187837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拉线4">
            <a:extLst>
              <a:ext uri="{FF2B5EF4-FFF2-40B4-BE49-F238E27FC236}">
                <a16:creationId xmlns:a16="http://schemas.microsoft.com/office/drawing/2014/main" id="{48623C35-D2DC-4102-A321-6A78E0E9BED4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2344783" cy="3591855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拉线6">
            <a:extLst>
              <a:ext uri="{FF2B5EF4-FFF2-40B4-BE49-F238E27FC236}">
                <a16:creationId xmlns:a16="http://schemas.microsoft.com/office/drawing/2014/main" id="{03E5F7C0-E121-4471-92B1-6F893629AEBB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5753608" cy="344556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下抓手1">
            <a:extLst>
              <a:ext uri="{FF2B5EF4-FFF2-40B4-BE49-F238E27FC236}">
                <a16:creationId xmlns:a16="http://schemas.microsoft.com/office/drawing/2014/main" id="{6AAF540A-2073-49D9-96AF-021C101AEB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190633">
            <a:off x="1458121" y="3503289"/>
            <a:ext cx="750476" cy="803046"/>
          </a:xfrm>
          <a:prstGeom prst="rect">
            <a:avLst/>
          </a:prstGeom>
        </p:spPr>
      </p:pic>
      <p:pic>
        <p:nvPicPr>
          <p:cNvPr id="30" name="下抓手3">
            <a:extLst>
              <a:ext uri="{FF2B5EF4-FFF2-40B4-BE49-F238E27FC236}">
                <a16:creationId xmlns:a16="http://schemas.microsoft.com/office/drawing/2014/main" id="{00105CAE-D401-4756-9BB9-2C90B847038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865903">
            <a:off x="5024338" y="3340388"/>
            <a:ext cx="750476" cy="803046"/>
          </a:xfrm>
          <a:prstGeom prst="rect">
            <a:avLst/>
          </a:prstGeom>
        </p:spPr>
      </p:pic>
      <p:pic>
        <p:nvPicPr>
          <p:cNvPr id="31" name="下抓手5">
            <a:extLst>
              <a:ext uri="{FF2B5EF4-FFF2-40B4-BE49-F238E27FC236}">
                <a16:creationId xmlns:a16="http://schemas.microsoft.com/office/drawing/2014/main" id="{01FC1AAF-E8E2-431A-877F-8EFB3C4077D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350415">
            <a:off x="8170423" y="3421431"/>
            <a:ext cx="750476" cy="803046"/>
          </a:xfrm>
          <a:prstGeom prst="rect">
            <a:avLst/>
          </a:prstGeom>
        </p:spPr>
      </p:pic>
      <p:pic>
        <p:nvPicPr>
          <p:cNvPr id="32" name="下抓手2">
            <a:extLst>
              <a:ext uri="{FF2B5EF4-FFF2-40B4-BE49-F238E27FC236}">
                <a16:creationId xmlns:a16="http://schemas.microsoft.com/office/drawing/2014/main" id="{5135A466-F2F3-4D55-9E39-A5C28F0E36A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117105">
            <a:off x="3295408" y="4698177"/>
            <a:ext cx="750476" cy="803046"/>
          </a:xfrm>
          <a:prstGeom prst="rect">
            <a:avLst/>
          </a:prstGeom>
        </p:spPr>
      </p:pic>
      <p:pic>
        <p:nvPicPr>
          <p:cNvPr id="33" name="下抓手4">
            <a:extLst>
              <a:ext uri="{FF2B5EF4-FFF2-40B4-BE49-F238E27FC236}">
                <a16:creationId xmlns:a16="http://schemas.microsoft.com/office/drawing/2014/main" id="{A15EECBC-5478-4191-B430-257B5B0A06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9112210">
            <a:off x="6470711" y="5160036"/>
            <a:ext cx="750476" cy="803046"/>
          </a:xfrm>
          <a:prstGeom prst="rect">
            <a:avLst/>
          </a:prstGeom>
        </p:spPr>
      </p:pic>
      <p:pic>
        <p:nvPicPr>
          <p:cNvPr id="34" name="下抓手6">
            <a:extLst>
              <a:ext uri="{FF2B5EF4-FFF2-40B4-BE49-F238E27FC236}">
                <a16:creationId xmlns:a16="http://schemas.microsoft.com/office/drawing/2014/main" id="{5403B99B-B9AA-423D-A640-DE1B300604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241754">
            <a:off x="9858741" y="4966493"/>
            <a:ext cx="750476" cy="803046"/>
          </a:xfrm>
          <a:prstGeom prst="rect">
            <a:avLst/>
          </a:prstGeom>
        </p:spPr>
      </p:pic>
      <p:grpSp>
        <p:nvGrpSpPr>
          <p:cNvPr id="36" name="完整车">
            <a:extLst>
              <a:ext uri="{FF2B5EF4-FFF2-40B4-BE49-F238E27FC236}">
                <a16:creationId xmlns:a16="http://schemas.microsoft.com/office/drawing/2014/main" id="{0627FC9C-11CF-4A5C-BD22-0487F75B8AA5}"/>
              </a:ext>
            </a:extLst>
          </p:cNvPr>
          <p:cNvGrpSpPr/>
          <p:nvPr/>
        </p:nvGrpSpPr>
        <p:grpSpPr>
          <a:xfrm>
            <a:off x="1558401" y="595294"/>
            <a:ext cx="3658561" cy="3658561"/>
            <a:chOff x="1729522" y="760209"/>
            <a:chExt cx="3658561" cy="3658561"/>
          </a:xfrm>
        </p:grpSpPr>
        <p:pic>
          <p:nvPicPr>
            <p:cNvPr id="38" name="车">
              <a:extLst>
                <a:ext uri="{FF2B5EF4-FFF2-40B4-BE49-F238E27FC236}">
                  <a16:creationId xmlns:a16="http://schemas.microsoft.com/office/drawing/2014/main" id="{4D1B2B46-72D9-41E4-AE2F-6B62277E4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83450" y1="53600" x2="89050" y2="60200"/>
                          <a14:backgroundMark x1="80050" y1="62200" x2="90000" y2="52900"/>
                          <a14:backgroundMark x1="71850" y1="27600" x2="87350" y2="49850"/>
                          <a14:backgroundMark x1="87350" y1="49850" x2="80550" y2="37750"/>
                          <a14:backgroundMark x1="80550" y1="37750" x2="88300" y2="48250"/>
                          <a14:backgroundMark x1="88300" y1="48250" x2="88400" y2="48750"/>
                          <a14:backgroundMark x1="88050" y1="49250" x2="81300" y2="37050"/>
                          <a14:backgroundMark x1="81300" y1="37050" x2="71950" y2="28000"/>
                          <a14:backgroundMark x1="72800" y1="27850" x2="78950" y2="35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7043">
              <a:off x="1729522" y="760209"/>
              <a:ext cx="3658561" cy="3658561"/>
            </a:xfrm>
            <a:prstGeom prst="rect">
              <a:avLst/>
            </a:prstGeom>
          </p:spPr>
        </p:pic>
        <p:pic>
          <p:nvPicPr>
            <p:cNvPr id="39" name="上抓手">
              <a:extLst>
                <a:ext uri="{FF2B5EF4-FFF2-40B4-BE49-F238E27FC236}">
                  <a16:creationId xmlns:a16="http://schemas.microsoft.com/office/drawing/2014/main" id="{759985A8-2964-460C-BC55-431ECCA05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49058" r="2722" b="28992"/>
            <a:stretch/>
          </p:blipFill>
          <p:spPr>
            <a:xfrm rot="20323533">
              <a:off x="4250132" y="1889988"/>
              <a:ext cx="750476" cy="803046"/>
            </a:xfrm>
            <a:prstGeom prst="rect">
              <a:avLst/>
            </a:prstGeom>
          </p:spPr>
        </p:pic>
      </p:grpSp>
      <p:pic>
        <p:nvPicPr>
          <p:cNvPr id="42" name="放大的金矿">
            <a:extLst>
              <a:ext uri="{FF2B5EF4-FFF2-40B4-BE49-F238E27FC236}">
                <a16:creationId xmlns:a16="http://schemas.microsoft.com/office/drawing/2014/main" id="{F0565A4B-A3EC-4E29-991E-3F9A959CCB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646" y="2098173"/>
            <a:ext cx="2912708" cy="2912708"/>
          </a:xfrm>
          <a:prstGeom prst="rect">
            <a:avLst/>
          </a:prstGeom>
        </p:spPr>
      </p:pic>
      <p:pic>
        <p:nvPicPr>
          <p:cNvPr id="7" name="图片 6" descr="图片包含 游戏机, 街道, 标志, 桥&#10;&#10;描述已自动生成">
            <a:hlinkClick r:id="rId13" action="ppaction://hlinksldjump"/>
            <a:extLst>
              <a:ext uri="{FF2B5EF4-FFF2-40B4-BE49-F238E27FC236}">
                <a16:creationId xmlns:a16="http://schemas.microsoft.com/office/drawing/2014/main" id="{7FC9BF48-5EEF-4CC2-A4F8-B9C831FDD2B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63209"/>
            <a:ext cx="803194" cy="6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.4194 -0.2717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4" y="-1358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25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250"/>
                            </p:stCondLst>
                            <p:childTnLst>
                              <p:par>
                                <p:cTn id="18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EA6B108-7786-4F0E-B6FC-29D94DE6C4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0" t="-5525" r="-2690" b="527"/>
          <a:stretch/>
        </p:blipFill>
        <p:spPr>
          <a:xfrm>
            <a:off x="6981708" y="965726"/>
            <a:ext cx="4608512" cy="460851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4B2B24-6ECC-4FB5-A88B-AC11075063E7}"/>
              </a:ext>
            </a:extLst>
          </p:cNvPr>
          <p:cNvGrpSpPr/>
          <p:nvPr/>
        </p:nvGrpSpPr>
        <p:grpSpPr>
          <a:xfrm>
            <a:off x="-176927" y="1866880"/>
            <a:ext cx="6272927" cy="6026616"/>
            <a:chOff x="263352" y="375234"/>
            <a:chExt cx="6272927" cy="6026616"/>
          </a:xfrm>
        </p:grpSpPr>
        <p:pic>
          <p:nvPicPr>
            <p:cNvPr id="10" name="图片 9" descr="图片包含 游戏机, 盒子&#10;&#10;描述已自动生成">
              <a:extLst>
                <a:ext uri="{FF2B5EF4-FFF2-40B4-BE49-F238E27FC236}">
                  <a16:creationId xmlns:a16="http://schemas.microsoft.com/office/drawing/2014/main" id="{F116831B-095F-4656-AAB8-190135211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52" b="11830"/>
            <a:stretch/>
          </p:blipFill>
          <p:spPr>
            <a:xfrm>
              <a:off x="934774" y="375234"/>
              <a:ext cx="2816544" cy="2146718"/>
            </a:xfrm>
            <a:prstGeom prst="rect">
              <a:avLst/>
            </a:prstGeom>
          </p:spPr>
        </p:pic>
        <p:pic>
          <p:nvPicPr>
            <p:cNvPr id="16" name="图片 15" descr="图片包含 游戏机, 盒子&#10;&#10;描述已自动生成">
              <a:extLst>
                <a:ext uri="{FF2B5EF4-FFF2-40B4-BE49-F238E27FC236}">
                  <a16:creationId xmlns:a16="http://schemas.microsoft.com/office/drawing/2014/main" id="{9793E806-FD6E-4E6F-919B-22F693B37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52" b="11830"/>
            <a:stretch/>
          </p:blipFill>
          <p:spPr>
            <a:xfrm>
              <a:off x="3228754" y="384804"/>
              <a:ext cx="2816544" cy="2146718"/>
            </a:xfrm>
            <a:prstGeom prst="rect">
              <a:avLst/>
            </a:prstGeom>
          </p:spPr>
        </p:pic>
        <p:pic>
          <p:nvPicPr>
            <p:cNvPr id="8" name="图片 7" descr="图片包含 游戏机, 钟表, 食物, 标志&#10;&#10;描述已自动生成">
              <a:extLst>
                <a:ext uri="{FF2B5EF4-FFF2-40B4-BE49-F238E27FC236}">
                  <a16:creationId xmlns:a16="http://schemas.microsoft.com/office/drawing/2014/main" id="{9A8CDFAF-9E24-4538-AE47-8C31594A1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66" t="60245"/>
            <a:stretch/>
          </p:blipFill>
          <p:spPr>
            <a:xfrm>
              <a:off x="263352" y="746324"/>
              <a:ext cx="6272927" cy="5655526"/>
            </a:xfrm>
            <a:prstGeom prst="rect">
              <a:avLst/>
            </a:prstGeom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88C192-60FB-4F83-AFD3-AC798E771DF9}"/>
                </a:ext>
              </a:extLst>
            </p:cNvPr>
            <p:cNvSpPr/>
            <p:nvPr/>
          </p:nvSpPr>
          <p:spPr>
            <a:xfrm>
              <a:off x="1428739" y="2261870"/>
              <a:ext cx="1800015" cy="18152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600" dirty="0">
                  <a:latin typeface="AaDurianPa" panose="03000502000000000000" pitchFamily="66" charset="-122"/>
                  <a:ea typeface="AaDurianPa" panose="03000502000000000000" pitchFamily="66" charset="-122"/>
                </a:rPr>
                <a:t>谢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2D883C5-9F90-4244-ADE6-284F168A6144}"/>
                </a:ext>
              </a:extLst>
            </p:cNvPr>
            <p:cNvSpPr/>
            <p:nvPr/>
          </p:nvSpPr>
          <p:spPr>
            <a:xfrm>
              <a:off x="3705435" y="2261870"/>
              <a:ext cx="1800015" cy="18152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600" dirty="0">
                  <a:latin typeface="AaDurianPa" panose="03000502000000000000" pitchFamily="66" charset="-122"/>
                  <a:ea typeface="AaDurianPa" panose="03000502000000000000" pitchFamily="66" charset="-122"/>
                </a:rPr>
                <a:t>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6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金矿">
            <a:extLst>
              <a:ext uri="{FF2B5EF4-FFF2-40B4-BE49-F238E27FC236}">
                <a16:creationId xmlns:a16="http://schemas.microsoft.com/office/drawing/2014/main" id="{53AEBC71-0D24-4BBE-85B6-F0A63C90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109" y="4122299"/>
            <a:ext cx="977401" cy="977401"/>
          </a:xfrm>
          <a:prstGeom prst="rect">
            <a:avLst/>
          </a:prstGeom>
        </p:spPr>
      </p:pic>
      <p:pic>
        <p:nvPicPr>
          <p:cNvPr id="2" name="车">
            <a:extLst>
              <a:ext uri="{FF2B5EF4-FFF2-40B4-BE49-F238E27FC236}">
                <a16:creationId xmlns:a16="http://schemas.microsoft.com/office/drawing/2014/main" id="{BA8D260D-4273-4B1F-8630-DBD738847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83450" y1="53600" x2="89050" y2="60200"/>
                        <a14:backgroundMark x1="80050" y1="62200" x2="90000" y2="52900"/>
                        <a14:backgroundMark x1="71850" y1="27600" x2="87350" y2="49850"/>
                        <a14:backgroundMark x1="87350" y1="49850" x2="80550" y2="37750"/>
                        <a14:backgroundMark x1="80550" y1="37750" x2="88300" y2="48250"/>
                        <a14:backgroundMark x1="88300" y1="48250" x2="88400" y2="48750"/>
                        <a14:backgroundMark x1="88050" y1="49250" x2="81300" y2="37050"/>
                        <a14:backgroundMark x1="81300" y1="37050" x2="71950" y2="28000"/>
                        <a14:backgroundMark x1="72800" y1="27850" x2="78950" y2="3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043">
            <a:off x="1577122" y="607809"/>
            <a:ext cx="3658561" cy="3658561"/>
          </a:xfrm>
          <a:prstGeom prst="rect">
            <a:avLst/>
          </a:prstGeom>
        </p:spPr>
      </p:pic>
      <p:pic>
        <p:nvPicPr>
          <p:cNvPr id="9" name="上抓手">
            <a:extLst>
              <a:ext uri="{FF2B5EF4-FFF2-40B4-BE49-F238E27FC236}">
                <a16:creationId xmlns:a16="http://schemas.microsoft.com/office/drawing/2014/main" id="{8B530137-C273-4FB8-93CB-F6AADEDA39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0323533">
            <a:off x="4097732" y="1737588"/>
            <a:ext cx="750476" cy="803046"/>
          </a:xfrm>
          <a:prstGeom prst="rect">
            <a:avLst/>
          </a:prstGeom>
        </p:spPr>
      </p:pic>
      <p:grpSp>
        <p:nvGrpSpPr>
          <p:cNvPr id="16" name="词1">
            <a:extLst>
              <a:ext uri="{FF2B5EF4-FFF2-40B4-BE49-F238E27FC236}">
                <a16:creationId xmlns:a16="http://schemas.microsoft.com/office/drawing/2014/main" id="{F6AB23E0-868E-4358-8E79-52636746E089}"/>
              </a:ext>
            </a:extLst>
          </p:cNvPr>
          <p:cNvGrpSpPr/>
          <p:nvPr/>
        </p:nvGrpSpPr>
        <p:grpSpPr>
          <a:xfrm>
            <a:off x="377361" y="3813765"/>
            <a:ext cx="2071147" cy="1373115"/>
            <a:chOff x="377361" y="3813765"/>
            <a:chExt cx="2071147" cy="13731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EE24E42-0FF0-4F58-93B9-207F77CAD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0" t="24669" r="5962" b="19901"/>
            <a:stretch/>
          </p:blipFill>
          <p:spPr>
            <a:xfrm>
              <a:off x="377361" y="3813765"/>
              <a:ext cx="2071147" cy="1373115"/>
            </a:xfrm>
            <a:prstGeom prst="rect">
              <a:avLst/>
            </a:prstGeom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4159060-E73A-4659-ADBE-58C098A8F2D0}"/>
                </a:ext>
              </a:extLst>
            </p:cNvPr>
            <p:cNvSpPr/>
            <p:nvPr/>
          </p:nvSpPr>
          <p:spPr>
            <a:xfrm>
              <a:off x="695400" y="4221088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4" name="词3">
            <a:extLst>
              <a:ext uri="{FF2B5EF4-FFF2-40B4-BE49-F238E27FC236}">
                <a16:creationId xmlns:a16="http://schemas.microsoft.com/office/drawing/2014/main" id="{0A972FFB-03FA-45F0-9FCA-D36415FD352F}"/>
              </a:ext>
            </a:extLst>
          </p:cNvPr>
          <p:cNvGrpSpPr/>
          <p:nvPr/>
        </p:nvGrpSpPr>
        <p:grpSpPr>
          <a:xfrm>
            <a:off x="4943872" y="3817557"/>
            <a:ext cx="1962435" cy="1310463"/>
            <a:chOff x="4511824" y="3927639"/>
            <a:chExt cx="1962435" cy="13104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BF7336C-FC0D-43CB-A760-A9C1619C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11824" y="3927639"/>
              <a:ext cx="1962435" cy="131046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F86BCA9-372F-4516-BB83-03ACA41C9E7C}"/>
                </a:ext>
              </a:extLst>
            </p:cNvPr>
            <p:cNvSpPr/>
            <p:nvPr/>
          </p:nvSpPr>
          <p:spPr>
            <a:xfrm>
              <a:off x="4812031" y="4331170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5" name="词2">
            <a:extLst>
              <a:ext uri="{FF2B5EF4-FFF2-40B4-BE49-F238E27FC236}">
                <a16:creationId xmlns:a16="http://schemas.microsoft.com/office/drawing/2014/main" id="{F1025665-FAFF-43DA-9E7A-C677BAE3D181}"/>
              </a:ext>
            </a:extLst>
          </p:cNvPr>
          <p:cNvGrpSpPr/>
          <p:nvPr/>
        </p:nvGrpSpPr>
        <p:grpSpPr>
          <a:xfrm>
            <a:off x="2783632" y="5284490"/>
            <a:ext cx="1567150" cy="1046502"/>
            <a:chOff x="2940042" y="5284490"/>
            <a:chExt cx="1567150" cy="104650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F830AE8-AA43-49D8-BB21-5AAA4F9D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40042" y="5284490"/>
              <a:ext cx="1567150" cy="1046502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352FDC2-2388-4853-A51A-86646D24968B}"/>
                </a:ext>
              </a:extLst>
            </p:cNvPr>
            <p:cNvSpPr/>
            <p:nvPr/>
          </p:nvSpPr>
          <p:spPr>
            <a:xfrm>
              <a:off x="3135333" y="5589689"/>
              <a:ext cx="1172861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2" name="词5">
            <a:extLst>
              <a:ext uri="{FF2B5EF4-FFF2-40B4-BE49-F238E27FC236}">
                <a16:creationId xmlns:a16="http://schemas.microsoft.com/office/drawing/2014/main" id="{971D5381-4B94-4A3C-9A59-D244DD5351A6}"/>
              </a:ext>
            </a:extLst>
          </p:cNvPr>
          <p:cNvGrpSpPr/>
          <p:nvPr/>
        </p:nvGrpSpPr>
        <p:grpSpPr>
          <a:xfrm>
            <a:off x="8387044" y="3770231"/>
            <a:ext cx="1567151" cy="1046502"/>
            <a:chOff x="10362354" y="3862167"/>
            <a:chExt cx="1567151" cy="104650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39AC6F-1276-41F1-B464-60C9B78B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2354" y="3862167"/>
              <a:ext cx="1567151" cy="1046502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1AF36B-DEC3-4D33-B8E5-DE6FED577C0D}"/>
                </a:ext>
              </a:extLst>
            </p:cNvPr>
            <p:cNvSpPr/>
            <p:nvPr/>
          </p:nvSpPr>
          <p:spPr>
            <a:xfrm>
              <a:off x="10591590" y="4097449"/>
              <a:ext cx="1152128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0" name="词4">
            <a:extLst>
              <a:ext uri="{FF2B5EF4-FFF2-40B4-BE49-F238E27FC236}">
                <a16:creationId xmlns:a16="http://schemas.microsoft.com/office/drawing/2014/main" id="{EFD4C3FC-CE07-4A1E-A6D5-F58A2050CC85}"/>
              </a:ext>
            </a:extLst>
          </p:cNvPr>
          <p:cNvGrpSpPr/>
          <p:nvPr/>
        </p:nvGrpSpPr>
        <p:grpSpPr>
          <a:xfrm>
            <a:off x="6606098" y="5647199"/>
            <a:ext cx="1567151" cy="1046502"/>
            <a:chOff x="6710721" y="5647199"/>
            <a:chExt cx="1567151" cy="10465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E5065FB-1B70-4B8A-84EB-D03DA7ED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10721" y="5647199"/>
              <a:ext cx="1567151" cy="1046502"/>
            </a:xfrm>
            <a:prstGeom prst="rect">
              <a:avLst/>
            </a:prstGeom>
          </p:spPr>
        </p:pic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1485027-035D-40CA-BE2F-6D99F8895AF2}"/>
                </a:ext>
              </a:extLst>
            </p:cNvPr>
            <p:cNvSpPr/>
            <p:nvPr/>
          </p:nvSpPr>
          <p:spPr>
            <a:xfrm>
              <a:off x="6904478" y="5949729"/>
              <a:ext cx="1168353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1" name="词6">
            <a:extLst>
              <a:ext uri="{FF2B5EF4-FFF2-40B4-BE49-F238E27FC236}">
                <a16:creationId xmlns:a16="http://schemas.microsoft.com/office/drawing/2014/main" id="{54827C7F-508F-45F2-AB73-BD78864F40FC}"/>
              </a:ext>
            </a:extLst>
          </p:cNvPr>
          <p:cNvGrpSpPr/>
          <p:nvPr/>
        </p:nvGrpSpPr>
        <p:grpSpPr>
          <a:xfrm>
            <a:off x="9969226" y="5157192"/>
            <a:ext cx="1975309" cy="1319059"/>
            <a:chOff x="9170620" y="5136998"/>
            <a:chExt cx="1975309" cy="131905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BA5D970-9320-4749-980E-026A10D1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0620" y="5136998"/>
              <a:ext cx="1975309" cy="1319059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547884A-12B4-4C2B-A395-C206CC71FC9B}"/>
                </a:ext>
              </a:extLst>
            </p:cNvPr>
            <p:cNvSpPr/>
            <p:nvPr/>
          </p:nvSpPr>
          <p:spPr>
            <a:xfrm>
              <a:off x="9408368" y="5637487"/>
              <a:ext cx="1458624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6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cxnSp>
        <p:nvCxnSpPr>
          <p:cNvPr id="25" name="拉线1">
            <a:extLst>
              <a:ext uri="{FF2B5EF4-FFF2-40B4-BE49-F238E27FC236}">
                <a16:creationId xmlns:a16="http://schemas.microsoft.com/office/drawing/2014/main" id="{1DA6464A-B931-4EDA-87FB-C546C040D7BA}"/>
              </a:ext>
            </a:extLst>
          </p:cNvPr>
          <p:cNvCxnSpPr>
            <a:stCxn id="9" idx="0"/>
          </p:cNvCxnSpPr>
          <p:nvPr/>
        </p:nvCxnSpPr>
        <p:spPr>
          <a:xfrm flipH="1">
            <a:off x="1847528" y="1764951"/>
            <a:ext cx="2479755" cy="206310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拉线2">
            <a:extLst>
              <a:ext uri="{FF2B5EF4-FFF2-40B4-BE49-F238E27FC236}">
                <a16:creationId xmlns:a16="http://schemas.microsoft.com/office/drawing/2014/main" id="{36FD740E-1BBF-4200-9CC4-459914A824CE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3850540" y="1764951"/>
            <a:ext cx="476743" cy="3098790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拉线3">
            <a:extLst>
              <a:ext uri="{FF2B5EF4-FFF2-40B4-BE49-F238E27FC236}">
                <a16:creationId xmlns:a16="http://schemas.microsoft.com/office/drawing/2014/main" id="{E196E987-7ACC-4805-BC27-CFDD4E7AF261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916796" cy="180821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拉线5">
            <a:extLst>
              <a:ext uri="{FF2B5EF4-FFF2-40B4-BE49-F238E27FC236}">
                <a16:creationId xmlns:a16="http://schemas.microsoft.com/office/drawing/2014/main" id="{7FD0982E-1144-4233-AAEF-8FB4A5BB3484}"/>
              </a:ext>
            </a:extLst>
          </p:cNvPr>
          <p:cNvCxnSpPr>
            <a:cxnSpLocks/>
          </p:cNvCxnSpPr>
          <p:nvPr/>
        </p:nvCxnSpPr>
        <p:spPr>
          <a:xfrm>
            <a:off x="4327283" y="1764951"/>
            <a:ext cx="4059761" cy="187837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拉线4">
            <a:extLst>
              <a:ext uri="{FF2B5EF4-FFF2-40B4-BE49-F238E27FC236}">
                <a16:creationId xmlns:a16="http://schemas.microsoft.com/office/drawing/2014/main" id="{48623C35-D2DC-4102-A321-6A78E0E9BED4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2344783" cy="3591855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拉线6">
            <a:extLst>
              <a:ext uri="{FF2B5EF4-FFF2-40B4-BE49-F238E27FC236}">
                <a16:creationId xmlns:a16="http://schemas.microsoft.com/office/drawing/2014/main" id="{03E5F7C0-E121-4471-92B1-6F893629AEBB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5753608" cy="344556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下抓手1">
            <a:extLst>
              <a:ext uri="{FF2B5EF4-FFF2-40B4-BE49-F238E27FC236}">
                <a16:creationId xmlns:a16="http://schemas.microsoft.com/office/drawing/2014/main" id="{6AAF540A-2073-49D9-96AF-021C101AEB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190633">
            <a:off x="1458121" y="3503289"/>
            <a:ext cx="750476" cy="803046"/>
          </a:xfrm>
          <a:prstGeom prst="rect">
            <a:avLst/>
          </a:prstGeom>
        </p:spPr>
      </p:pic>
      <p:pic>
        <p:nvPicPr>
          <p:cNvPr id="30" name="下抓手3">
            <a:extLst>
              <a:ext uri="{FF2B5EF4-FFF2-40B4-BE49-F238E27FC236}">
                <a16:creationId xmlns:a16="http://schemas.microsoft.com/office/drawing/2014/main" id="{00105CAE-D401-4756-9BB9-2C90B847038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865903">
            <a:off x="5024338" y="3340388"/>
            <a:ext cx="750476" cy="803046"/>
          </a:xfrm>
          <a:prstGeom prst="rect">
            <a:avLst/>
          </a:prstGeom>
        </p:spPr>
      </p:pic>
      <p:pic>
        <p:nvPicPr>
          <p:cNvPr id="31" name="下抓手5">
            <a:extLst>
              <a:ext uri="{FF2B5EF4-FFF2-40B4-BE49-F238E27FC236}">
                <a16:creationId xmlns:a16="http://schemas.microsoft.com/office/drawing/2014/main" id="{01FC1AAF-E8E2-431A-877F-8EFB3C4077D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350415">
            <a:off x="8170423" y="3421431"/>
            <a:ext cx="750476" cy="803046"/>
          </a:xfrm>
          <a:prstGeom prst="rect">
            <a:avLst/>
          </a:prstGeom>
        </p:spPr>
      </p:pic>
      <p:pic>
        <p:nvPicPr>
          <p:cNvPr id="32" name="下抓手2">
            <a:extLst>
              <a:ext uri="{FF2B5EF4-FFF2-40B4-BE49-F238E27FC236}">
                <a16:creationId xmlns:a16="http://schemas.microsoft.com/office/drawing/2014/main" id="{5135A466-F2F3-4D55-9E39-A5C28F0E36A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117105">
            <a:off x="3295408" y="4698177"/>
            <a:ext cx="750476" cy="803046"/>
          </a:xfrm>
          <a:prstGeom prst="rect">
            <a:avLst/>
          </a:prstGeom>
        </p:spPr>
      </p:pic>
      <p:pic>
        <p:nvPicPr>
          <p:cNvPr id="33" name="下抓手4">
            <a:extLst>
              <a:ext uri="{FF2B5EF4-FFF2-40B4-BE49-F238E27FC236}">
                <a16:creationId xmlns:a16="http://schemas.microsoft.com/office/drawing/2014/main" id="{A15EECBC-5478-4191-B430-257B5B0A06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9112210">
            <a:off x="6470711" y="5160036"/>
            <a:ext cx="750476" cy="803046"/>
          </a:xfrm>
          <a:prstGeom prst="rect">
            <a:avLst/>
          </a:prstGeom>
        </p:spPr>
      </p:pic>
      <p:pic>
        <p:nvPicPr>
          <p:cNvPr id="34" name="下抓手6">
            <a:extLst>
              <a:ext uri="{FF2B5EF4-FFF2-40B4-BE49-F238E27FC236}">
                <a16:creationId xmlns:a16="http://schemas.microsoft.com/office/drawing/2014/main" id="{5403B99B-B9AA-423D-A640-DE1B300604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241754">
            <a:off x="9858741" y="4966493"/>
            <a:ext cx="750476" cy="803046"/>
          </a:xfrm>
          <a:prstGeom prst="rect">
            <a:avLst/>
          </a:prstGeom>
        </p:spPr>
      </p:pic>
      <p:grpSp>
        <p:nvGrpSpPr>
          <p:cNvPr id="36" name="完整车">
            <a:extLst>
              <a:ext uri="{FF2B5EF4-FFF2-40B4-BE49-F238E27FC236}">
                <a16:creationId xmlns:a16="http://schemas.microsoft.com/office/drawing/2014/main" id="{0627FC9C-11CF-4A5C-BD22-0487F75B8AA5}"/>
              </a:ext>
            </a:extLst>
          </p:cNvPr>
          <p:cNvGrpSpPr/>
          <p:nvPr/>
        </p:nvGrpSpPr>
        <p:grpSpPr>
          <a:xfrm>
            <a:off x="1558401" y="595294"/>
            <a:ext cx="3658561" cy="3658561"/>
            <a:chOff x="1729522" y="760209"/>
            <a:chExt cx="3658561" cy="3658561"/>
          </a:xfrm>
        </p:grpSpPr>
        <p:pic>
          <p:nvPicPr>
            <p:cNvPr id="38" name="车">
              <a:extLst>
                <a:ext uri="{FF2B5EF4-FFF2-40B4-BE49-F238E27FC236}">
                  <a16:creationId xmlns:a16="http://schemas.microsoft.com/office/drawing/2014/main" id="{4D1B2B46-72D9-41E4-AE2F-6B62277E4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83450" y1="53600" x2="89050" y2="60200"/>
                          <a14:backgroundMark x1="80050" y1="62200" x2="90000" y2="52900"/>
                          <a14:backgroundMark x1="71850" y1="27600" x2="87350" y2="49850"/>
                          <a14:backgroundMark x1="87350" y1="49850" x2="80550" y2="37750"/>
                          <a14:backgroundMark x1="80550" y1="37750" x2="88300" y2="48250"/>
                          <a14:backgroundMark x1="88300" y1="48250" x2="88400" y2="48750"/>
                          <a14:backgroundMark x1="88050" y1="49250" x2="81300" y2="37050"/>
                          <a14:backgroundMark x1="81300" y1="37050" x2="71950" y2="28000"/>
                          <a14:backgroundMark x1="72800" y1="27850" x2="78950" y2="35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7043">
              <a:off x="1729522" y="760209"/>
              <a:ext cx="3658561" cy="3658561"/>
            </a:xfrm>
            <a:prstGeom prst="rect">
              <a:avLst/>
            </a:prstGeom>
          </p:spPr>
        </p:pic>
        <p:pic>
          <p:nvPicPr>
            <p:cNvPr id="39" name="上抓手">
              <a:extLst>
                <a:ext uri="{FF2B5EF4-FFF2-40B4-BE49-F238E27FC236}">
                  <a16:creationId xmlns:a16="http://schemas.microsoft.com/office/drawing/2014/main" id="{759985A8-2964-460C-BC55-431ECCA05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49058" r="2722" b="28992"/>
            <a:stretch/>
          </p:blipFill>
          <p:spPr>
            <a:xfrm rot="20323533">
              <a:off x="4250132" y="1889988"/>
              <a:ext cx="750476" cy="803046"/>
            </a:xfrm>
            <a:prstGeom prst="rect">
              <a:avLst/>
            </a:prstGeom>
          </p:spPr>
        </p:pic>
      </p:grpSp>
      <p:pic>
        <p:nvPicPr>
          <p:cNvPr id="42" name="放大的金矿">
            <a:extLst>
              <a:ext uri="{FF2B5EF4-FFF2-40B4-BE49-F238E27FC236}">
                <a16:creationId xmlns:a16="http://schemas.microsoft.com/office/drawing/2014/main" id="{F0565A4B-A3EC-4E29-991E-3F9A959CCB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646" y="2098173"/>
            <a:ext cx="2912708" cy="2912708"/>
          </a:xfrm>
          <a:prstGeom prst="rect">
            <a:avLst/>
          </a:prstGeom>
        </p:spPr>
      </p:pic>
      <p:pic>
        <p:nvPicPr>
          <p:cNvPr id="46" name="图片 45" descr="图片包含 游戏机, 街道, 标志, 桥&#10;&#10;描述已自动生成">
            <a:hlinkClick r:id="rId13" action="ppaction://hlinksldjump"/>
            <a:extLst>
              <a:ext uri="{FF2B5EF4-FFF2-40B4-BE49-F238E27FC236}">
                <a16:creationId xmlns:a16="http://schemas.microsoft.com/office/drawing/2014/main" id="{F91E27E6-693F-444B-9D0F-92DC39F20E0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63209"/>
            <a:ext cx="803194" cy="6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.4194 -0.2717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4" y="-1358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25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250"/>
                            </p:stCondLst>
                            <p:childTnLst>
                              <p:par>
                                <p:cTn id="18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金矿">
            <a:extLst>
              <a:ext uri="{FF2B5EF4-FFF2-40B4-BE49-F238E27FC236}">
                <a16:creationId xmlns:a16="http://schemas.microsoft.com/office/drawing/2014/main" id="{53AEBC71-0D24-4BBE-85B6-F0A63C90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1510" y="5313011"/>
            <a:ext cx="977401" cy="977401"/>
          </a:xfrm>
          <a:prstGeom prst="rect">
            <a:avLst/>
          </a:prstGeom>
        </p:spPr>
      </p:pic>
      <p:pic>
        <p:nvPicPr>
          <p:cNvPr id="2" name="车">
            <a:extLst>
              <a:ext uri="{FF2B5EF4-FFF2-40B4-BE49-F238E27FC236}">
                <a16:creationId xmlns:a16="http://schemas.microsoft.com/office/drawing/2014/main" id="{BA8D260D-4273-4B1F-8630-DBD738847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83450" y1="53600" x2="89050" y2="60200"/>
                        <a14:backgroundMark x1="80050" y1="62200" x2="90000" y2="52900"/>
                        <a14:backgroundMark x1="71850" y1="27600" x2="87350" y2="49850"/>
                        <a14:backgroundMark x1="87350" y1="49850" x2="80550" y2="37750"/>
                        <a14:backgroundMark x1="80550" y1="37750" x2="88300" y2="48250"/>
                        <a14:backgroundMark x1="88300" y1="48250" x2="88400" y2="48750"/>
                        <a14:backgroundMark x1="88050" y1="49250" x2="81300" y2="37050"/>
                        <a14:backgroundMark x1="81300" y1="37050" x2="71950" y2="28000"/>
                        <a14:backgroundMark x1="72800" y1="27850" x2="78950" y2="3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043">
            <a:off x="1577122" y="607809"/>
            <a:ext cx="3658561" cy="3658561"/>
          </a:xfrm>
          <a:prstGeom prst="rect">
            <a:avLst/>
          </a:prstGeom>
        </p:spPr>
      </p:pic>
      <p:pic>
        <p:nvPicPr>
          <p:cNvPr id="9" name="上抓手">
            <a:extLst>
              <a:ext uri="{FF2B5EF4-FFF2-40B4-BE49-F238E27FC236}">
                <a16:creationId xmlns:a16="http://schemas.microsoft.com/office/drawing/2014/main" id="{8B530137-C273-4FB8-93CB-F6AADEDA39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0323533">
            <a:off x="4097732" y="1737588"/>
            <a:ext cx="750476" cy="803046"/>
          </a:xfrm>
          <a:prstGeom prst="rect">
            <a:avLst/>
          </a:prstGeom>
        </p:spPr>
      </p:pic>
      <p:grpSp>
        <p:nvGrpSpPr>
          <p:cNvPr id="16" name="词1">
            <a:extLst>
              <a:ext uri="{FF2B5EF4-FFF2-40B4-BE49-F238E27FC236}">
                <a16:creationId xmlns:a16="http://schemas.microsoft.com/office/drawing/2014/main" id="{F6AB23E0-868E-4358-8E79-52636746E089}"/>
              </a:ext>
            </a:extLst>
          </p:cNvPr>
          <p:cNvGrpSpPr/>
          <p:nvPr/>
        </p:nvGrpSpPr>
        <p:grpSpPr>
          <a:xfrm>
            <a:off x="377361" y="3813765"/>
            <a:ext cx="2071147" cy="1373115"/>
            <a:chOff x="377361" y="3813765"/>
            <a:chExt cx="2071147" cy="13731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EE24E42-0FF0-4F58-93B9-207F77CAD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0" t="24669" r="5962" b="19901"/>
            <a:stretch/>
          </p:blipFill>
          <p:spPr>
            <a:xfrm>
              <a:off x="377361" y="3813765"/>
              <a:ext cx="2071147" cy="1373115"/>
            </a:xfrm>
            <a:prstGeom prst="rect">
              <a:avLst/>
            </a:prstGeom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4159060-E73A-4659-ADBE-58C098A8F2D0}"/>
                </a:ext>
              </a:extLst>
            </p:cNvPr>
            <p:cNvSpPr/>
            <p:nvPr/>
          </p:nvSpPr>
          <p:spPr>
            <a:xfrm>
              <a:off x="695400" y="4221088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4" name="词3">
            <a:extLst>
              <a:ext uri="{FF2B5EF4-FFF2-40B4-BE49-F238E27FC236}">
                <a16:creationId xmlns:a16="http://schemas.microsoft.com/office/drawing/2014/main" id="{0A972FFB-03FA-45F0-9FCA-D36415FD352F}"/>
              </a:ext>
            </a:extLst>
          </p:cNvPr>
          <p:cNvGrpSpPr/>
          <p:nvPr/>
        </p:nvGrpSpPr>
        <p:grpSpPr>
          <a:xfrm>
            <a:off x="4943872" y="3817557"/>
            <a:ext cx="1962435" cy="1310463"/>
            <a:chOff x="4511824" y="3927639"/>
            <a:chExt cx="1962435" cy="13104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BF7336C-FC0D-43CB-A760-A9C1619C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11824" y="3927639"/>
              <a:ext cx="1962435" cy="131046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F86BCA9-372F-4516-BB83-03ACA41C9E7C}"/>
                </a:ext>
              </a:extLst>
            </p:cNvPr>
            <p:cNvSpPr/>
            <p:nvPr/>
          </p:nvSpPr>
          <p:spPr>
            <a:xfrm>
              <a:off x="4812031" y="4331170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5" name="词2">
            <a:extLst>
              <a:ext uri="{FF2B5EF4-FFF2-40B4-BE49-F238E27FC236}">
                <a16:creationId xmlns:a16="http://schemas.microsoft.com/office/drawing/2014/main" id="{F1025665-FAFF-43DA-9E7A-C677BAE3D181}"/>
              </a:ext>
            </a:extLst>
          </p:cNvPr>
          <p:cNvGrpSpPr/>
          <p:nvPr/>
        </p:nvGrpSpPr>
        <p:grpSpPr>
          <a:xfrm>
            <a:off x="2783632" y="5284490"/>
            <a:ext cx="1567150" cy="1046502"/>
            <a:chOff x="2940042" y="5284490"/>
            <a:chExt cx="1567150" cy="104650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F830AE8-AA43-49D8-BB21-5AAA4F9D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40042" y="5284490"/>
              <a:ext cx="1567150" cy="1046502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352FDC2-2388-4853-A51A-86646D24968B}"/>
                </a:ext>
              </a:extLst>
            </p:cNvPr>
            <p:cNvSpPr/>
            <p:nvPr/>
          </p:nvSpPr>
          <p:spPr>
            <a:xfrm>
              <a:off x="3135333" y="5589689"/>
              <a:ext cx="1172861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2" name="词5">
            <a:extLst>
              <a:ext uri="{FF2B5EF4-FFF2-40B4-BE49-F238E27FC236}">
                <a16:creationId xmlns:a16="http://schemas.microsoft.com/office/drawing/2014/main" id="{971D5381-4B94-4A3C-9A59-D244DD5351A6}"/>
              </a:ext>
            </a:extLst>
          </p:cNvPr>
          <p:cNvGrpSpPr/>
          <p:nvPr/>
        </p:nvGrpSpPr>
        <p:grpSpPr>
          <a:xfrm>
            <a:off x="8387044" y="3770231"/>
            <a:ext cx="1567151" cy="1046502"/>
            <a:chOff x="10362354" y="3862167"/>
            <a:chExt cx="1567151" cy="104650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39AC6F-1276-41F1-B464-60C9B78B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2354" y="3862167"/>
              <a:ext cx="1567151" cy="1046502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1AF36B-DEC3-4D33-B8E5-DE6FED577C0D}"/>
                </a:ext>
              </a:extLst>
            </p:cNvPr>
            <p:cNvSpPr/>
            <p:nvPr/>
          </p:nvSpPr>
          <p:spPr>
            <a:xfrm>
              <a:off x="10591590" y="4097449"/>
              <a:ext cx="1152128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0" name="词4">
            <a:extLst>
              <a:ext uri="{FF2B5EF4-FFF2-40B4-BE49-F238E27FC236}">
                <a16:creationId xmlns:a16="http://schemas.microsoft.com/office/drawing/2014/main" id="{EFD4C3FC-CE07-4A1E-A6D5-F58A2050CC85}"/>
              </a:ext>
            </a:extLst>
          </p:cNvPr>
          <p:cNvGrpSpPr/>
          <p:nvPr/>
        </p:nvGrpSpPr>
        <p:grpSpPr>
          <a:xfrm>
            <a:off x="6606098" y="5647199"/>
            <a:ext cx="1567151" cy="1046502"/>
            <a:chOff x="6710721" y="5647199"/>
            <a:chExt cx="1567151" cy="10465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E5065FB-1B70-4B8A-84EB-D03DA7ED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10721" y="5647199"/>
              <a:ext cx="1567151" cy="1046502"/>
            </a:xfrm>
            <a:prstGeom prst="rect">
              <a:avLst/>
            </a:prstGeom>
          </p:spPr>
        </p:pic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1485027-035D-40CA-BE2F-6D99F8895AF2}"/>
                </a:ext>
              </a:extLst>
            </p:cNvPr>
            <p:cNvSpPr/>
            <p:nvPr/>
          </p:nvSpPr>
          <p:spPr>
            <a:xfrm>
              <a:off x="6904478" y="5949729"/>
              <a:ext cx="1168353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1" name="词6">
            <a:extLst>
              <a:ext uri="{FF2B5EF4-FFF2-40B4-BE49-F238E27FC236}">
                <a16:creationId xmlns:a16="http://schemas.microsoft.com/office/drawing/2014/main" id="{54827C7F-508F-45F2-AB73-BD78864F40FC}"/>
              </a:ext>
            </a:extLst>
          </p:cNvPr>
          <p:cNvGrpSpPr/>
          <p:nvPr/>
        </p:nvGrpSpPr>
        <p:grpSpPr>
          <a:xfrm>
            <a:off x="9969226" y="5157192"/>
            <a:ext cx="1975309" cy="1319059"/>
            <a:chOff x="9170620" y="5136998"/>
            <a:chExt cx="1975309" cy="131905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BA5D970-9320-4749-980E-026A10D1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0620" y="5136998"/>
              <a:ext cx="1975309" cy="1319059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547884A-12B4-4C2B-A395-C206CC71FC9B}"/>
                </a:ext>
              </a:extLst>
            </p:cNvPr>
            <p:cNvSpPr/>
            <p:nvPr/>
          </p:nvSpPr>
          <p:spPr>
            <a:xfrm>
              <a:off x="9408368" y="5637487"/>
              <a:ext cx="1458624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6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cxnSp>
        <p:nvCxnSpPr>
          <p:cNvPr id="25" name="拉线1">
            <a:extLst>
              <a:ext uri="{FF2B5EF4-FFF2-40B4-BE49-F238E27FC236}">
                <a16:creationId xmlns:a16="http://schemas.microsoft.com/office/drawing/2014/main" id="{1DA6464A-B931-4EDA-87FB-C546C040D7BA}"/>
              </a:ext>
            </a:extLst>
          </p:cNvPr>
          <p:cNvCxnSpPr>
            <a:stCxn id="9" idx="0"/>
          </p:cNvCxnSpPr>
          <p:nvPr/>
        </p:nvCxnSpPr>
        <p:spPr>
          <a:xfrm flipH="1">
            <a:off x="1847528" y="1764951"/>
            <a:ext cx="2479755" cy="206310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拉线2">
            <a:extLst>
              <a:ext uri="{FF2B5EF4-FFF2-40B4-BE49-F238E27FC236}">
                <a16:creationId xmlns:a16="http://schemas.microsoft.com/office/drawing/2014/main" id="{36FD740E-1BBF-4200-9CC4-459914A824CE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3850540" y="1764951"/>
            <a:ext cx="476743" cy="3098790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拉线3">
            <a:extLst>
              <a:ext uri="{FF2B5EF4-FFF2-40B4-BE49-F238E27FC236}">
                <a16:creationId xmlns:a16="http://schemas.microsoft.com/office/drawing/2014/main" id="{E196E987-7ACC-4805-BC27-CFDD4E7AF261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916796" cy="180821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拉线5">
            <a:extLst>
              <a:ext uri="{FF2B5EF4-FFF2-40B4-BE49-F238E27FC236}">
                <a16:creationId xmlns:a16="http://schemas.microsoft.com/office/drawing/2014/main" id="{7FD0982E-1144-4233-AAEF-8FB4A5BB3484}"/>
              </a:ext>
            </a:extLst>
          </p:cNvPr>
          <p:cNvCxnSpPr>
            <a:cxnSpLocks/>
          </p:cNvCxnSpPr>
          <p:nvPr/>
        </p:nvCxnSpPr>
        <p:spPr>
          <a:xfrm>
            <a:off x="4327283" y="1764951"/>
            <a:ext cx="4059761" cy="187837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拉线4">
            <a:extLst>
              <a:ext uri="{FF2B5EF4-FFF2-40B4-BE49-F238E27FC236}">
                <a16:creationId xmlns:a16="http://schemas.microsoft.com/office/drawing/2014/main" id="{48623C35-D2DC-4102-A321-6A78E0E9BED4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2344783" cy="3591855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拉线6">
            <a:extLst>
              <a:ext uri="{FF2B5EF4-FFF2-40B4-BE49-F238E27FC236}">
                <a16:creationId xmlns:a16="http://schemas.microsoft.com/office/drawing/2014/main" id="{03E5F7C0-E121-4471-92B1-6F893629AEBB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5753608" cy="344556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下抓手1">
            <a:extLst>
              <a:ext uri="{FF2B5EF4-FFF2-40B4-BE49-F238E27FC236}">
                <a16:creationId xmlns:a16="http://schemas.microsoft.com/office/drawing/2014/main" id="{6AAF540A-2073-49D9-96AF-021C101AEB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190633">
            <a:off x="1458121" y="3503289"/>
            <a:ext cx="750476" cy="803046"/>
          </a:xfrm>
          <a:prstGeom prst="rect">
            <a:avLst/>
          </a:prstGeom>
        </p:spPr>
      </p:pic>
      <p:pic>
        <p:nvPicPr>
          <p:cNvPr id="30" name="下抓手3">
            <a:extLst>
              <a:ext uri="{FF2B5EF4-FFF2-40B4-BE49-F238E27FC236}">
                <a16:creationId xmlns:a16="http://schemas.microsoft.com/office/drawing/2014/main" id="{00105CAE-D401-4756-9BB9-2C90B847038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865903">
            <a:off x="5024338" y="3340388"/>
            <a:ext cx="750476" cy="803046"/>
          </a:xfrm>
          <a:prstGeom prst="rect">
            <a:avLst/>
          </a:prstGeom>
        </p:spPr>
      </p:pic>
      <p:pic>
        <p:nvPicPr>
          <p:cNvPr id="31" name="下抓手5">
            <a:extLst>
              <a:ext uri="{FF2B5EF4-FFF2-40B4-BE49-F238E27FC236}">
                <a16:creationId xmlns:a16="http://schemas.microsoft.com/office/drawing/2014/main" id="{01FC1AAF-E8E2-431A-877F-8EFB3C4077D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350415">
            <a:off x="8170423" y="3421431"/>
            <a:ext cx="750476" cy="803046"/>
          </a:xfrm>
          <a:prstGeom prst="rect">
            <a:avLst/>
          </a:prstGeom>
        </p:spPr>
      </p:pic>
      <p:pic>
        <p:nvPicPr>
          <p:cNvPr id="32" name="下抓手2">
            <a:extLst>
              <a:ext uri="{FF2B5EF4-FFF2-40B4-BE49-F238E27FC236}">
                <a16:creationId xmlns:a16="http://schemas.microsoft.com/office/drawing/2014/main" id="{5135A466-F2F3-4D55-9E39-A5C28F0E36A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117105">
            <a:off x="3295408" y="4698177"/>
            <a:ext cx="750476" cy="803046"/>
          </a:xfrm>
          <a:prstGeom prst="rect">
            <a:avLst/>
          </a:prstGeom>
        </p:spPr>
      </p:pic>
      <p:pic>
        <p:nvPicPr>
          <p:cNvPr id="33" name="下抓手4">
            <a:extLst>
              <a:ext uri="{FF2B5EF4-FFF2-40B4-BE49-F238E27FC236}">
                <a16:creationId xmlns:a16="http://schemas.microsoft.com/office/drawing/2014/main" id="{A15EECBC-5478-4191-B430-257B5B0A06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9112210">
            <a:off x="6470711" y="5160036"/>
            <a:ext cx="750476" cy="803046"/>
          </a:xfrm>
          <a:prstGeom prst="rect">
            <a:avLst/>
          </a:prstGeom>
        </p:spPr>
      </p:pic>
      <p:pic>
        <p:nvPicPr>
          <p:cNvPr id="34" name="下抓手6">
            <a:extLst>
              <a:ext uri="{FF2B5EF4-FFF2-40B4-BE49-F238E27FC236}">
                <a16:creationId xmlns:a16="http://schemas.microsoft.com/office/drawing/2014/main" id="{5403B99B-B9AA-423D-A640-DE1B300604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241754">
            <a:off x="9858741" y="4966493"/>
            <a:ext cx="750476" cy="803046"/>
          </a:xfrm>
          <a:prstGeom prst="rect">
            <a:avLst/>
          </a:prstGeom>
        </p:spPr>
      </p:pic>
      <p:grpSp>
        <p:nvGrpSpPr>
          <p:cNvPr id="36" name="完整车">
            <a:extLst>
              <a:ext uri="{FF2B5EF4-FFF2-40B4-BE49-F238E27FC236}">
                <a16:creationId xmlns:a16="http://schemas.microsoft.com/office/drawing/2014/main" id="{0627FC9C-11CF-4A5C-BD22-0487F75B8AA5}"/>
              </a:ext>
            </a:extLst>
          </p:cNvPr>
          <p:cNvGrpSpPr/>
          <p:nvPr/>
        </p:nvGrpSpPr>
        <p:grpSpPr>
          <a:xfrm>
            <a:off x="1558401" y="595294"/>
            <a:ext cx="3658561" cy="3658561"/>
            <a:chOff x="1729522" y="760209"/>
            <a:chExt cx="3658561" cy="3658561"/>
          </a:xfrm>
        </p:grpSpPr>
        <p:pic>
          <p:nvPicPr>
            <p:cNvPr id="38" name="车">
              <a:extLst>
                <a:ext uri="{FF2B5EF4-FFF2-40B4-BE49-F238E27FC236}">
                  <a16:creationId xmlns:a16="http://schemas.microsoft.com/office/drawing/2014/main" id="{4D1B2B46-72D9-41E4-AE2F-6B62277E4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83450" y1="53600" x2="89050" y2="60200"/>
                          <a14:backgroundMark x1="80050" y1="62200" x2="90000" y2="52900"/>
                          <a14:backgroundMark x1="71850" y1="27600" x2="87350" y2="49850"/>
                          <a14:backgroundMark x1="87350" y1="49850" x2="80550" y2="37750"/>
                          <a14:backgroundMark x1="80550" y1="37750" x2="88300" y2="48250"/>
                          <a14:backgroundMark x1="88300" y1="48250" x2="88400" y2="48750"/>
                          <a14:backgroundMark x1="88050" y1="49250" x2="81300" y2="37050"/>
                          <a14:backgroundMark x1="81300" y1="37050" x2="71950" y2="28000"/>
                          <a14:backgroundMark x1="72800" y1="27850" x2="78950" y2="35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7043">
              <a:off x="1729522" y="760209"/>
              <a:ext cx="3658561" cy="3658561"/>
            </a:xfrm>
            <a:prstGeom prst="rect">
              <a:avLst/>
            </a:prstGeom>
          </p:spPr>
        </p:pic>
        <p:pic>
          <p:nvPicPr>
            <p:cNvPr id="39" name="上抓手">
              <a:extLst>
                <a:ext uri="{FF2B5EF4-FFF2-40B4-BE49-F238E27FC236}">
                  <a16:creationId xmlns:a16="http://schemas.microsoft.com/office/drawing/2014/main" id="{759985A8-2964-460C-BC55-431ECCA05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49058" r="2722" b="28992"/>
            <a:stretch/>
          </p:blipFill>
          <p:spPr>
            <a:xfrm rot="20323533">
              <a:off x="4250132" y="1889988"/>
              <a:ext cx="750476" cy="803046"/>
            </a:xfrm>
            <a:prstGeom prst="rect">
              <a:avLst/>
            </a:prstGeom>
          </p:spPr>
        </p:pic>
      </p:grpSp>
      <p:pic>
        <p:nvPicPr>
          <p:cNvPr id="42" name="放大的金矿">
            <a:extLst>
              <a:ext uri="{FF2B5EF4-FFF2-40B4-BE49-F238E27FC236}">
                <a16:creationId xmlns:a16="http://schemas.microsoft.com/office/drawing/2014/main" id="{F0565A4B-A3EC-4E29-991E-3F9A959CCB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646" y="2098173"/>
            <a:ext cx="2912708" cy="2912708"/>
          </a:xfrm>
          <a:prstGeom prst="rect">
            <a:avLst/>
          </a:prstGeom>
        </p:spPr>
      </p:pic>
      <p:pic>
        <p:nvPicPr>
          <p:cNvPr id="46" name="图片 45" descr="图片包含 游戏机, 街道, 标志, 桥&#10;&#10;描述已自动生成">
            <a:hlinkClick r:id="rId13" action="ppaction://hlinksldjump"/>
            <a:extLst>
              <a:ext uri="{FF2B5EF4-FFF2-40B4-BE49-F238E27FC236}">
                <a16:creationId xmlns:a16="http://schemas.microsoft.com/office/drawing/2014/main" id="{07DCCB60-3A30-4F46-A273-71FDFE5585A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63209"/>
            <a:ext cx="803194" cy="6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.4194 -0.2717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4" y="-1358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25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250"/>
                            </p:stCondLst>
                            <p:childTnLst>
                              <p:par>
                                <p:cTn id="18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金矿">
            <a:extLst>
              <a:ext uri="{FF2B5EF4-FFF2-40B4-BE49-F238E27FC236}">
                <a16:creationId xmlns:a16="http://schemas.microsoft.com/office/drawing/2014/main" id="{53AEBC71-0D24-4BBE-85B6-F0A63C90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3957" y="4091132"/>
            <a:ext cx="977401" cy="977401"/>
          </a:xfrm>
          <a:prstGeom prst="rect">
            <a:avLst/>
          </a:prstGeom>
        </p:spPr>
      </p:pic>
      <p:pic>
        <p:nvPicPr>
          <p:cNvPr id="2" name="车">
            <a:extLst>
              <a:ext uri="{FF2B5EF4-FFF2-40B4-BE49-F238E27FC236}">
                <a16:creationId xmlns:a16="http://schemas.microsoft.com/office/drawing/2014/main" id="{BA8D260D-4273-4B1F-8630-DBD738847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83450" y1="53600" x2="89050" y2="60200"/>
                        <a14:backgroundMark x1="80050" y1="62200" x2="90000" y2="52900"/>
                        <a14:backgroundMark x1="71850" y1="27600" x2="87350" y2="49850"/>
                        <a14:backgroundMark x1="87350" y1="49850" x2="80550" y2="37750"/>
                        <a14:backgroundMark x1="80550" y1="37750" x2="88300" y2="48250"/>
                        <a14:backgroundMark x1="88300" y1="48250" x2="88400" y2="48750"/>
                        <a14:backgroundMark x1="88050" y1="49250" x2="81300" y2="37050"/>
                        <a14:backgroundMark x1="81300" y1="37050" x2="71950" y2="28000"/>
                        <a14:backgroundMark x1="72800" y1="27850" x2="78950" y2="3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043">
            <a:off x="1577122" y="607809"/>
            <a:ext cx="3658561" cy="3658561"/>
          </a:xfrm>
          <a:prstGeom prst="rect">
            <a:avLst/>
          </a:prstGeom>
        </p:spPr>
      </p:pic>
      <p:pic>
        <p:nvPicPr>
          <p:cNvPr id="9" name="上抓手">
            <a:extLst>
              <a:ext uri="{FF2B5EF4-FFF2-40B4-BE49-F238E27FC236}">
                <a16:creationId xmlns:a16="http://schemas.microsoft.com/office/drawing/2014/main" id="{8B530137-C273-4FB8-93CB-F6AADEDA39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0323533">
            <a:off x="4097732" y="1737588"/>
            <a:ext cx="750476" cy="803046"/>
          </a:xfrm>
          <a:prstGeom prst="rect">
            <a:avLst/>
          </a:prstGeom>
        </p:spPr>
      </p:pic>
      <p:grpSp>
        <p:nvGrpSpPr>
          <p:cNvPr id="16" name="词1">
            <a:extLst>
              <a:ext uri="{FF2B5EF4-FFF2-40B4-BE49-F238E27FC236}">
                <a16:creationId xmlns:a16="http://schemas.microsoft.com/office/drawing/2014/main" id="{F6AB23E0-868E-4358-8E79-52636746E089}"/>
              </a:ext>
            </a:extLst>
          </p:cNvPr>
          <p:cNvGrpSpPr/>
          <p:nvPr/>
        </p:nvGrpSpPr>
        <p:grpSpPr>
          <a:xfrm>
            <a:off x="377361" y="3813765"/>
            <a:ext cx="2071147" cy="1373115"/>
            <a:chOff x="377361" y="3813765"/>
            <a:chExt cx="2071147" cy="13731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EE24E42-0FF0-4F58-93B9-207F77CAD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0" t="24669" r="5962" b="19901"/>
            <a:stretch/>
          </p:blipFill>
          <p:spPr>
            <a:xfrm>
              <a:off x="377361" y="3813765"/>
              <a:ext cx="2071147" cy="1373115"/>
            </a:xfrm>
            <a:prstGeom prst="rect">
              <a:avLst/>
            </a:prstGeom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4159060-E73A-4659-ADBE-58C098A8F2D0}"/>
                </a:ext>
              </a:extLst>
            </p:cNvPr>
            <p:cNvSpPr/>
            <p:nvPr/>
          </p:nvSpPr>
          <p:spPr>
            <a:xfrm>
              <a:off x="695400" y="4221088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4" name="词3">
            <a:extLst>
              <a:ext uri="{FF2B5EF4-FFF2-40B4-BE49-F238E27FC236}">
                <a16:creationId xmlns:a16="http://schemas.microsoft.com/office/drawing/2014/main" id="{0A972FFB-03FA-45F0-9FCA-D36415FD352F}"/>
              </a:ext>
            </a:extLst>
          </p:cNvPr>
          <p:cNvGrpSpPr/>
          <p:nvPr/>
        </p:nvGrpSpPr>
        <p:grpSpPr>
          <a:xfrm>
            <a:off x="4943872" y="3817557"/>
            <a:ext cx="1962435" cy="1310463"/>
            <a:chOff x="4511824" y="3927639"/>
            <a:chExt cx="1962435" cy="13104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BF7336C-FC0D-43CB-A760-A9C1619C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11824" y="3927639"/>
              <a:ext cx="1962435" cy="131046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F86BCA9-372F-4516-BB83-03ACA41C9E7C}"/>
                </a:ext>
              </a:extLst>
            </p:cNvPr>
            <p:cNvSpPr/>
            <p:nvPr/>
          </p:nvSpPr>
          <p:spPr>
            <a:xfrm>
              <a:off x="4812031" y="4331170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5" name="词2">
            <a:extLst>
              <a:ext uri="{FF2B5EF4-FFF2-40B4-BE49-F238E27FC236}">
                <a16:creationId xmlns:a16="http://schemas.microsoft.com/office/drawing/2014/main" id="{F1025665-FAFF-43DA-9E7A-C677BAE3D181}"/>
              </a:ext>
            </a:extLst>
          </p:cNvPr>
          <p:cNvGrpSpPr/>
          <p:nvPr/>
        </p:nvGrpSpPr>
        <p:grpSpPr>
          <a:xfrm>
            <a:off x="2783632" y="5284490"/>
            <a:ext cx="1567150" cy="1046502"/>
            <a:chOff x="2940042" y="5284490"/>
            <a:chExt cx="1567150" cy="104650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F830AE8-AA43-49D8-BB21-5AAA4F9D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40042" y="5284490"/>
              <a:ext cx="1567150" cy="1046502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352FDC2-2388-4853-A51A-86646D24968B}"/>
                </a:ext>
              </a:extLst>
            </p:cNvPr>
            <p:cNvSpPr/>
            <p:nvPr/>
          </p:nvSpPr>
          <p:spPr>
            <a:xfrm>
              <a:off x="3135333" y="5589689"/>
              <a:ext cx="1172861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2" name="词5">
            <a:extLst>
              <a:ext uri="{FF2B5EF4-FFF2-40B4-BE49-F238E27FC236}">
                <a16:creationId xmlns:a16="http://schemas.microsoft.com/office/drawing/2014/main" id="{971D5381-4B94-4A3C-9A59-D244DD5351A6}"/>
              </a:ext>
            </a:extLst>
          </p:cNvPr>
          <p:cNvGrpSpPr/>
          <p:nvPr/>
        </p:nvGrpSpPr>
        <p:grpSpPr>
          <a:xfrm>
            <a:off x="8387044" y="3770231"/>
            <a:ext cx="1567151" cy="1046502"/>
            <a:chOff x="10362354" y="3862167"/>
            <a:chExt cx="1567151" cy="104650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39AC6F-1276-41F1-B464-60C9B78B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2354" y="3862167"/>
              <a:ext cx="1567151" cy="1046502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1AF36B-DEC3-4D33-B8E5-DE6FED577C0D}"/>
                </a:ext>
              </a:extLst>
            </p:cNvPr>
            <p:cNvSpPr/>
            <p:nvPr/>
          </p:nvSpPr>
          <p:spPr>
            <a:xfrm>
              <a:off x="10591590" y="4097449"/>
              <a:ext cx="1152128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0" name="词4">
            <a:extLst>
              <a:ext uri="{FF2B5EF4-FFF2-40B4-BE49-F238E27FC236}">
                <a16:creationId xmlns:a16="http://schemas.microsoft.com/office/drawing/2014/main" id="{EFD4C3FC-CE07-4A1E-A6D5-F58A2050CC85}"/>
              </a:ext>
            </a:extLst>
          </p:cNvPr>
          <p:cNvGrpSpPr/>
          <p:nvPr/>
        </p:nvGrpSpPr>
        <p:grpSpPr>
          <a:xfrm>
            <a:off x="6606098" y="5647199"/>
            <a:ext cx="1567151" cy="1046502"/>
            <a:chOff x="6710721" y="5647199"/>
            <a:chExt cx="1567151" cy="10465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E5065FB-1B70-4B8A-84EB-D03DA7ED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10721" y="5647199"/>
              <a:ext cx="1567151" cy="1046502"/>
            </a:xfrm>
            <a:prstGeom prst="rect">
              <a:avLst/>
            </a:prstGeom>
          </p:spPr>
        </p:pic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1485027-035D-40CA-BE2F-6D99F8895AF2}"/>
                </a:ext>
              </a:extLst>
            </p:cNvPr>
            <p:cNvSpPr/>
            <p:nvPr/>
          </p:nvSpPr>
          <p:spPr>
            <a:xfrm>
              <a:off x="6904478" y="5949729"/>
              <a:ext cx="1168353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1" name="词6">
            <a:extLst>
              <a:ext uri="{FF2B5EF4-FFF2-40B4-BE49-F238E27FC236}">
                <a16:creationId xmlns:a16="http://schemas.microsoft.com/office/drawing/2014/main" id="{54827C7F-508F-45F2-AB73-BD78864F40FC}"/>
              </a:ext>
            </a:extLst>
          </p:cNvPr>
          <p:cNvGrpSpPr/>
          <p:nvPr/>
        </p:nvGrpSpPr>
        <p:grpSpPr>
          <a:xfrm>
            <a:off x="9969226" y="5157192"/>
            <a:ext cx="1975309" cy="1319059"/>
            <a:chOff x="9170620" y="5136998"/>
            <a:chExt cx="1975309" cy="131905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BA5D970-9320-4749-980E-026A10D1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0620" y="5136998"/>
              <a:ext cx="1975309" cy="1319059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547884A-12B4-4C2B-A395-C206CC71FC9B}"/>
                </a:ext>
              </a:extLst>
            </p:cNvPr>
            <p:cNvSpPr/>
            <p:nvPr/>
          </p:nvSpPr>
          <p:spPr>
            <a:xfrm>
              <a:off x="9408368" y="5637487"/>
              <a:ext cx="1458624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6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cxnSp>
        <p:nvCxnSpPr>
          <p:cNvPr id="25" name="拉线1">
            <a:extLst>
              <a:ext uri="{FF2B5EF4-FFF2-40B4-BE49-F238E27FC236}">
                <a16:creationId xmlns:a16="http://schemas.microsoft.com/office/drawing/2014/main" id="{1DA6464A-B931-4EDA-87FB-C546C040D7BA}"/>
              </a:ext>
            </a:extLst>
          </p:cNvPr>
          <p:cNvCxnSpPr>
            <a:stCxn id="9" idx="0"/>
          </p:cNvCxnSpPr>
          <p:nvPr/>
        </p:nvCxnSpPr>
        <p:spPr>
          <a:xfrm flipH="1">
            <a:off x="1847528" y="1764951"/>
            <a:ext cx="2479755" cy="206310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拉线2">
            <a:extLst>
              <a:ext uri="{FF2B5EF4-FFF2-40B4-BE49-F238E27FC236}">
                <a16:creationId xmlns:a16="http://schemas.microsoft.com/office/drawing/2014/main" id="{36FD740E-1BBF-4200-9CC4-459914A824CE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3850540" y="1764951"/>
            <a:ext cx="476743" cy="3098790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拉线3">
            <a:extLst>
              <a:ext uri="{FF2B5EF4-FFF2-40B4-BE49-F238E27FC236}">
                <a16:creationId xmlns:a16="http://schemas.microsoft.com/office/drawing/2014/main" id="{E196E987-7ACC-4805-BC27-CFDD4E7AF261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916796" cy="180821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拉线5">
            <a:extLst>
              <a:ext uri="{FF2B5EF4-FFF2-40B4-BE49-F238E27FC236}">
                <a16:creationId xmlns:a16="http://schemas.microsoft.com/office/drawing/2014/main" id="{7FD0982E-1144-4233-AAEF-8FB4A5BB3484}"/>
              </a:ext>
            </a:extLst>
          </p:cNvPr>
          <p:cNvCxnSpPr>
            <a:cxnSpLocks/>
          </p:cNvCxnSpPr>
          <p:nvPr/>
        </p:nvCxnSpPr>
        <p:spPr>
          <a:xfrm>
            <a:off x="4327283" y="1764951"/>
            <a:ext cx="4059761" cy="187837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拉线4">
            <a:extLst>
              <a:ext uri="{FF2B5EF4-FFF2-40B4-BE49-F238E27FC236}">
                <a16:creationId xmlns:a16="http://schemas.microsoft.com/office/drawing/2014/main" id="{48623C35-D2DC-4102-A321-6A78E0E9BED4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2344783" cy="3591855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拉线6">
            <a:extLst>
              <a:ext uri="{FF2B5EF4-FFF2-40B4-BE49-F238E27FC236}">
                <a16:creationId xmlns:a16="http://schemas.microsoft.com/office/drawing/2014/main" id="{03E5F7C0-E121-4471-92B1-6F893629AEBB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5753608" cy="344556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下抓手1">
            <a:extLst>
              <a:ext uri="{FF2B5EF4-FFF2-40B4-BE49-F238E27FC236}">
                <a16:creationId xmlns:a16="http://schemas.microsoft.com/office/drawing/2014/main" id="{6AAF540A-2073-49D9-96AF-021C101AEB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190633">
            <a:off x="1458121" y="3503289"/>
            <a:ext cx="750476" cy="803046"/>
          </a:xfrm>
          <a:prstGeom prst="rect">
            <a:avLst/>
          </a:prstGeom>
        </p:spPr>
      </p:pic>
      <p:pic>
        <p:nvPicPr>
          <p:cNvPr id="30" name="下抓手3">
            <a:extLst>
              <a:ext uri="{FF2B5EF4-FFF2-40B4-BE49-F238E27FC236}">
                <a16:creationId xmlns:a16="http://schemas.microsoft.com/office/drawing/2014/main" id="{00105CAE-D401-4756-9BB9-2C90B847038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865903">
            <a:off x="5024338" y="3340388"/>
            <a:ext cx="750476" cy="803046"/>
          </a:xfrm>
          <a:prstGeom prst="rect">
            <a:avLst/>
          </a:prstGeom>
        </p:spPr>
      </p:pic>
      <p:pic>
        <p:nvPicPr>
          <p:cNvPr id="31" name="下抓手5">
            <a:extLst>
              <a:ext uri="{FF2B5EF4-FFF2-40B4-BE49-F238E27FC236}">
                <a16:creationId xmlns:a16="http://schemas.microsoft.com/office/drawing/2014/main" id="{01FC1AAF-E8E2-431A-877F-8EFB3C4077D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350415">
            <a:off x="8170423" y="3421431"/>
            <a:ext cx="750476" cy="803046"/>
          </a:xfrm>
          <a:prstGeom prst="rect">
            <a:avLst/>
          </a:prstGeom>
        </p:spPr>
      </p:pic>
      <p:pic>
        <p:nvPicPr>
          <p:cNvPr id="32" name="下抓手2">
            <a:extLst>
              <a:ext uri="{FF2B5EF4-FFF2-40B4-BE49-F238E27FC236}">
                <a16:creationId xmlns:a16="http://schemas.microsoft.com/office/drawing/2014/main" id="{5135A466-F2F3-4D55-9E39-A5C28F0E36A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117105">
            <a:off x="3295408" y="4698177"/>
            <a:ext cx="750476" cy="803046"/>
          </a:xfrm>
          <a:prstGeom prst="rect">
            <a:avLst/>
          </a:prstGeom>
        </p:spPr>
      </p:pic>
      <p:pic>
        <p:nvPicPr>
          <p:cNvPr id="33" name="下抓手4">
            <a:extLst>
              <a:ext uri="{FF2B5EF4-FFF2-40B4-BE49-F238E27FC236}">
                <a16:creationId xmlns:a16="http://schemas.microsoft.com/office/drawing/2014/main" id="{A15EECBC-5478-4191-B430-257B5B0A06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9112210">
            <a:off x="6470711" y="5160036"/>
            <a:ext cx="750476" cy="803046"/>
          </a:xfrm>
          <a:prstGeom prst="rect">
            <a:avLst/>
          </a:prstGeom>
        </p:spPr>
      </p:pic>
      <p:pic>
        <p:nvPicPr>
          <p:cNvPr id="34" name="下抓手6">
            <a:extLst>
              <a:ext uri="{FF2B5EF4-FFF2-40B4-BE49-F238E27FC236}">
                <a16:creationId xmlns:a16="http://schemas.microsoft.com/office/drawing/2014/main" id="{5403B99B-B9AA-423D-A640-DE1B300604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241754">
            <a:off x="9858741" y="4966493"/>
            <a:ext cx="750476" cy="803046"/>
          </a:xfrm>
          <a:prstGeom prst="rect">
            <a:avLst/>
          </a:prstGeom>
        </p:spPr>
      </p:pic>
      <p:grpSp>
        <p:nvGrpSpPr>
          <p:cNvPr id="36" name="完整车">
            <a:extLst>
              <a:ext uri="{FF2B5EF4-FFF2-40B4-BE49-F238E27FC236}">
                <a16:creationId xmlns:a16="http://schemas.microsoft.com/office/drawing/2014/main" id="{0627FC9C-11CF-4A5C-BD22-0487F75B8AA5}"/>
              </a:ext>
            </a:extLst>
          </p:cNvPr>
          <p:cNvGrpSpPr/>
          <p:nvPr/>
        </p:nvGrpSpPr>
        <p:grpSpPr>
          <a:xfrm>
            <a:off x="1558401" y="595294"/>
            <a:ext cx="3658561" cy="3658561"/>
            <a:chOff x="1729522" y="760209"/>
            <a:chExt cx="3658561" cy="3658561"/>
          </a:xfrm>
        </p:grpSpPr>
        <p:pic>
          <p:nvPicPr>
            <p:cNvPr id="38" name="车">
              <a:extLst>
                <a:ext uri="{FF2B5EF4-FFF2-40B4-BE49-F238E27FC236}">
                  <a16:creationId xmlns:a16="http://schemas.microsoft.com/office/drawing/2014/main" id="{4D1B2B46-72D9-41E4-AE2F-6B62277E4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83450" y1="53600" x2="89050" y2="60200"/>
                          <a14:backgroundMark x1="80050" y1="62200" x2="90000" y2="52900"/>
                          <a14:backgroundMark x1="71850" y1="27600" x2="87350" y2="49850"/>
                          <a14:backgroundMark x1="87350" y1="49850" x2="80550" y2="37750"/>
                          <a14:backgroundMark x1="80550" y1="37750" x2="88300" y2="48250"/>
                          <a14:backgroundMark x1="88300" y1="48250" x2="88400" y2="48750"/>
                          <a14:backgroundMark x1="88050" y1="49250" x2="81300" y2="37050"/>
                          <a14:backgroundMark x1="81300" y1="37050" x2="71950" y2="28000"/>
                          <a14:backgroundMark x1="72800" y1="27850" x2="78950" y2="35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7043">
              <a:off x="1729522" y="760209"/>
              <a:ext cx="3658561" cy="3658561"/>
            </a:xfrm>
            <a:prstGeom prst="rect">
              <a:avLst/>
            </a:prstGeom>
          </p:spPr>
        </p:pic>
        <p:pic>
          <p:nvPicPr>
            <p:cNvPr id="39" name="上抓手">
              <a:extLst>
                <a:ext uri="{FF2B5EF4-FFF2-40B4-BE49-F238E27FC236}">
                  <a16:creationId xmlns:a16="http://schemas.microsoft.com/office/drawing/2014/main" id="{759985A8-2964-460C-BC55-431ECCA05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49058" r="2722" b="28992"/>
            <a:stretch/>
          </p:blipFill>
          <p:spPr>
            <a:xfrm rot="20323533">
              <a:off x="4250132" y="1889988"/>
              <a:ext cx="750476" cy="803046"/>
            </a:xfrm>
            <a:prstGeom prst="rect">
              <a:avLst/>
            </a:prstGeom>
          </p:spPr>
        </p:pic>
      </p:grpSp>
      <p:pic>
        <p:nvPicPr>
          <p:cNvPr id="42" name="放大的金矿">
            <a:extLst>
              <a:ext uri="{FF2B5EF4-FFF2-40B4-BE49-F238E27FC236}">
                <a16:creationId xmlns:a16="http://schemas.microsoft.com/office/drawing/2014/main" id="{F0565A4B-A3EC-4E29-991E-3F9A959CCB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646" y="2098173"/>
            <a:ext cx="2912708" cy="2912708"/>
          </a:xfrm>
          <a:prstGeom prst="rect">
            <a:avLst/>
          </a:prstGeom>
        </p:spPr>
      </p:pic>
      <p:pic>
        <p:nvPicPr>
          <p:cNvPr id="46" name="图片 45" descr="图片包含 游戏机, 街道, 标志, 桥&#10;&#10;描述已自动生成">
            <a:hlinkClick r:id="rId13" action="ppaction://hlinksldjump"/>
            <a:extLst>
              <a:ext uri="{FF2B5EF4-FFF2-40B4-BE49-F238E27FC236}">
                <a16:creationId xmlns:a16="http://schemas.microsoft.com/office/drawing/2014/main" id="{69B6AD47-9DA4-47F0-9118-B55449080B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63209"/>
            <a:ext cx="803194" cy="6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.4194 -0.26968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4" y="-1349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25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250"/>
                            </p:stCondLst>
                            <p:childTnLst>
                              <p:par>
                                <p:cTn id="18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金矿">
            <a:extLst>
              <a:ext uri="{FF2B5EF4-FFF2-40B4-BE49-F238E27FC236}">
                <a16:creationId xmlns:a16="http://schemas.microsoft.com/office/drawing/2014/main" id="{53AEBC71-0D24-4BBE-85B6-F0A63C90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9805" y="3876054"/>
            <a:ext cx="977401" cy="977401"/>
          </a:xfrm>
          <a:prstGeom prst="rect">
            <a:avLst/>
          </a:prstGeom>
        </p:spPr>
      </p:pic>
      <p:pic>
        <p:nvPicPr>
          <p:cNvPr id="2" name="车">
            <a:extLst>
              <a:ext uri="{FF2B5EF4-FFF2-40B4-BE49-F238E27FC236}">
                <a16:creationId xmlns:a16="http://schemas.microsoft.com/office/drawing/2014/main" id="{BA8D260D-4273-4B1F-8630-DBD738847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83450" y1="53600" x2="89050" y2="60200"/>
                        <a14:backgroundMark x1="80050" y1="62200" x2="90000" y2="52900"/>
                        <a14:backgroundMark x1="71850" y1="27600" x2="87350" y2="49850"/>
                        <a14:backgroundMark x1="87350" y1="49850" x2="80550" y2="37750"/>
                        <a14:backgroundMark x1="80550" y1="37750" x2="88300" y2="48250"/>
                        <a14:backgroundMark x1="88300" y1="48250" x2="88400" y2="48750"/>
                        <a14:backgroundMark x1="88050" y1="49250" x2="81300" y2="37050"/>
                        <a14:backgroundMark x1="81300" y1="37050" x2="71950" y2="28000"/>
                        <a14:backgroundMark x1="72800" y1="27850" x2="78950" y2="3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043">
            <a:off x="1577122" y="607809"/>
            <a:ext cx="3658561" cy="3658561"/>
          </a:xfrm>
          <a:prstGeom prst="rect">
            <a:avLst/>
          </a:prstGeom>
        </p:spPr>
      </p:pic>
      <p:pic>
        <p:nvPicPr>
          <p:cNvPr id="9" name="上抓手">
            <a:extLst>
              <a:ext uri="{FF2B5EF4-FFF2-40B4-BE49-F238E27FC236}">
                <a16:creationId xmlns:a16="http://schemas.microsoft.com/office/drawing/2014/main" id="{8B530137-C273-4FB8-93CB-F6AADEDA39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0323533">
            <a:off x="4097732" y="1737588"/>
            <a:ext cx="750476" cy="803046"/>
          </a:xfrm>
          <a:prstGeom prst="rect">
            <a:avLst/>
          </a:prstGeom>
        </p:spPr>
      </p:pic>
      <p:grpSp>
        <p:nvGrpSpPr>
          <p:cNvPr id="16" name="词1">
            <a:extLst>
              <a:ext uri="{FF2B5EF4-FFF2-40B4-BE49-F238E27FC236}">
                <a16:creationId xmlns:a16="http://schemas.microsoft.com/office/drawing/2014/main" id="{F6AB23E0-868E-4358-8E79-52636746E089}"/>
              </a:ext>
            </a:extLst>
          </p:cNvPr>
          <p:cNvGrpSpPr/>
          <p:nvPr/>
        </p:nvGrpSpPr>
        <p:grpSpPr>
          <a:xfrm>
            <a:off x="377361" y="3813765"/>
            <a:ext cx="2071147" cy="1373115"/>
            <a:chOff x="377361" y="3813765"/>
            <a:chExt cx="2071147" cy="13731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EE24E42-0FF0-4F58-93B9-207F77CAD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0" t="24669" r="5962" b="19901"/>
            <a:stretch/>
          </p:blipFill>
          <p:spPr>
            <a:xfrm>
              <a:off x="377361" y="3813765"/>
              <a:ext cx="2071147" cy="1373115"/>
            </a:xfrm>
            <a:prstGeom prst="rect">
              <a:avLst/>
            </a:prstGeom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4159060-E73A-4659-ADBE-58C098A8F2D0}"/>
                </a:ext>
              </a:extLst>
            </p:cNvPr>
            <p:cNvSpPr/>
            <p:nvPr/>
          </p:nvSpPr>
          <p:spPr>
            <a:xfrm>
              <a:off x="695400" y="4221088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4" name="词3">
            <a:extLst>
              <a:ext uri="{FF2B5EF4-FFF2-40B4-BE49-F238E27FC236}">
                <a16:creationId xmlns:a16="http://schemas.microsoft.com/office/drawing/2014/main" id="{0A972FFB-03FA-45F0-9FCA-D36415FD352F}"/>
              </a:ext>
            </a:extLst>
          </p:cNvPr>
          <p:cNvGrpSpPr/>
          <p:nvPr/>
        </p:nvGrpSpPr>
        <p:grpSpPr>
          <a:xfrm>
            <a:off x="4943872" y="3817557"/>
            <a:ext cx="1962435" cy="1310463"/>
            <a:chOff x="4511824" y="3927639"/>
            <a:chExt cx="1962435" cy="13104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BF7336C-FC0D-43CB-A760-A9C1619C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11824" y="3927639"/>
              <a:ext cx="1962435" cy="131046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F86BCA9-372F-4516-BB83-03ACA41C9E7C}"/>
                </a:ext>
              </a:extLst>
            </p:cNvPr>
            <p:cNvSpPr/>
            <p:nvPr/>
          </p:nvSpPr>
          <p:spPr>
            <a:xfrm>
              <a:off x="4812031" y="4331170"/>
              <a:ext cx="1362019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5" name="词2">
            <a:extLst>
              <a:ext uri="{FF2B5EF4-FFF2-40B4-BE49-F238E27FC236}">
                <a16:creationId xmlns:a16="http://schemas.microsoft.com/office/drawing/2014/main" id="{F1025665-FAFF-43DA-9E7A-C677BAE3D181}"/>
              </a:ext>
            </a:extLst>
          </p:cNvPr>
          <p:cNvGrpSpPr/>
          <p:nvPr/>
        </p:nvGrpSpPr>
        <p:grpSpPr>
          <a:xfrm>
            <a:off x="2783632" y="5284490"/>
            <a:ext cx="1567150" cy="1046502"/>
            <a:chOff x="2940042" y="5284490"/>
            <a:chExt cx="1567150" cy="104650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F830AE8-AA43-49D8-BB21-5AAA4F9D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40042" y="5284490"/>
              <a:ext cx="1567150" cy="1046502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352FDC2-2388-4853-A51A-86646D24968B}"/>
                </a:ext>
              </a:extLst>
            </p:cNvPr>
            <p:cNvSpPr/>
            <p:nvPr/>
          </p:nvSpPr>
          <p:spPr>
            <a:xfrm>
              <a:off x="3135333" y="5589689"/>
              <a:ext cx="1172861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2" name="词5">
            <a:extLst>
              <a:ext uri="{FF2B5EF4-FFF2-40B4-BE49-F238E27FC236}">
                <a16:creationId xmlns:a16="http://schemas.microsoft.com/office/drawing/2014/main" id="{971D5381-4B94-4A3C-9A59-D244DD5351A6}"/>
              </a:ext>
            </a:extLst>
          </p:cNvPr>
          <p:cNvGrpSpPr/>
          <p:nvPr/>
        </p:nvGrpSpPr>
        <p:grpSpPr>
          <a:xfrm>
            <a:off x="8387044" y="3770231"/>
            <a:ext cx="1567151" cy="1046502"/>
            <a:chOff x="10362354" y="3862167"/>
            <a:chExt cx="1567151" cy="104650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39AC6F-1276-41F1-B464-60C9B78B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2354" y="3862167"/>
              <a:ext cx="1567151" cy="1046502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1AF36B-DEC3-4D33-B8E5-DE6FED577C0D}"/>
                </a:ext>
              </a:extLst>
            </p:cNvPr>
            <p:cNvSpPr/>
            <p:nvPr/>
          </p:nvSpPr>
          <p:spPr>
            <a:xfrm>
              <a:off x="10591590" y="4097449"/>
              <a:ext cx="1152128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0" name="词4">
            <a:extLst>
              <a:ext uri="{FF2B5EF4-FFF2-40B4-BE49-F238E27FC236}">
                <a16:creationId xmlns:a16="http://schemas.microsoft.com/office/drawing/2014/main" id="{EFD4C3FC-CE07-4A1E-A6D5-F58A2050CC85}"/>
              </a:ext>
            </a:extLst>
          </p:cNvPr>
          <p:cNvGrpSpPr/>
          <p:nvPr/>
        </p:nvGrpSpPr>
        <p:grpSpPr>
          <a:xfrm>
            <a:off x="6606098" y="5647199"/>
            <a:ext cx="1567151" cy="1046502"/>
            <a:chOff x="6710721" y="5647199"/>
            <a:chExt cx="1567151" cy="10465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E5065FB-1B70-4B8A-84EB-D03DA7ED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10721" y="5647199"/>
              <a:ext cx="1567151" cy="1046502"/>
            </a:xfrm>
            <a:prstGeom prst="rect">
              <a:avLst/>
            </a:prstGeom>
          </p:spPr>
        </p:pic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1485027-035D-40CA-BE2F-6D99F8895AF2}"/>
                </a:ext>
              </a:extLst>
            </p:cNvPr>
            <p:cNvSpPr/>
            <p:nvPr/>
          </p:nvSpPr>
          <p:spPr>
            <a:xfrm>
              <a:off x="6904478" y="5949729"/>
              <a:ext cx="1168353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21" name="词6">
            <a:extLst>
              <a:ext uri="{FF2B5EF4-FFF2-40B4-BE49-F238E27FC236}">
                <a16:creationId xmlns:a16="http://schemas.microsoft.com/office/drawing/2014/main" id="{54827C7F-508F-45F2-AB73-BD78864F40FC}"/>
              </a:ext>
            </a:extLst>
          </p:cNvPr>
          <p:cNvGrpSpPr/>
          <p:nvPr/>
        </p:nvGrpSpPr>
        <p:grpSpPr>
          <a:xfrm>
            <a:off x="9969226" y="5157192"/>
            <a:ext cx="1975309" cy="1319059"/>
            <a:chOff x="9170620" y="5136998"/>
            <a:chExt cx="1975309" cy="131905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BA5D970-9320-4749-980E-026A10D1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0620" y="5136998"/>
              <a:ext cx="1975309" cy="1319059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547884A-12B4-4C2B-A395-C206CC71FC9B}"/>
                </a:ext>
              </a:extLst>
            </p:cNvPr>
            <p:cNvSpPr/>
            <p:nvPr/>
          </p:nvSpPr>
          <p:spPr>
            <a:xfrm>
              <a:off x="9408368" y="5637487"/>
              <a:ext cx="1458624" cy="647623"/>
            </a:xfrm>
            <a:prstGeom prst="roundRect">
              <a:avLst>
                <a:gd name="adj" fmla="val 2905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词</a:t>
              </a:r>
              <a:r>
                <a:rPr lang="en-US" altLang="zh-CN" sz="40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6</a:t>
              </a:r>
              <a:endParaRPr lang="zh-CN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cxnSp>
        <p:nvCxnSpPr>
          <p:cNvPr id="25" name="拉线1">
            <a:extLst>
              <a:ext uri="{FF2B5EF4-FFF2-40B4-BE49-F238E27FC236}">
                <a16:creationId xmlns:a16="http://schemas.microsoft.com/office/drawing/2014/main" id="{1DA6464A-B931-4EDA-87FB-C546C040D7BA}"/>
              </a:ext>
            </a:extLst>
          </p:cNvPr>
          <p:cNvCxnSpPr>
            <a:stCxn id="9" idx="0"/>
          </p:cNvCxnSpPr>
          <p:nvPr/>
        </p:nvCxnSpPr>
        <p:spPr>
          <a:xfrm flipH="1">
            <a:off x="1847528" y="1764951"/>
            <a:ext cx="2479755" cy="206310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拉线2">
            <a:extLst>
              <a:ext uri="{FF2B5EF4-FFF2-40B4-BE49-F238E27FC236}">
                <a16:creationId xmlns:a16="http://schemas.microsoft.com/office/drawing/2014/main" id="{36FD740E-1BBF-4200-9CC4-459914A824CE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3850540" y="1764951"/>
            <a:ext cx="476743" cy="3098790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拉线3">
            <a:extLst>
              <a:ext uri="{FF2B5EF4-FFF2-40B4-BE49-F238E27FC236}">
                <a16:creationId xmlns:a16="http://schemas.microsoft.com/office/drawing/2014/main" id="{E196E987-7ACC-4805-BC27-CFDD4E7AF261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916796" cy="180821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拉线5">
            <a:extLst>
              <a:ext uri="{FF2B5EF4-FFF2-40B4-BE49-F238E27FC236}">
                <a16:creationId xmlns:a16="http://schemas.microsoft.com/office/drawing/2014/main" id="{7FD0982E-1144-4233-AAEF-8FB4A5BB3484}"/>
              </a:ext>
            </a:extLst>
          </p:cNvPr>
          <p:cNvCxnSpPr>
            <a:cxnSpLocks/>
          </p:cNvCxnSpPr>
          <p:nvPr/>
        </p:nvCxnSpPr>
        <p:spPr>
          <a:xfrm>
            <a:off x="4327283" y="1764951"/>
            <a:ext cx="4059761" cy="1878379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拉线4">
            <a:extLst>
              <a:ext uri="{FF2B5EF4-FFF2-40B4-BE49-F238E27FC236}">
                <a16:creationId xmlns:a16="http://schemas.microsoft.com/office/drawing/2014/main" id="{48623C35-D2DC-4102-A321-6A78E0E9BED4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2344783" cy="3591855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拉线6">
            <a:extLst>
              <a:ext uri="{FF2B5EF4-FFF2-40B4-BE49-F238E27FC236}">
                <a16:creationId xmlns:a16="http://schemas.microsoft.com/office/drawing/2014/main" id="{03E5F7C0-E121-4471-92B1-6F893629AEBB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4327283" y="1764951"/>
            <a:ext cx="5753608" cy="3445564"/>
          </a:xfrm>
          <a:prstGeom prst="line">
            <a:avLst/>
          </a:prstGeom>
          <a:ln w="38100">
            <a:solidFill>
              <a:srgbClr val="3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下抓手1">
            <a:extLst>
              <a:ext uri="{FF2B5EF4-FFF2-40B4-BE49-F238E27FC236}">
                <a16:creationId xmlns:a16="http://schemas.microsoft.com/office/drawing/2014/main" id="{6AAF540A-2073-49D9-96AF-021C101AEB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2190633">
            <a:off x="1458121" y="3503289"/>
            <a:ext cx="750476" cy="803046"/>
          </a:xfrm>
          <a:prstGeom prst="rect">
            <a:avLst/>
          </a:prstGeom>
        </p:spPr>
      </p:pic>
      <p:pic>
        <p:nvPicPr>
          <p:cNvPr id="30" name="下抓手3">
            <a:extLst>
              <a:ext uri="{FF2B5EF4-FFF2-40B4-BE49-F238E27FC236}">
                <a16:creationId xmlns:a16="http://schemas.microsoft.com/office/drawing/2014/main" id="{00105CAE-D401-4756-9BB9-2C90B847038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865903">
            <a:off x="5024338" y="3340388"/>
            <a:ext cx="750476" cy="803046"/>
          </a:xfrm>
          <a:prstGeom prst="rect">
            <a:avLst/>
          </a:prstGeom>
        </p:spPr>
      </p:pic>
      <p:pic>
        <p:nvPicPr>
          <p:cNvPr id="31" name="下抓手5">
            <a:extLst>
              <a:ext uri="{FF2B5EF4-FFF2-40B4-BE49-F238E27FC236}">
                <a16:creationId xmlns:a16="http://schemas.microsoft.com/office/drawing/2014/main" id="{01FC1AAF-E8E2-431A-877F-8EFB3C4077D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350415">
            <a:off x="8170423" y="3421431"/>
            <a:ext cx="750476" cy="803046"/>
          </a:xfrm>
          <a:prstGeom prst="rect">
            <a:avLst/>
          </a:prstGeom>
        </p:spPr>
      </p:pic>
      <p:pic>
        <p:nvPicPr>
          <p:cNvPr id="32" name="下抓手2">
            <a:extLst>
              <a:ext uri="{FF2B5EF4-FFF2-40B4-BE49-F238E27FC236}">
                <a16:creationId xmlns:a16="http://schemas.microsoft.com/office/drawing/2014/main" id="{5135A466-F2F3-4D55-9E39-A5C28F0E36A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117105">
            <a:off x="3295408" y="4698177"/>
            <a:ext cx="750476" cy="803046"/>
          </a:xfrm>
          <a:prstGeom prst="rect">
            <a:avLst/>
          </a:prstGeom>
        </p:spPr>
      </p:pic>
      <p:pic>
        <p:nvPicPr>
          <p:cNvPr id="33" name="下抓手4">
            <a:extLst>
              <a:ext uri="{FF2B5EF4-FFF2-40B4-BE49-F238E27FC236}">
                <a16:creationId xmlns:a16="http://schemas.microsoft.com/office/drawing/2014/main" id="{A15EECBC-5478-4191-B430-257B5B0A06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9112210">
            <a:off x="6470711" y="5160036"/>
            <a:ext cx="750476" cy="803046"/>
          </a:xfrm>
          <a:prstGeom prst="rect">
            <a:avLst/>
          </a:prstGeom>
        </p:spPr>
      </p:pic>
      <p:pic>
        <p:nvPicPr>
          <p:cNvPr id="34" name="下抓手6">
            <a:extLst>
              <a:ext uri="{FF2B5EF4-FFF2-40B4-BE49-F238E27FC236}">
                <a16:creationId xmlns:a16="http://schemas.microsoft.com/office/drawing/2014/main" id="{5403B99B-B9AA-423D-A640-DE1B300604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t="49058" r="2722" b="28992"/>
          <a:stretch/>
        </p:blipFill>
        <p:spPr>
          <a:xfrm rot="18241754">
            <a:off x="9858741" y="4966493"/>
            <a:ext cx="750476" cy="803046"/>
          </a:xfrm>
          <a:prstGeom prst="rect">
            <a:avLst/>
          </a:prstGeom>
        </p:spPr>
      </p:pic>
      <p:grpSp>
        <p:nvGrpSpPr>
          <p:cNvPr id="36" name="完整车">
            <a:extLst>
              <a:ext uri="{FF2B5EF4-FFF2-40B4-BE49-F238E27FC236}">
                <a16:creationId xmlns:a16="http://schemas.microsoft.com/office/drawing/2014/main" id="{0627FC9C-11CF-4A5C-BD22-0487F75B8AA5}"/>
              </a:ext>
            </a:extLst>
          </p:cNvPr>
          <p:cNvGrpSpPr/>
          <p:nvPr/>
        </p:nvGrpSpPr>
        <p:grpSpPr>
          <a:xfrm>
            <a:off x="1558401" y="595294"/>
            <a:ext cx="3658561" cy="3658561"/>
            <a:chOff x="1729522" y="760209"/>
            <a:chExt cx="3658561" cy="3658561"/>
          </a:xfrm>
        </p:grpSpPr>
        <p:pic>
          <p:nvPicPr>
            <p:cNvPr id="38" name="车">
              <a:extLst>
                <a:ext uri="{FF2B5EF4-FFF2-40B4-BE49-F238E27FC236}">
                  <a16:creationId xmlns:a16="http://schemas.microsoft.com/office/drawing/2014/main" id="{4D1B2B46-72D9-41E4-AE2F-6B62277E4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83450" y1="53600" x2="89050" y2="60200"/>
                          <a14:backgroundMark x1="80050" y1="62200" x2="90000" y2="52900"/>
                          <a14:backgroundMark x1="71850" y1="27600" x2="87350" y2="49850"/>
                          <a14:backgroundMark x1="87350" y1="49850" x2="80550" y2="37750"/>
                          <a14:backgroundMark x1="80550" y1="37750" x2="88300" y2="48250"/>
                          <a14:backgroundMark x1="88300" y1="48250" x2="88400" y2="48750"/>
                          <a14:backgroundMark x1="88050" y1="49250" x2="81300" y2="37050"/>
                          <a14:backgroundMark x1="81300" y1="37050" x2="71950" y2="28000"/>
                          <a14:backgroundMark x1="72800" y1="27850" x2="78950" y2="35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7043">
              <a:off x="1729522" y="760209"/>
              <a:ext cx="3658561" cy="3658561"/>
            </a:xfrm>
            <a:prstGeom prst="rect">
              <a:avLst/>
            </a:prstGeom>
          </p:spPr>
        </p:pic>
        <p:pic>
          <p:nvPicPr>
            <p:cNvPr id="39" name="上抓手">
              <a:extLst>
                <a:ext uri="{FF2B5EF4-FFF2-40B4-BE49-F238E27FC236}">
                  <a16:creationId xmlns:a16="http://schemas.microsoft.com/office/drawing/2014/main" id="{759985A8-2964-460C-BC55-431ECCA05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49058" r="2722" b="28992"/>
            <a:stretch/>
          </p:blipFill>
          <p:spPr>
            <a:xfrm rot="20323533">
              <a:off x="4250132" y="1889988"/>
              <a:ext cx="750476" cy="803046"/>
            </a:xfrm>
            <a:prstGeom prst="rect">
              <a:avLst/>
            </a:prstGeom>
          </p:spPr>
        </p:pic>
      </p:grpSp>
      <p:pic>
        <p:nvPicPr>
          <p:cNvPr id="42" name="放大的金矿">
            <a:extLst>
              <a:ext uri="{FF2B5EF4-FFF2-40B4-BE49-F238E27FC236}">
                <a16:creationId xmlns:a16="http://schemas.microsoft.com/office/drawing/2014/main" id="{F0565A4B-A3EC-4E29-991E-3F9A959CCB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646" y="2098173"/>
            <a:ext cx="2912708" cy="2912708"/>
          </a:xfrm>
          <a:prstGeom prst="rect">
            <a:avLst/>
          </a:prstGeom>
        </p:spPr>
      </p:pic>
      <p:pic>
        <p:nvPicPr>
          <p:cNvPr id="46" name="图片 45" descr="图片包含 游戏机, 街道, 标志, 桥&#10;&#10;描述已自动生成">
            <a:hlinkClick r:id="rId13" action="ppaction://hlinksldjump"/>
            <a:extLst>
              <a:ext uri="{FF2B5EF4-FFF2-40B4-BE49-F238E27FC236}">
                <a16:creationId xmlns:a16="http://schemas.microsoft.com/office/drawing/2014/main" id="{DC88C6A4-A7EA-491E-B6DA-B63E24AF1E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63209"/>
            <a:ext cx="803194" cy="6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.4194 -0.26621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4" y="-1331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25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250"/>
                            </p:stCondLst>
                            <p:childTnLst>
                              <p:par>
                                <p:cTn id="18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75</Words>
  <Application>Microsoft Office PowerPoint</Application>
  <PresentationFormat>宽屏</PresentationFormat>
  <Paragraphs>50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AaDurianPa</vt:lpstr>
      <vt:lpstr>Britannic Bold</vt:lpstr>
      <vt:lpstr>KaiTi</vt:lpstr>
      <vt:lpstr>等线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sofia fu</dc:creator>
  <cp:lastModifiedBy>Soda Soda</cp:lastModifiedBy>
  <cp:revision>72</cp:revision>
  <dcterms:modified xsi:type="dcterms:W3CDTF">2020-10-30T06:58:45Z</dcterms:modified>
</cp:coreProperties>
</file>