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5" r:id="rId4"/>
    <p:sldId id="262" r:id="rId5"/>
    <p:sldId id="263" r:id="rId6"/>
    <p:sldId id="264" r:id="rId7"/>
    <p:sldId id="266" r:id="rId8"/>
    <p:sldId id="268" r:id="rId9"/>
    <p:sldId id="271" r:id="rId10"/>
    <p:sldId id="272" r:id="rId11"/>
    <p:sldId id="283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及替换说明" id="{F9060AE1-EDEC-4799-9E56-959E89D52A45}">
          <p14:sldIdLst>
            <p14:sldId id="258"/>
          </p14:sldIdLst>
        </p14:section>
        <p14:section name="示例" id="{5AA7747F-F11C-4081-975D-BF0BBF560441}">
          <p14:sldIdLst>
            <p14:sldId id="261"/>
            <p14:sldId id="265"/>
            <p14:sldId id="262"/>
            <p14:sldId id="263"/>
            <p14:sldId id="264"/>
            <p14:sldId id="266"/>
            <p14:sldId id="268"/>
            <p14:sldId id="271"/>
            <p14:sldId id="272"/>
            <p14:sldId id="28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F4"/>
    <a:srgbClr val="2C2C2B"/>
    <a:srgbClr val="87552E"/>
    <a:srgbClr val="D8BA3E"/>
    <a:srgbClr val="063D56"/>
    <a:srgbClr val="A38C26"/>
    <a:srgbClr val="C0FEFE"/>
    <a:srgbClr val="BAFFFD"/>
    <a:srgbClr val="B4E3F3"/>
    <a:srgbClr val="6FC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" y="1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slide" Target="slide11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slide" Target="slide12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slide" Target="slide2.xml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slide" Target="slide7.xml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slide" Target="slide8.xml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slide" Target="slide9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E52DFC2-E30B-4BFC-9FA5-671AB4A3F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196"/>
          <a:stretch/>
        </p:blipFill>
        <p:spPr>
          <a:xfrm>
            <a:off x="407368" y="404664"/>
            <a:ext cx="1129077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DBF571D8-C158-408E-977C-CD6A9BD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灰色</a:t>
            </a:r>
          </a:p>
        </p:txBody>
      </p:sp>
      <p:pic>
        <p:nvPicPr>
          <p:cNvPr id="55" name="钓到的灰色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37838" y="1334596"/>
            <a:ext cx="303466" cy="200158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9369B219-B2B1-4314-8D1F-4C619EDF0AE1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E22F17CC-3286-4E4B-9243-92D92501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DABFEE5-146A-449B-AD46-3D35E6D3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BA322BE-4C3E-4051-BCAD-E1B451BA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CF6FE91-59DC-4A49-B591-4466ACDF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37E9366-6408-4A5D-9AD3-9C3FA384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C804E57F-AC3F-44F0-9287-A7FA454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F6CAA88-D13E-46A0-9EF4-EF536654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3FB1285-59D4-44BE-ADB1-C225F249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8C73858-86AB-4032-90C9-BD02BE57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94A4B59-B8A7-4715-9467-151D1000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6CF246A-C27D-4B3B-A2C9-520218F3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AB6EE3BE-FFB6-4DCD-B0C6-E36FF52A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2733729-5A66-476D-8823-DC68E7EB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BE5679D-E267-4BFD-BB5F-368B873F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29D00CD-515E-42FA-A9B8-50297E39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A87ECF7-54CA-4848-9D07-E3409F7F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0CCF1942-ABA4-47E0-A17B-D5A5E3FC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EDE92C3-A35F-41E2-BFAE-09A03B5C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4FE2B8C-0B43-4F37-9A80-C11A08A5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72" name="蓝色小鱼">
            <a:extLst>
              <a:ext uri="{FF2B5EF4-FFF2-40B4-BE49-F238E27FC236}">
                <a16:creationId xmlns:a16="http://schemas.microsoft.com/office/drawing/2014/main" id="{C1976644-D3F6-459E-BD9B-445126C36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73" name="红色小鱼">
            <a:extLst>
              <a:ext uri="{FF2B5EF4-FFF2-40B4-BE49-F238E27FC236}">
                <a16:creationId xmlns:a16="http://schemas.microsoft.com/office/drawing/2014/main" id="{A5606996-1271-498C-BEAA-F6CE4C6675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4" name="黄色小鱼">
            <a:extLst>
              <a:ext uri="{FF2B5EF4-FFF2-40B4-BE49-F238E27FC236}">
                <a16:creationId xmlns:a16="http://schemas.microsoft.com/office/drawing/2014/main" id="{311DE0D7-B3F3-4C61-9F4C-7189390F61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5" name="灰色小鱼">
            <a:extLst>
              <a:ext uri="{FF2B5EF4-FFF2-40B4-BE49-F238E27FC236}">
                <a16:creationId xmlns:a16="http://schemas.microsoft.com/office/drawing/2014/main" id="{7667E1B6-B9F6-4204-9FA9-A81867E5F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6" name="橙色乌贼">
            <a:extLst>
              <a:ext uri="{FF2B5EF4-FFF2-40B4-BE49-F238E27FC236}">
                <a16:creationId xmlns:a16="http://schemas.microsoft.com/office/drawing/2014/main" id="{20E20DC2-0D63-4103-A68A-5DB98509B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DFA5BD94-642D-411A-A9FD-8FAB0B03F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063C7833-D210-4272-8C52-DFCCC11CA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9" name="绿色小鱼">
            <a:extLst>
              <a:ext uri="{FF2B5EF4-FFF2-40B4-BE49-F238E27FC236}">
                <a16:creationId xmlns:a16="http://schemas.microsoft.com/office/drawing/2014/main" id="{1B949CAB-2A98-4332-B5F6-6C8056DB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80" name="黑色小鱼">
            <a:extLst>
              <a:ext uri="{FF2B5EF4-FFF2-40B4-BE49-F238E27FC236}">
                <a16:creationId xmlns:a16="http://schemas.microsoft.com/office/drawing/2014/main" id="{F047E516-B484-42A9-BEB6-923E0AE03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34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9D27C474-0778-4AC2-9A46-0AE25C8B817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DBF571D8-C158-408E-977C-CD6A9BD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紫色</a:t>
            </a:r>
          </a:p>
        </p:txBody>
      </p:sp>
      <p:pic>
        <p:nvPicPr>
          <p:cNvPr id="55" name="钓到的紫色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37838" y="1335627"/>
            <a:ext cx="303466" cy="198095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9369B219-B2B1-4314-8D1F-4C619EDF0AE1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E22F17CC-3286-4E4B-9243-92D92501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DABFEE5-146A-449B-AD46-3D35E6D3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BA322BE-4C3E-4051-BCAD-E1B451BA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CF6FE91-59DC-4A49-B591-4466ACDF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37E9366-6408-4A5D-9AD3-9C3FA384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C804E57F-AC3F-44F0-9287-A7FA454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F6CAA88-D13E-46A0-9EF4-EF536654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3FB1285-59D4-44BE-ADB1-C225F249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8C73858-86AB-4032-90C9-BD02BE57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94A4B59-B8A7-4715-9467-151D1000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6CF246A-C27D-4B3B-A2C9-520218F3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AB6EE3BE-FFB6-4DCD-B0C6-E36FF52A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2733729-5A66-476D-8823-DC68E7EB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BE5679D-E267-4BFD-BB5F-368B873F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29D00CD-515E-42FA-A9B8-50297E39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A87ECF7-54CA-4848-9D07-E3409F7F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0CCF1942-ABA4-47E0-A17B-D5A5E3FC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EDE92C3-A35F-41E2-BFAE-09A03B5C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4FE2B8C-0B43-4F37-9A80-C11A08A5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72" name="蓝色小鱼">
            <a:extLst>
              <a:ext uri="{FF2B5EF4-FFF2-40B4-BE49-F238E27FC236}">
                <a16:creationId xmlns:a16="http://schemas.microsoft.com/office/drawing/2014/main" id="{C1976644-D3F6-459E-BD9B-445126C36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73" name="红色小鱼">
            <a:extLst>
              <a:ext uri="{FF2B5EF4-FFF2-40B4-BE49-F238E27FC236}">
                <a16:creationId xmlns:a16="http://schemas.microsoft.com/office/drawing/2014/main" id="{A5606996-1271-498C-BEAA-F6CE4C6675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4" name="黄色小鱼">
            <a:extLst>
              <a:ext uri="{FF2B5EF4-FFF2-40B4-BE49-F238E27FC236}">
                <a16:creationId xmlns:a16="http://schemas.microsoft.com/office/drawing/2014/main" id="{311DE0D7-B3F3-4C61-9F4C-7189390F61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5" name="灰色小鱼">
            <a:extLst>
              <a:ext uri="{FF2B5EF4-FFF2-40B4-BE49-F238E27FC236}">
                <a16:creationId xmlns:a16="http://schemas.microsoft.com/office/drawing/2014/main" id="{7667E1B6-B9F6-4204-9FA9-A81867E5F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6" name="橙色乌贼">
            <a:extLst>
              <a:ext uri="{FF2B5EF4-FFF2-40B4-BE49-F238E27FC236}">
                <a16:creationId xmlns:a16="http://schemas.microsoft.com/office/drawing/2014/main" id="{20E20DC2-0D63-4103-A68A-5DB98509B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DFA5BD94-642D-411A-A9FD-8FAB0B03F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063C7833-D210-4272-8C52-DFCCC11CA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9" name="绿色小鱼">
            <a:extLst>
              <a:ext uri="{FF2B5EF4-FFF2-40B4-BE49-F238E27FC236}">
                <a16:creationId xmlns:a16="http://schemas.microsoft.com/office/drawing/2014/main" id="{1B949CAB-2A98-4332-B5F6-6C8056DB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80" name="黑色小鱼">
            <a:extLst>
              <a:ext uri="{FF2B5EF4-FFF2-40B4-BE49-F238E27FC236}">
                <a16:creationId xmlns:a16="http://schemas.microsoft.com/office/drawing/2014/main" id="{F047E516-B484-42A9-BEB6-923E0AE03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34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9D27C474-0778-4AC2-9A46-0AE25C8B817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钓鱼的人">
            <a:extLst>
              <a:ext uri="{FF2B5EF4-FFF2-40B4-BE49-F238E27FC236}">
                <a16:creationId xmlns:a16="http://schemas.microsoft.com/office/drawing/2014/main" id="{25F66876-671F-44F3-AE8B-48A37D7A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20" name="水流背景">
            <a:extLst>
              <a:ext uri="{FF2B5EF4-FFF2-40B4-BE49-F238E27FC236}">
                <a16:creationId xmlns:a16="http://schemas.microsoft.com/office/drawing/2014/main" id="{40EC8921-30DC-4190-AB1E-B53617399477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22" name="水流背景">
              <a:extLst>
                <a:ext uri="{FF2B5EF4-FFF2-40B4-BE49-F238E27FC236}">
                  <a16:creationId xmlns:a16="http://schemas.microsoft.com/office/drawing/2014/main" id="{B86F22F7-D6F8-463D-B6B2-F541DE79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138D547-9A32-4266-A7D9-28736357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8F2F532-77CF-46F8-9D93-9D13D744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E914689-E6E4-4755-A5E7-FCBB0D8F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5E071BD-9270-4560-9337-B98BC9105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0C733FD-1C2B-4FF2-BDAF-F7C44F79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408B155-BEC2-4BE4-8105-D9309719A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44417C9-E26D-4D39-BF45-2C393D158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296FD59-459B-4B08-AE17-3E76EC30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B21045A-8ACF-46BA-9958-F6D69E20B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5F520A1-A18F-45A4-9584-0DD1751D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FA261F0-37DA-49B5-952A-4D032F41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0FAAD79-F59C-4B5E-83CA-1EF1D4A6C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6DC4F5F-B03D-4176-9A12-4D12DACC9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946BB2D-4499-4A54-9315-575B062C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F7C1F0C0-6E65-403E-B745-1E990728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2D45FF5-F453-4F6A-AA51-551D85A8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4E0541D9-B61F-4EA1-B000-D3D045C27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E292DF9-A272-4415-8DB5-090022C02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D426349-AC77-4630-BD65-0B52F1D16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416" y="3912463"/>
            <a:ext cx="1247710" cy="8208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E4CD5B-6F91-40CA-BCF3-936F201DB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9" y="5705351"/>
            <a:ext cx="1247710" cy="8208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0AA43F-E9B7-4F55-9BFF-BF326F61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6" y="3492734"/>
            <a:ext cx="1261843" cy="83016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79F78E7-45DA-46CC-AD75-70ED97B3D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5482" y="5676369"/>
            <a:ext cx="1368305" cy="9002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75A0539-B253-41B8-B96A-A3424EC78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96" y="2912735"/>
            <a:ext cx="3140334" cy="3140334"/>
          </a:xfrm>
          <a:prstGeom prst="rect">
            <a:avLst/>
          </a:prstGeom>
        </p:spPr>
      </p:pic>
      <p:sp>
        <p:nvSpPr>
          <p:cNvPr id="43" name="对话气泡: 圆角矩形 42">
            <a:extLst>
              <a:ext uri="{FF2B5EF4-FFF2-40B4-BE49-F238E27FC236}">
                <a16:creationId xmlns:a16="http://schemas.microsoft.com/office/drawing/2014/main" id="{ABAB7C13-899A-4E77-B405-46EF88D061F7}"/>
              </a:ext>
            </a:extLst>
          </p:cNvPr>
          <p:cNvSpPr/>
          <p:nvPr/>
        </p:nvSpPr>
        <p:spPr>
          <a:xfrm>
            <a:off x="4871864" y="316864"/>
            <a:ext cx="2840372" cy="1152128"/>
          </a:xfrm>
          <a:prstGeom prst="wedgeRoundRectCallout">
            <a:avLst>
              <a:gd name="adj1" fmla="val 70730"/>
              <a:gd name="adj2" fmla="val 18640"/>
              <a:gd name="adj3" fmla="val 16667"/>
            </a:avLst>
          </a:prstGeom>
          <a:solidFill>
            <a:schemeClr val="bg1"/>
          </a:solidFill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谢谢你！</a:t>
            </a:r>
          </a:p>
        </p:txBody>
      </p:sp>
      <p:pic>
        <p:nvPicPr>
          <p:cNvPr id="44" name="图片 43">
            <a:hlinkClick r:id="rId10" action="ppaction://hlinksldjump"/>
            <a:extLst>
              <a:ext uri="{FF2B5EF4-FFF2-40B4-BE49-F238E27FC236}">
                <a16:creationId xmlns:a16="http://schemas.microsoft.com/office/drawing/2014/main" id="{17DD12E5-733B-4734-8366-E9819626F83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5" t="41043" r="57227" b="47982"/>
          <a:stretch/>
        </p:blipFill>
        <p:spPr>
          <a:xfrm>
            <a:off x="5290329" y="5966231"/>
            <a:ext cx="777468" cy="7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29167E-6 -3.7037E-7 L -0.92852 0.00741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32" y="3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21" dur="2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钓鱼的人">
            <a:extLst>
              <a:ext uri="{FF2B5EF4-FFF2-40B4-BE49-F238E27FC236}">
                <a16:creationId xmlns:a16="http://schemas.microsoft.com/office/drawing/2014/main" id="{D9628332-1237-4C7B-B073-7D193B6E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98245" y="199544"/>
            <a:ext cx="6224555" cy="4896730"/>
          </a:xfrm>
          <a:prstGeom prst="rect">
            <a:avLst/>
          </a:prstGeom>
        </p:spPr>
      </p:pic>
      <p:grpSp>
        <p:nvGrpSpPr>
          <p:cNvPr id="23" name="水流背景">
            <a:extLst>
              <a:ext uri="{FF2B5EF4-FFF2-40B4-BE49-F238E27FC236}">
                <a16:creationId xmlns:a16="http://schemas.microsoft.com/office/drawing/2014/main" id="{6633851B-0751-4E26-B00D-6C9449F3FEB3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24" name="水流背景">
              <a:extLst>
                <a:ext uri="{FF2B5EF4-FFF2-40B4-BE49-F238E27FC236}">
                  <a16:creationId xmlns:a16="http://schemas.microsoft.com/office/drawing/2014/main" id="{7542C26D-D5C1-4CAC-9C0D-78D0661C1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444C78F-EDFB-4CC9-B4FE-275C0B4A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945CD31-9747-4D49-BFF0-C294EAE1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1D4D2A3-0AB2-45AD-9CF2-184DEE4F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28B12E4-DEDF-4645-BB17-DBC1C855A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08BA039-BEF5-4EDC-839C-CFBF3C1E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A8410CC-21AF-465A-9E65-5F6185F74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0AC340E1-05F9-46A0-97EC-A03BEF2C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A5C5665-D9D0-4A1B-96E0-066E6D1F4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A5606BF-CC28-421A-9A46-A3DC560D7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27EB62B-97B4-417D-96E9-A3A641611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32B48D7-AAC9-4506-853F-7564BD0C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550CE23B-DBA5-4A01-A59F-948DEE8ED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92C3F6F-DA20-46B6-8413-CBBF355E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13671D3-816B-4560-9E61-FD7203D9F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B28B9586-795C-4993-910F-4A8D307B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DEA5909D-07E0-47E0-BAE2-17ED7A556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E6EA351-9CD8-452B-BF5A-CAF2910B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F1A0A2C-B92B-4CB9-BC2A-0D2DBFE83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AD426349-AC77-4630-BD65-0B52F1D16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416" y="3912463"/>
            <a:ext cx="1247710" cy="82086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CE4CD5B-6F91-40CA-BCF3-936F201DB7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9" y="5705351"/>
            <a:ext cx="1247710" cy="82086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80AA43F-E9B7-4F55-9BFF-BF326F61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576" y="3492734"/>
            <a:ext cx="1261843" cy="83016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79F78E7-45DA-46CC-AD75-70ED97B3DD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75482" y="5676369"/>
            <a:ext cx="1368305" cy="900201"/>
          </a:xfrm>
          <a:prstGeom prst="rect">
            <a:avLst/>
          </a:prstGeom>
        </p:spPr>
      </p:pic>
      <p:pic>
        <p:nvPicPr>
          <p:cNvPr id="4" name="图片 3">
            <a:hlinkClick r:id="rId9" action="ppaction://hlinksldjump"/>
            <a:extLst>
              <a:ext uri="{FF2B5EF4-FFF2-40B4-BE49-F238E27FC236}">
                <a16:creationId xmlns:a16="http://schemas.microsoft.com/office/drawing/2014/main" id="{4927550E-AEDD-4166-AB73-1041E00A69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t="40533" r="82236" b="47671"/>
          <a:stretch/>
        </p:blipFill>
        <p:spPr>
          <a:xfrm>
            <a:off x="5632084" y="5877272"/>
            <a:ext cx="751948" cy="8089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6F2558-496E-4DE5-B641-85CB0D70AF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7263" y="2719374"/>
            <a:ext cx="7602371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5776 0.0071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80" y="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indefinite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20" dur="2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钓鱼的人">
            <a:extLst>
              <a:ext uri="{FF2B5EF4-FFF2-40B4-BE49-F238E27FC236}">
                <a16:creationId xmlns:a16="http://schemas.microsoft.com/office/drawing/2014/main" id="{1D2D56AB-6A08-4C9F-88C0-0E7FA98E2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2" name="水流背景">
            <a:extLst>
              <a:ext uri="{FF2B5EF4-FFF2-40B4-BE49-F238E27FC236}">
                <a16:creationId xmlns:a16="http://schemas.microsoft.com/office/drawing/2014/main" id="{6BAF898D-01B2-4DC3-AFDC-7815448A0D2E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23" name="水流图片">
              <a:extLst>
                <a:ext uri="{FF2B5EF4-FFF2-40B4-BE49-F238E27FC236}">
                  <a16:creationId xmlns:a16="http://schemas.microsoft.com/office/drawing/2014/main" id="{A1E73321-A86C-4C9A-9EF0-7A51ADEC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B5A7DF-55DF-4963-8E2D-04D81CC8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8041EAA-ABF5-4A88-955F-AB89CD493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1AB15C9-306A-4E5E-B4EA-98D3A1B37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25681D0-DE06-4763-BA67-851B8427E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A0E3A1E-5382-40E0-BEF4-5FD587C25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8C4D3F0-DB87-4EF9-9864-54F6FF42B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9110814-3D23-434B-AB60-F5885AAB2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02859C2-CBBD-41B8-B8D5-E419D39A0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CF61AAE-E490-4E0C-BEAA-00FEF384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EF25D7B-2C98-4047-99BA-8D466376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1F573E1-60F7-4E91-99A1-98EA72C3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9993AE2-B2FE-4DE6-AD52-B26887857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3FAD676-00D2-4EF7-AE81-C2FFFD54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A6C7FACC-03F6-44ED-B992-A5325C58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0245B38-A0CA-417E-A24E-86E12AC5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073C5D3-F889-4CE4-B31F-F39B9180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E7EA1F5E-2876-4E08-AF88-BCCF2B06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5A946C4B-A7F8-49AB-B798-6D11B627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19" name="黄色小鱼">
            <a:extLst>
              <a:ext uri="{FF2B5EF4-FFF2-40B4-BE49-F238E27FC236}">
                <a16:creationId xmlns:a16="http://schemas.microsoft.com/office/drawing/2014/main" id="{AD426349-AC77-4630-BD65-0B52F1D16E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21" name="蓝色小鱼">
            <a:extLst>
              <a:ext uri="{FF2B5EF4-FFF2-40B4-BE49-F238E27FC236}">
                <a16:creationId xmlns:a16="http://schemas.microsoft.com/office/drawing/2014/main" id="{1CE4CD5B-6F91-40CA-BCF3-936F201DB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25" name="绿色小鱼">
            <a:extLst>
              <a:ext uri="{FF2B5EF4-FFF2-40B4-BE49-F238E27FC236}">
                <a16:creationId xmlns:a16="http://schemas.microsoft.com/office/drawing/2014/main" id="{180AA43F-E9B7-4F55-9BFF-BF326F61B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45" name="灰色小鱼">
            <a:extLst>
              <a:ext uri="{FF2B5EF4-FFF2-40B4-BE49-F238E27FC236}">
                <a16:creationId xmlns:a16="http://schemas.microsoft.com/office/drawing/2014/main" id="{245C05D9-B5FD-4193-B5DD-06D81A39A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47" name="橙色乌贼">
            <a:extLst>
              <a:ext uri="{FF2B5EF4-FFF2-40B4-BE49-F238E27FC236}">
                <a16:creationId xmlns:a16="http://schemas.microsoft.com/office/drawing/2014/main" id="{FB4DE912-D9B0-40A2-BB4B-ADC6AC66A2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49" name="黑色小鱼">
            <a:extLst>
              <a:ext uri="{FF2B5EF4-FFF2-40B4-BE49-F238E27FC236}">
                <a16:creationId xmlns:a16="http://schemas.microsoft.com/office/drawing/2014/main" id="{9A4FEAB3-E6ED-4190-9AA1-DE4C4C4732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51" name="红色小鱼">
            <a:extLst>
              <a:ext uri="{FF2B5EF4-FFF2-40B4-BE49-F238E27FC236}">
                <a16:creationId xmlns:a16="http://schemas.microsoft.com/office/drawing/2014/main" id="{76BD370E-C6C5-4706-A9BC-0BC72BFDF0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53" name="紫色小鱼">
            <a:extLst>
              <a:ext uri="{FF2B5EF4-FFF2-40B4-BE49-F238E27FC236}">
                <a16:creationId xmlns:a16="http://schemas.microsoft.com/office/drawing/2014/main" id="{A79F78E7-45DA-46CC-AD75-70ED97B3DD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sp>
        <p:nvSpPr>
          <p:cNvPr id="54" name="文本框：黄色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黄色</a:t>
            </a:r>
          </a:p>
        </p:txBody>
      </p:sp>
      <p:pic>
        <p:nvPicPr>
          <p:cNvPr id="55" name="钓到的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8936" y="1282942"/>
            <a:ext cx="461271" cy="303468"/>
          </a:xfrm>
          <a:prstGeom prst="rect">
            <a:avLst/>
          </a:prstGeom>
        </p:spPr>
      </p:pic>
      <p:pic>
        <p:nvPicPr>
          <p:cNvPr id="22" name="下一页按钮">
            <a:hlinkClick r:id="rId14" action="ppaction://hlinksldjump"/>
            <a:extLst>
              <a:ext uri="{FF2B5EF4-FFF2-40B4-BE49-F238E27FC236}">
                <a16:creationId xmlns:a16="http://schemas.microsoft.com/office/drawing/2014/main" id="{08B92090-2A1D-483C-964C-6DE142AB30D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  <p:pic>
        <p:nvPicPr>
          <p:cNvPr id="4" name="白色贝壳">
            <a:extLst>
              <a:ext uri="{FF2B5EF4-FFF2-40B4-BE49-F238E27FC236}">
                <a16:creationId xmlns:a16="http://schemas.microsoft.com/office/drawing/2014/main" id="{9B772C59-DC00-403F-8070-B697E684C7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74F948FA-A66C-4A6D-95F3-0533DD37C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60" name="水流背景">
            <a:extLst>
              <a:ext uri="{FF2B5EF4-FFF2-40B4-BE49-F238E27FC236}">
                <a16:creationId xmlns:a16="http://schemas.microsoft.com/office/drawing/2014/main" id="{3E56ADA7-44EC-4114-864B-0259D1823A0F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61" name="水流图片">
              <a:extLst>
                <a:ext uri="{FF2B5EF4-FFF2-40B4-BE49-F238E27FC236}">
                  <a16:creationId xmlns:a16="http://schemas.microsoft.com/office/drawing/2014/main" id="{DD7AE614-4535-41DB-9A44-A6D7755E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35197C7-05AA-4CA1-8368-0138B4834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60706F89-5EAE-4EF2-AA7C-1E1C6AF5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3ACA57E-AC55-493D-9A3D-BE7C561EF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D4953014-AE92-49FF-9EC2-7FB897C21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204462A-28BD-41E3-8711-D98A2730A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94B4244-3785-4017-B69C-2C5C11E12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831C4DFB-5038-41CC-B835-76C91B2D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DDC1FCE0-AA56-4513-A6D1-D2612A18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5D52A5B4-C915-4476-8000-712FD6FD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0DCEAA30-5F1F-4D3C-8CE1-609686FB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709884D6-1F3F-481C-A869-F2BCF90F4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2DF90DF-E48A-4F7F-9F9E-89EFAE3A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C00D88F-7580-4896-B5F5-177E56DC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AE0C6560-8693-4A88-9D10-661EFC8C8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9FAC820D-320C-4B8F-ABEF-53EE2E643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926DF677-968F-492D-85EE-7D75F45C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6B1B9E3B-1CEA-4E1B-A870-2AE2E9C56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EB627075-E907-4C3A-8144-92BD67831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51" name="红色小鱼">
            <a:extLst>
              <a:ext uri="{FF2B5EF4-FFF2-40B4-BE49-F238E27FC236}">
                <a16:creationId xmlns:a16="http://schemas.microsoft.com/office/drawing/2014/main" id="{76BD370E-C6C5-4706-A9BC-0BC72BFDF0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sp>
        <p:nvSpPr>
          <p:cNvPr id="54" name="文本框：红色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红色</a:t>
            </a:r>
          </a:p>
        </p:txBody>
      </p:sp>
      <p:pic>
        <p:nvPicPr>
          <p:cNvPr id="55" name="抓到的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8936" y="1282942"/>
            <a:ext cx="461271" cy="303467"/>
          </a:xfrm>
          <a:prstGeom prst="rect">
            <a:avLst/>
          </a:prstGeom>
        </p:spPr>
      </p:pic>
      <p:pic>
        <p:nvPicPr>
          <p:cNvPr id="19" name="黄色小鱼">
            <a:extLst>
              <a:ext uri="{FF2B5EF4-FFF2-40B4-BE49-F238E27FC236}">
                <a16:creationId xmlns:a16="http://schemas.microsoft.com/office/drawing/2014/main" id="{AD426349-AC77-4630-BD65-0B52F1D16E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46" name="橙色乌贼">
            <a:extLst>
              <a:ext uri="{FF2B5EF4-FFF2-40B4-BE49-F238E27FC236}">
                <a16:creationId xmlns:a16="http://schemas.microsoft.com/office/drawing/2014/main" id="{CE65439F-B47C-4DD1-8A99-01D51B2F7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48" name="蓝色小鱼">
            <a:extLst>
              <a:ext uri="{FF2B5EF4-FFF2-40B4-BE49-F238E27FC236}">
                <a16:creationId xmlns:a16="http://schemas.microsoft.com/office/drawing/2014/main" id="{027899FA-9181-4A0B-A711-426FE2E8CA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50" name="绿色小鱼">
            <a:extLst>
              <a:ext uri="{FF2B5EF4-FFF2-40B4-BE49-F238E27FC236}">
                <a16:creationId xmlns:a16="http://schemas.microsoft.com/office/drawing/2014/main" id="{CBF70C5C-9FA9-4275-A3B8-3E509E4283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52" name="灰色小鱼">
            <a:extLst>
              <a:ext uri="{FF2B5EF4-FFF2-40B4-BE49-F238E27FC236}">
                <a16:creationId xmlns:a16="http://schemas.microsoft.com/office/drawing/2014/main" id="{7B054B6B-1DDD-4ACA-94EE-33F45ACD57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56" name="橙色乌贼">
            <a:extLst>
              <a:ext uri="{FF2B5EF4-FFF2-40B4-BE49-F238E27FC236}">
                <a16:creationId xmlns:a16="http://schemas.microsoft.com/office/drawing/2014/main" id="{EDA0A12C-8638-460F-A882-64B9748D2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57" name="黑色小鱼">
            <a:extLst>
              <a:ext uri="{FF2B5EF4-FFF2-40B4-BE49-F238E27FC236}">
                <a16:creationId xmlns:a16="http://schemas.microsoft.com/office/drawing/2014/main" id="{0B475E11-48C6-4C6B-B995-3165812974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58" name="紫色小鱼">
            <a:extLst>
              <a:ext uri="{FF2B5EF4-FFF2-40B4-BE49-F238E27FC236}">
                <a16:creationId xmlns:a16="http://schemas.microsoft.com/office/drawing/2014/main" id="{A1AA5251-1E9F-4583-B2DA-9A517DD6C6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59" name="白色贝壳">
            <a:extLst>
              <a:ext uri="{FF2B5EF4-FFF2-40B4-BE49-F238E27FC236}">
                <a16:creationId xmlns:a16="http://schemas.microsoft.com/office/drawing/2014/main" id="{A9EB4393-1F3A-4967-A3A5-3109FC431C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80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995D720A-B6C4-4AC1-B442-37365DC9EFA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C1B0FBB1-A385-40C7-95A7-19C75E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3C3ED208-0F21-4343-9671-60FE510729BF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2F90D104-EFF4-4245-A793-7684A956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3255D0D0-3ACE-45AD-8CA8-6E1399971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139EF8A8-C5FF-425E-B724-8B9CF34F0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963B04C-3CAD-443E-9FEE-95C4B53A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7CA3D912-7D29-4267-9633-36630DBD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7440D212-A172-4F88-A637-C5392FB1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C57A93D-0D6D-4EA4-82E0-D7DBDB64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85ECB561-B38A-420E-BDCB-5FAD7546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424153F1-FBBC-4DE9-AE38-0489C6A1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7BA8C7E-A82A-4BC7-BC75-0408B8253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7BF887E-10B5-4951-923B-672E61AA7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FD55D9DB-983D-43F8-A6C1-8098EFF47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3E226EE2-A81F-4CB7-8A53-A2237629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83EB4EDB-E6BD-4258-ABDF-698413E3F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8E56A119-7E6A-4ED2-BD84-8C67CF38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E3E45DD-5A7A-45D0-8368-04C9FB5A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F0D6A0B8-F01A-4574-A6A5-5CD1FD4A7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4E8755FA-EBDD-4CE1-A7B2-71814280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D99D4408-2AF3-4D20-8773-3CC3F6E5F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25" name="绿色小鱼">
            <a:extLst>
              <a:ext uri="{FF2B5EF4-FFF2-40B4-BE49-F238E27FC236}">
                <a16:creationId xmlns:a16="http://schemas.microsoft.com/office/drawing/2014/main" id="{180AA43F-E9B7-4F55-9BFF-BF326F61B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51" name="红色小鱼">
            <a:extLst>
              <a:ext uri="{FF2B5EF4-FFF2-40B4-BE49-F238E27FC236}">
                <a16:creationId xmlns:a16="http://schemas.microsoft.com/office/drawing/2014/main" id="{76BD370E-C6C5-4706-A9BC-0BC72BFDF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55" name="钓到的绿色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8937" y="1282942"/>
            <a:ext cx="461269" cy="303467"/>
          </a:xfrm>
          <a:prstGeom prst="rect">
            <a:avLst/>
          </a:prstGeom>
        </p:spPr>
      </p:pic>
      <p:pic>
        <p:nvPicPr>
          <p:cNvPr id="72" name="黄色小鱼">
            <a:extLst>
              <a:ext uri="{FF2B5EF4-FFF2-40B4-BE49-F238E27FC236}">
                <a16:creationId xmlns:a16="http://schemas.microsoft.com/office/drawing/2014/main" id="{D53AE609-3A61-4795-A092-C79508D2E3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3" name="蓝色小鱼">
            <a:extLst>
              <a:ext uri="{FF2B5EF4-FFF2-40B4-BE49-F238E27FC236}">
                <a16:creationId xmlns:a16="http://schemas.microsoft.com/office/drawing/2014/main" id="{42DD6DAB-2551-4DFE-880B-DAF3673CE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74" name="灰色小鱼">
            <a:extLst>
              <a:ext uri="{FF2B5EF4-FFF2-40B4-BE49-F238E27FC236}">
                <a16:creationId xmlns:a16="http://schemas.microsoft.com/office/drawing/2014/main" id="{64894659-7EDC-41E2-BCCD-F35765560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5" name="橙色乌贼">
            <a:extLst>
              <a:ext uri="{FF2B5EF4-FFF2-40B4-BE49-F238E27FC236}">
                <a16:creationId xmlns:a16="http://schemas.microsoft.com/office/drawing/2014/main" id="{130BA1AA-57FE-4775-94C3-9C532D7837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6" name="黑色小鱼">
            <a:extLst>
              <a:ext uri="{FF2B5EF4-FFF2-40B4-BE49-F238E27FC236}">
                <a16:creationId xmlns:a16="http://schemas.microsoft.com/office/drawing/2014/main" id="{807CE20F-4128-4EA4-BFE4-37959C66DD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8ECEFD27-6A93-47F0-B464-CF0D14E81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D298293D-5BF4-4531-926D-AFD8F6EA7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sp>
        <p:nvSpPr>
          <p:cNvPr id="54" name="文本框：绿色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绿色</a:t>
            </a:r>
          </a:p>
        </p:txBody>
      </p:sp>
      <p:pic>
        <p:nvPicPr>
          <p:cNvPr id="80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EAA67560-4F34-440D-AB51-1073A8FA963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A5B27BF0-6018-44D4-B82C-BD31D31F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C88D0F7C-EDF9-4874-9EF1-0EDBCEFC41F6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34D778EB-2A59-4C4B-A4C8-7B9F41DEF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AE390C6-ACE3-4B59-A910-CD76C923E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2099F59-134D-4CD8-A239-921C93A99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AF356AA-DC79-4B1A-A9D7-16A83300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0FF2A173-CB4D-45C2-96BB-4971B44EB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F799622-70A0-47FC-A2E3-CD245512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3EFA2EA-62CE-444D-A97F-BCD5DF45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FE2C90E-EC1A-45B7-A2EC-503195082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65E0E458-0AE8-4338-B54D-56DA63E84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62946D8-BC6A-4933-8B33-9CDC704E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676B311E-F4C0-4A0F-A23B-34066BDA8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338155B-58FC-48C9-8910-D8116A0B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E42EDC69-C9FD-4DE7-AAE9-0404FC52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3F5AB9D5-D91F-476A-AAA6-702B03963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CB36524E-B50A-4822-A8BD-2C3293E1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450834F8-99C7-4AEF-B3EA-9DCD61F55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B6E5B4E-5AC5-4F26-8CB8-31C69515A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CD124B5B-00EB-458E-A248-D8FC4CD3F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79B76572-FEC7-43F6-B76C-8C1FD574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21" name="蓝色小鱼">
            <a:extLst>
              <a:ext uri="{FF2B5EF4-FFF2-40B4-BE49-F238E27FC236}">
                <a16:creationId xmlns:a16="http://schemas.microsoft.com/office/drawing/2014/main" id="{1CE4CD5B-6F91-40CA-BCF3-936F201DB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sp>
        <p:nvSpPr>
          <p:cNvPr id="54" name="文本框：黑色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黑色</a:t>
            </a:r>
          </a:p>
        </p:txBody>
      </p:sp>
      <p:pic>
        <p:nvPicPr>
          <p:cNvPr id="55" name="钓到的黑色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8937" y="1282942"/>
            <a:ext cx="461269" cy="303467"/>
          </a:xfrm>
          <a:prstGeom prst="rect">
            <a:avLst/>
          </a:prstGeom>
        </p:spPr>
      </p:pic>
      <p:pic>
        <p:nvPicPr>
          <p:cNvPr id="72" name="红色小鱼">
            <a:extLst>
              <a:ext uri="{FF2B5EF4-FFF2-40B4-BE49-F238E27FC236}">
                <a16:creationId xmlns:a16="http://schemas.microsoft.com/office/drawing/2014/main" id="{539E85E9-31A3-435C-A342-ACB8C50EA4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3" name="黄色小鱼">
            <a:extLst>
              <a:ext uri="{FF2B5EF4-FFF2-40B4-BE49-F238E27FC236}">
                <a16:creationId xmlns:a16="http://schemas.microsoft.com/office/drawing/2014/main" id="{71EAA196-5AD4-456B-A4EE-A4E969AEF0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4" name="灰色小鱼">
            <a:extLst>
              <a:ext uri="{FF2B5EF4-FFF2-40B4-BE49-F238E27FC236}">
                <a16:creationId xmlns:a16="http://schemas.microsoft.com/office/drawing/2014/main" id="{3AD548BC-EE16-4C67-9F87-D7E9E7CD9C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5" name="橙色乌贼">
            <a:extLst>
              <a:ext uri="{FF2B5EF4-FFF2-40B4-BE49-F238E27FC236}">
                <a16:creationId xmlns:a16="http://schemas.microsoft.com/office/drawing/2014/main" id="{9E0A1FC2-C5FD-44B1-82EE-354FB4056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6" name="黑色小鱼">
            <a:extLst>
              <a:ext uri="{FF2B5EF4-FFF2-40B4-BE49-F238E27FC236}">
                <a16:creationId xmlns:a16="http://schemas.microsoft.com/office/drawing/2014/main" id="{36894F90-B47C-4838-ADA2-36E5372470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36BCA5FE-DC95-4D4F-AD8E-654205B52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D68ECE16-75F4-4455-BFFC-8D83E5ED1F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9" name="绿色小鱼">
            <a:extLst>
              <a:ext uri="{FF2B5EF4-FFF2-40B4-BE49-F238E27FC236}">
                <a16:creationId xmlns:a16="http://schemas.microsoft.com/office/drawing/2014/main" id="{EDD78585-C922-4EBD-9F04-51F6242167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80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BFB5B7CF-766E-4076-B03A-E08A6BB8C1B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F1566225-160E-4C63-AB18-0513D8F99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8935BCF6-3E39-4505-B2AF-D36416F451BA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2D13B0DE-F7DB-4DBB-94F8-EF1E6D920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9AD2C198-82B9-41CF-9C50-B7718F8D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717066A-4782-4AD8-BD00-65FB4794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1CC5734-612F-4B64-98F0-3F4B74C93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0701BF5-3655-47BB-88D4-65BC7767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C66F1BE-931D-4837-A3D9-35E067AA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859E589-E2B5-443C-BB89-248D6365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A01C1231-C3A8-44BC-9D82-6327C187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1E9317A-4EC0-4D4A-9C97-7F5E5701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04A0C67D-949C-407F-87FA-BCD882DFE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5331DA42-36E6-4414-82D4-FBC1B75AB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9D14D4BD-5A00-4A8A-A6D6-827975631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1F35C11F-834E-4123-B1B0-CC11A2775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9B15B836-CA8C-444A-BB18-042EB9809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DAA36AF3-FF09-46C0-87DE-AFB169B7F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3A5B3D99-9A65-407C-BA7C-535736352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0D6165F0-7420-48B0-9357-14E1F41F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93315069-E9C8-4F59-B3D8-729C26C9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330CBA7A-3A2F-491F-B35C-C7694ED9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21" name="蓝色小鱼">
            <a:extLst>
              <a:ext uri="{FF2B5EF4-FFF2-40B4-BE49-F238E27FC236}">
                <a16:creationId xmlns:a16="http://schemas.microsoft.com/office/drawing/2014/main" id="{1CE4CD5B-6F91-40CA-BCF3-936F201DB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sp>
        <p:nvSpPr>
          <p:cNvPr id="54" name="文本框：蓝色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蓝色</a:t>
            </a:r>
          </a:p>
        </p:txBody>
      </p:sp>
      <p:pic>
        <p:nvPicPr>
          <p:cNvPr id="55" name="钓到的蓝色小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58937" y="1282942"/>
            <a:ext cx="461269" cy="303466"/>
          </a:xfrm>
          <a:prstGeom prst="rect">
            <a:avLst/>
          </a:prstGeom>
        </p:spPr>
      </p:pic>
      <p:pic>
        <p:nvPicPr>
          <p:cNvPr id="72" name="红色小鱼">
            <a:extLst>
              <a:ext uri="{FF2B5EF4-FFF2-40B4-BE49-F238E27FC236}">
                <a16:creationId xmlns:a16="http://schemas.microsoft.com/office/drawing/2014/main" id="{3C146C59-333C-47F5-ACF8-D4980AEE01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3" name="黄色小鱼">
            <a:extLst>
              <a:ext uri="{FF2B5EF4-FFF2-40B4-BE49-F238E27FC236}">
                <a16:creationId xmlns:a16="http://schemas.microsoft.com/office/drawing/2014/main" id="{9D7B3A18-B3A5-44A8-B471-9D57707754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4" name="灰色小鱼">
            <a:extLst>
              <a:ext uri="{FF2B5EF4-FFF2-40B4-BE49-F238E27FC236}">
                <a16:creationId xmlns:a16="http://schemas.microsoft.com/office/drawing/2014/main" id="{A1FE2883-2CAC-407E-8E4D-8BA2F2150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5" name="橙色乌贼">
            <a:extLst>
              <a:ext uri="{FF2B5EF4-FFF2-40B4-BE49-F238E27FC236}">
                <a16:creationId xmlns:a16="http://schemas.microsoft.com/office/drawing/2014/main" id="{DAAC92ED-DBDE-4E88-9891-22DEC334D2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6" name="紫色小鱼">
            <a:extLst>
              <a:ext uri="{FF2B5EF4-FFF2-40B4-BE49-F238E27FC236}">
                <a16:creationId xmlns:a16="http://schemas.microsoft.com/office/drawing/2014/main" id="{53D4F4A3-3515-4850-8CED-2FA208A644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7" name="白色贝壳">
            <a:extLst>
              <a:ext uri="{FF2B5EF4-FFF2-40B4-BE49-F238E27FC236}">
                <a16:creationId xmlns:a16="http://schemas.microsoft.com/office/drawing/2014/main" id="{D7E6A262-2BFA-42F1-AA40-5640561A9F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8" name="绿色小鱼">
            <a:extLst>
              <a:ext uri="{FF2B5EF4-FFF2-40B4-BE49-F238E27FC236}">
                <a16:creationId xmlns:a16="http://schemas.microsoft.com/office/drawing/2014/main" id="{42A83653-0D00-46AC-8082-76E4BC3898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79" name="黑色小鱼">
            <a:extLst>
              <a:ext uri="{FF2B5EF4-FFF2-40B4-BE49-F238E27FC236}">
                <a16:creationId xmlns:a16="http://schemas.microsoft.com/office/drawing/2014/main" id="{29806FA8-2EA1-4CE9-9BDD-C05C733ADE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80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07C1189E-5B1C-4407-82C9-DE1FCCCFE27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7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DBF571D8-C158-408E-977C-CD6A9BD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白色</a:t>
            </a:r>
          </a:p>
        </p:txBody>
      </p:sp>
      <p:pic>
        <p:nvPicPr>
          <p:cNvPr id="55" name="钓到的白色贝壳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37838" y="1282942"/>
            <a:ext cx="303466" cy="303466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9369B219-B2B1-4314-8D1F-4C619EDF0AE1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E22F17CC-3286-4E4B-9243-92D92501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DABFEE5-146A-449B-AD46-3D35E6D3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BA322BE-4C3E-4051-BCAD-E1B451BA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CF6FE91-59DC-4A49-B591-4466ACDF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37E9366-6408-4A5D-9AD3-9C3FA384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C804E57F-AC3F-44F0-9287-A7FA454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F6CAA88-D13E-46A0-9EF4-EF536654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3FB1285-59D4-44BE-ADB1-C225F249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8C73858-86AB-4032-90C9-BD02BE57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94A4B59-B8A7-4715-9467-151D1000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6CF246A-C27D-4B3B-A2C9-520218F3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AB6EE3BE-FFB6-4DCD-B0C6-E36FF52A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2733729-5A66-476D-8823-DC68E7EB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BE5679D-E267-4BFD-BB5F-368B873F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29D00CD-515E-42FA-A9B8-50297E39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A87ECF7-54CA-4848-9D07-E3409F7F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0CCF1942-ABA4-47E0-A17B-D5A5E3FC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EDE92C3-A35F-41E2-BFAE-09A03B5C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4FE2B8C-0B43-4F37-9A80-C11A08A5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72" name="蓝色小鱼">
            <a:extLst>
              <a:ext uri="{FF2B5EF4-FFF2-40B4-BE49-F238E27FC236}">
                <a16:creationId xmlns:a16="http://schemas.microsoft.com/office/drawing/2014/main" id="{C1976644-D3F6-459E-BD9B-445126C36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73" name="红色小鱼">
            <a:extLst>
              <a:ext uri="{FF2B5EF4-FFF2-40B4-BE49-F238E27FC236}">
                <a16:creationId xmlns:a16="http://schemas.microsoft.com/office/drawing/2014/main" id="{A5606996-1271-498C-BEAA-F6CE4C6675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4" name="黄色小鱼">
            <a:extLst>
              <a:ext uri="{FF2B5EF4-FFF2-40B4-BE49-F238E27FC236}">
                <a16:creationId xmlns:a16="http://schemas.microsoft.com/office/drawing/2014/main" id="{311DE0D7-B3F3-4C61-9F4C-7189390F61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5" name="灰色小鱼">
            <a:extLst>
              <a:ext uri="{FF2B5EF4-FFF2-40B4-BE49-F238E27FC236}">
                <a16:creationId xmlns:a16="http://schemas.microsoft.com/office/drawing/2014/main" id="{7667E1B6-B9F6-4204-9FA9-A81867E5F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6" name="橙色乌贼">
            <a:extLst>
              <a:ext uri="{FF2B5EF4-FFF2-40B4-BE49-F238E27FC236}">
                <a16:creationId xmlns:a16="http://schemas.microsoft.com/office/drawing/2014/main" id="{20E20DC2-0D63-4103-A68A-5DB98509B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DFA5BD94-642D-411A-A9FD-8FAB0B03F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063C7833-D210-4272-8C52-DFCCC11CA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9" name="绿色小鱼">
            <a:extLst>
              <a:ext uri="{FF2B5EF4-FFF2-40B4-BE49-F238E27FC236}">
                <a16:creationId xmlns:a16="http://schemas.microsoft.com/office/drawing/2014/main" id="{1B949CAB-2A98-4332-B5F6-6C8056DB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80" name="黑色小鱼">
            <a:extLst>
              <a:ext uri="{FF2B5EF4-FFF2-40B4-BE49-F238E27FC236}">
                <a16:creationId xmlns:a16="http://schemas.microsoft.com/office/drawing/2014/main" id="{F047E516-B484-42A9-BEB6-923E0AE03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81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BC41559A-9582-4101-8DBE-1E70C294942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钓鱼的人">
            <a:extLst>
              <a:ext uri="{FF2B5EF4-FFF2-40B4-BE49-F238E27FC236}">
                <a16:creationId xmlns:a16="http://schemas.microsoft.com/office/drawing/2014/main" id="{DBF571D8-C158-408E-977C-CD6A9BDC5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1864" y="221443"/>
            <a:ext cx="6224555" cy="4896730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27AB71A-49D7-40C9-A7D4-BE115A3FD5AC}"/>
              </a:ext>
            </a:extLst>
          </p:cNvPr>
          <p:cNvSpPr/>
          <p:nvPr/>
        </p:nvSpPr>
        <p:spPr>
          <a:xfrm>
            <a:off x="495660" y="465675"/>
            <a:ext cx="1839640" cy="1152128"/>
          </a:xfrm>
          <a:prstGeom prst="roundRect">
            <a:avLst/>
          </a:prstGeom>
          <a:noFill/>
          <a:ln>
            <a:solidFill>
              <a:srgbClr val="00C1F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rgbClr val="2C2C2B"/>
                </a:solidFill>
                <a:latin typeface="FZKaTong-M19S" panose="03000509000000000000" pitchFamily="65" charset="-122"/>
                <a:ea typeface="FZKaTong-M19S" panose="03000509000000000000" pitchFamily="65" charset="-122"/>
              </a:rPr>
              <a:t>橙色</a:t>
            </a:r>
          </a:p>
        </p:txBody>
      </p:sp>
      <p:pic>
        <p:nvPicPr>
          <p:cNvPr id="55" name="钓到的橙色乌贼">
            <a:extLst>
              <a:ext uri="{FF2B5EF4-FFF2-40B4-BE49-F238E27FC236}">
                <a16:creationId xmlns:a16="http://schemas.microsoft.com/office/drawing/2014/main" id="{A9414DB8-2CA3-46DD-B7E5-57A2DAD26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37838" y="1282942"/>
            <a:ext cx="303466" cy="303466"/>
          </a:xfrm>
          <a:prstGeom prst="rect">
            <a:avLst/>
          </a:prstGeom>
        </p:spPr>
      </p:pic>
      <p:grpSp>
        <p:nvGrpSpPr>
          <p:cNvPr id="46" name="水流背景">
            <a:extLst>
              <a:ext uri="{FF2B5EF4-FFF2-40B4-BE49-F238E27FC236}">
                <a16:creationId xmlns:a16="http://schemas.microsoft.com/office/drawing/2014/main" id="{9369B219-B2B1-4314-8D1F-4C619EDF0AE1}"/>
              </a:ext>
            </a:extLst>
          </p:cNvPr>
          <p:cNvGrpSpPr/>
          <p:nvPr/>
        </p:nvGrpSpPr>
        <p:grpSpPr>
          <a:xfrm>
            <a:off x="-1" y="2647909"/>
            <a:ext cx="29038730" cy="4314794"/>
            <a:chOff x="-1" y="2647909"/>
            <a:chExt cx="29038730" cy="4314794"/>
          </a:xfrm>
        </p:grpSpPr>
        <p:pic>
          <p:nvPicPr>
            <p:cNvPr id="48" name="水流图片">
              <a:extLst>
                <a:ext uri="{FF2B5EF4-FFF2-40B4-BE49-F238E27FC236}">
                  <a16:creationId xmlns:a16="http://schemas.microsoft.com/office/drawing/2014/main" id="{E22F17CC-3286-4E4B-9243-92D92501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647909"/>
              <a:ext cx="27786785" cy="431479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DABFEE5-146A-449B-AD46-3D35E6D3B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660" y="3313522"/>
              <a:ext cx="321756" cy="12441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DBA322BE-4C3E-4051-BCAD-E1B451BA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552" y="3407431"/>
              <a:ext cx="576064" cy="22274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CF6FE91-59DC-4A49-B591-4466ACDF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16" y="3415177"/>
              <a:ext cx="576064" cy="222745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37E9366-6408-4A5D-9AD3-9C3FA3846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518" y="6512771"/>
              <a:ext cx="576064" cy="222745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C804E57F-AC3F-44F0-9287-A7FA454D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410" y="6503609"/>
              <a:ext cx="576064" cy="22274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DF6CAA88-D13E-46A0-9EF4-EF536654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8524" y="6247359"/>
              <a:ext cx="576064" cy="222745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3FB1285-59D4-44BE-ADB1-C225F249F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8967" y="3938411"/>
              <a:ext cx="321756" cy="12441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8C73858-86AB-4032-90C9-BD02BE57A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1005" y="3621700"/>
              <a:ext cx="576064" cy="22274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94A4B59-B8A7-4715-9467-151D1000B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2535" y="4482902"/>
              <a:ext cx="576064" cy="222745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A6CF246A-C27D-4B3B-A2C9-520218F3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20643" y="6247359"/>
              <a:ext cx="576064" cy="222745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AB6EE3BE-FFB6-4DCD-B0C6-E36FF52A4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9528" y="5121890"/>
              <a:ext cx="576064" cy="222745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2733729-5A66-476D-8823-DC68E7EB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970" y="6270911"/>
              <a:ext cx="576064" cy="222745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BE5679D-E267-4BFD-BB5F-368B873F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6973" y="4090811"/>
              <a:ext cx="321756" cy="124412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29D00CD-515E-42FA-A9B8-50297E39A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143" y="5121889"/>
              <a:ext cx="576064" cy="22274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A87ECF7-54CA-4848-9D07-E3409F7F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0541" y="4635302"/>
              <a:ext cx="576064" cy="222745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0CCF1942-ABA4-47E0-A17B-D5A5E3FC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8649" y="6399759"/>
              <a:ext cx="576064" cy="222745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0EDE92C3-A35F-41E2-BFAE-09A03B5C5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0252" y="3298672"/>
              <a:ext cx="576064" cy="222745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4FE2B8C-0B43-4F37-9A80-C11A08A5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9006" y="3510327"/>
              <a:ext cx="576064" cy="222745"/>
            </a:xfrm>
            <a:prstGeom prst="rect">
              <a:avLst/>
            </a:prstGeom>
          </p:spPr>
        </p:pic>
      </p:grpSp>
      <p:pic>
        <p:nvPicPr>
          <p:cNvPr id="72" name="蓝色小鱼">
            <a:extLst>
              <a:ext uri="{FF2B5EF4-FFF2-40B4-BE49-F238E27FC236}">
                <a16:creationId xmlns:a16="http://schemas.microsoft.com/office/drawing/2014/main" id="{C1976644-D3F6-459E-BD9B-445126C36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3" y="5564307"/>
            <a:ext cx="1441665" cy="948464"/>
          </a:xfrm>
          <a:prstGeom prst="rect">
            <a:avLst/>
          </a:prstGeom>
        </p:spPr>
      </p:pic>
      <p:pic>
        <p:nvPicPr>
          <p:cNvPr id="73" name="红色小鱼">
            <a:extLst>
              <a:ext uri="{FF2B5EF4-FFF2-40B4-BE49-F238E27FC236}">
                <a16:creationId xmlns:a16="http://schemas.microsoft.com/office/drawing/2014/main" id="{A5606996-1271-498C-BEAA-F6CE4C6675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90" y="3357796"/>
            <a:ext cx="1177658" cy="774775"/>
          </a:xfrm>
          <a:prstGeom prst="rect">
            <a:avLst/>
          </a:prstGeom>
        </p:spPr>
      </p:pic>
      <p:pic>
        <p:nvPicPr>
          <p:cNvPr id="74" name="黄色小鱼">
            <a:extLst>
              <a:ext uri="{FF2B5EF4-FFF2-40B4-BE49-F238E27FC236}">
                <a16:creationId xmlns:a16="http://schemas.microsoft.com/office/drawing/2014/main" id="{311DE0D7-B3F3-4C61-9F4C-7189390F61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148" y="4048297"/>
            <a:ext cx="1247710" cy="820862"/>
          </a:xfrm>
          <a:prstGeom prst="rect">
            <a:avLst/>
          </a:prstGeom>
        </p:spPr>
      </p:pic>
      <p:pic>
        <p:nvPicPr>
          <p:cNvPr id="75" name="灰色小鱼">
            <a:extLst>
              <a:ext uri="{FF2B5EF4-FFF2-40B4-BE49-F238E27FC236}">
                <a16:creationId xmlns:a16="http://schemas.microsoft.com/office/drawing/2014/main" id="{7667E1B6-B9F6-4204-9FA9-A81867E5FF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7" y="3528695"/>
            <a:ext cx="1346620" cy="885934"/>
          </a:xfrm>
          <a:prstGeom prst="rect">
            <a:avLst/>
          </a:prstGeom>
        </p:spPr>
      </p:pic>
      <p:pic>
        <p:nvPicPr>
          <p:cNvPr id="76" name="橙色乌贼">
            <a:extLst>
              <a:ext uri="{FF2B5EF4-FFF2-40B4-BE49-F238E27FC236}">
                <a16:creationId xmlns:a16="http://schemas.microsoft.com/office/drawing/2014/main" id="{20E20DC2-0D63-4103-A68A-5DB98509BF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2759" y="5118173"/>
            <a:ext cx="948463" cy="948463"/>
          </a:xfrm>
          <a:prstGeom prst="rect">
            <a:avLst/>
          </a:prstGeom>
        </p:spPr>
      </p:pic>
      <p:pic>
        <p:nvPicPr>
          <p:cNvPr id="77" name="紫色小鱼">
            <a:extLst>
              <a:ext uri="{FF2B5EF4-FFF2-40B4-BE49-F238E27FC236}">
                <a16:creationId xmlns:a16="http://schemas.microsoft.com/office/drawing/2014/main" id="{DFA5BD94-642D-411A-A9FD-8FAB0B03F9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13244" y="5672758"/>
            <a:ext cx="1368305" cy="900201"/>
          </a:xfrm>
          <a:prstGeom prst="rect">
            <a:avLst/>
          </a:prstGeom>
        </p:spPr>
      </p:pic>
      <p:pic>
        <p:nvPicPr>
          <p:cNvPr id="78" name="白色贝壳">
            <a:extLst>
              <a:ext uri="{FF2B5EF4-FFF2-40B4-BE49-F238E27FC236}">
                <a16:creationId xmlns:a16="http://schemas.microsoft.com/office/drawing/2014/main" id="{063C7833-D210-4272-8C52-DFCCC11CA3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53" y="5726289"/>
            <a:ext cx="1264884" cy="1264884"/>
          </a:xfrm>
          <a:prstGeom prst="rect">
            <a:avLst/>
          </a:prstGeom>
        </p:spPr>
      </p:pic>
      <p:pic>
        <p:nvPicPr>
          <p:cNvPr id="79" name="绿色小鱼">
            <a:extLst>
              <a:ext uri="{FF2B5EF4-FFF2-40B4-BE49-F238E27FC236}">
                <a16:creationId xmlns:a16="http://schemas.microsoft.com/office/drawing/2014/main" id="{1B949CAB-2A98-4332-B5F6-6C8056DB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74299" y="4245802"/>
            <a:ext cx="1261843" cy="830160"/>
          </a:xfrm>
          <a:prstGeom prst="rect">
            <a:avLst/>
          </a:prstGeom>
        </p:spPr>
      </p:pic>
      <p:pic>
        <p:nvPicPr>
          <p:cNvPr id="80" name="黑色小鱼">
            <a:extLst>
              <a:ext uri="{FF2B5EF4-FFF2-40B4-BE49-F238E27FC236}">
                <a16:creationId xmlns:a16="http://schemas.microsoft.com/office/drawing/2014/main" id="{F047E516-B484-42A9-BEB6-923E0AE038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98526" y="3630176"/>
            <a:ext cx="1523344" cy="1002200"/>
          </a:xfrm>
          <a:prstGeom prst="rect">
            <a:avLst/>
          </a:prstGeom>
        </p:spPr>
      </p:pic>
      <p:pic>
        <p:nvPicPr>
          <p:cNvPr id="34" name="下一页按钮">
            <a:hlinkClick r:id="rId15" action="ppaction://hlinksldjump"/>
            <a:extLst>
              <a:ext uri="{FF2B5EF4-FFF2-40B4-BE49-F238E27FC236}">
                <a16:creationId xmlns:a16="http://schemas.microsoft.com/office/drawing/2014/main" id="{BC13928B-F461-4B65-8004-9978CEC4D5F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0" t="68649" r="32469" b="19246"/>
          <a:stretch/>
        </p:blipFill>
        <p:spPr>
          <a:xfrm>
            <a:off x="11144769" y="5793983"/>
            <a:ext cx="743835" cy="8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decel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99935 0.00325 " pathEditMode="relative" rAng="0" ptsTypes="AA">
                                      <p:cBhvr>
                                        <p:cTn id="12" dur="2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</Words>
  <Application>Microsoft Office PowerPoint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FZKaTong-M19S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sofia fu</dc:creator>
  <cp:lastModifiedBy>Soda Soda</cp:lastModifiedBy>
  <cp:revision>74</cp:revision>
  <dcterms:modified xsi:type="dcterms:W3CDTF">2020-10-30T06:51:59Z</dcterms:modified>
</cp:coreProperties>
</file>