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9" r:id="rId3"/>
    <p:sldId id="296" r:id="rId4"/>
    <p:sldId id="297" r:id="rId5"/>
    <p:sldId id="298" r:id="rId6"/>
    <p:sldId id="300" r:id="rId7"/>
    <p:sldId id="301" r:id="rId8"/>
    <p:sldId id="25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DF8FF-0BC7-450A-87D9-CE6026B0E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0C3BCB-95B6-4E41-B13E-80801D1E2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4D695-294A-4753-924A-C70A13C5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59B4E-37E6-4B57-AC57-943281E62A25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8F379-C06E-4B31-8FB4-6F524817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B13D7-8A00-49AE-A570-966E516E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C457-5A78-452C-BBC5-4AD96CE40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9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435B0-EAD7-47D7-A8DD-FAE60A66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0E34CA-566E-4DB2-8F54-F7687DFDB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361704-092D-4658-A272-481FFE25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59B4E-37E6-4B57-AC57-943281E62A25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8327E-3CC0-44D0-8881-6472F587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33C0A-377E-462B-9091-1076002B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C457-5A78-452C-BBC5-4AD96CE40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8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7E292F-DC2F-4713-B9C5-6609A42A2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F3C1E0-8044-4CBD-BC95-EE365EC68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8BE1BB-F992-42E1-ABE7-7BCF0205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59B4E-37E6-4B57-AC57-943281E62A25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0CA0B-0ED5-44CE-99EA-3EEF3E24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571F1F-0FBE-4369-A299-3BCD5CA8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C457-5A78-452C-BBC5-4AD96CE40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639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D0C2A751-E2A8-41B7-9194-3E5B9742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13F76C-C72B-48C7-970C-020D276DE8A4}" type="datetimeFigureOut">
              <a:rPr lang="es-ES" altLang="zh-CN"/>
              <a:pPr/>
              <a:t>30/10/2020</a:t>
            </a:fld>
            <a:endParaRPr lang="es-ES" altLang="zh-CN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A32874FD-1964-4222-ADB0-52FB6CAE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BC68BA2B-A23B-4EA7-B5CE-53D585DA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898A6-4DBF-4E39-8338-24669FFFC86B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336982407"/>
      </p:ext>
    </p:extLst>
  </p:cSld>
  <p:clrMapOvr>
    <a:masterClrMapping/>
  </p:clrMapOvr>
  <p:transition spd="slow">
    <p:circl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D5EADD52-53F4-463A-A5DB-C53B39C7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B7794-DBA3-416F-AA6E-2A2D857BC0FC}" type="datetimeFigureOut">
              <a:rPr lang="es-ES" altLang="zh-CN"/>
              <a:pPr/>
              <a:t>30/10/2020</a:t>
            </a:fld>
            <a:endParaRPr lang="es-ES" altLang="zh-CN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024D06AF-47F8-4595-94BB-B862562C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9AFFED4C-BBFE-488E-8815-CBDC62CC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BA906-0894-4C8F-8B68-A4805084735C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980338295"/>
      </p:ext>
    </p:extLst>
  </p:cSld>
  <p:clrMapOvr>
    <a:masterClrMapping/>
  </p:clrMapOvr>
  <p:transition spd="slow">
    <p:circle/>
    <p:sndAc>
      <p:stSnd>
        <p:snd r:embed="rId1" name="space2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087AE4D7-9032-4EC1-9E60-D17DB001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A91085-7C90-4904-8EF7-4B81A7D02A06}" type="datetimeFigureOut">
              <a:rPr lang="es-ES" altLang="zh-CN"/>
              <a:pPr/>
              <a:t>30/10/2020</a:t>
            </a:fld>
            <a:endParaRPr lang="es-ES" altLang="zh-CN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0046B90D-8A15-4B90-94FB-6952BB84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D052ED8A-47F5-4A5C-8BA4-3BE31926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A748F-EE85-4270-8068-D34EE4C356D3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539338848"/>
      </p:ext>
    </p:extLst>
  </p:cSld>
  <p:clrMapOvr>
    <a:masterClrMapping/>
  </p:clrMapOvr>
  <p:transition spd="slow">
    <p:circle/>
    <p:sndAc>
      <p:stSnd>
        <p:snd r:embed="rId1" name="space2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8B48C798-D29F-4E20-96B2-B606CEB7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7AF59F-F7E7-455F-9E63-FBA28EB28E4C}" type="datetimeFigureOut">
              <a:rPr lang="es-ES" altLang="zh-CN"/>
              <a:pPr/>
              <a:t>30/10/2020</a:t>
            </a:fld>
            <a:endParaRPr lang="es-ES" altLang="zh-CN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84E88B6B-AB49-42D0-85C2-F9860401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B2E7A64D-AE0C-49BA-9F09-0A1B0769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24A85-6CA8-45E0-8EFD-2C282170C798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432985465"/>
      </p:ext>
    </p:extLst>
  </p:cSld>
  <p:clrMapOvr>
    <a:masterClrMapping/>
  </p:clrMapOvr>
  <p:transition spd="slow">
    <p:circle/>
    <p:sndAc>
      <p:stSnd>
        <p:snd r:embed="rId1" name="space2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227345C8-EE07-4113-A193-B0F90BBA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C924FA-7D39-4FFB-86A5-47D6B27E31BA}" type="datetimeFigureOut">
              <a:rPr lang="es-ES" altLang="zh-CN"/>
              <a:pPr/>
              <a:t>30/10/2020</a:t>
            </a:fld>
            <a:endParaRPr lang="es-ES" altLang="zh-CN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23714C68-DAB0-4B44-8F7A-F923F876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CB8222F7-D6D6-4E57-BC21-46DCDDBA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59A27-A9A1-4DA7-9809-2B1D3D0B3CDA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466109976"/>
      </p:ext>
    </p:extLst>
  </p:cSld>
  <p:clrMapOvr>
    <a:masterClrMapping/>
  </p:clrMapOvr>
  <p:transition spd="slow">
    <p:circle/>
    <p:sndAc>
      <p:stSnd>
        <p:snd r:embed="rId1" name="space2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>
            <a:extLst>
              <a:ext uri="{FF2B5EF4-FFF2-40B4-BE49-F238E27FC236}">
                <a16:creationId xmlns:a16="http://schemas.microsoft.com/office/drawing/2014/main" id="{A6AECA69-67A1-4FA2-871C-270CC9ED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13E558-F984-4B1D-97BC-C97BF3A19FC1}" type="datetimeFigureOut">
              <a:rPr lang="es-ES" altLang="zh-CN"/>
              <a:pPr/>
              <a:t>30/10/2020</a:t>
            </a:fld>
            <a:endParaRPr lang="es-ES" altLang="zh-CN"/>
          </a:p>
        </p:txBody>
      </p:sp>
      <p:sp>
        <p:nvSpPr>
          <p:cNvPr id="4" name="4 Marcador de pie de página">
            <a:extLst>
              <a:ext uri="{FF2B5EF4-FFF2-40B4-BE49-F238E27FC236}">
                <a16:creationId xmlns:a16="http://schemas.microsoft.com/office/drawing/2014/main" id="{EFFFF87A-86BB-456E-83E7-E6367248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5F5646B2-97FB-44F8-A712-4F75D17E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ACD34-86E5-4685-9EC5-DA618C1A2822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438730218"/>
      </p:ext>
    </p:extLst>
  </p:cSld>
  <p:clrMapOvr>
    <a:masterClrMapping/>
  </p:clrMapOvr>
  <p:transition spd="slow">
    <p:circle/>
    <p:sndAc>
      <p:stSnd>
        <p:snd r:embed="rId1" name="space2.wav"/>
      </p:stSnd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>
            <a:extLst>
              <a:ext uri="{FF2B5EF4-FFF2-40B4-BE49-F238E27FC236}">
                <a16:creationId xmlns:a16="http://schemas.microsoft.com/office/drawing/2014/main" id="{80D7066D-293C-4ED8-8FD7-0D7F161C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7605B-65B9-4896-BA11-184759C636DB}" type="datetimeFigureOut">
              <a:rPr lang="es-ES" altLang="zh-CN"/>
              <a:pPr/>
              <a:t>30/10/2020</a:t>
            </a:fld>
            <a:endParaRPr lang="es-ES" altLang="zh-CN"/>
          </a:p>
        </p:txBody>
      </p:sp>
      <p:sp>
        <p:nvSpPr>
          <p:cNvPr id="3" name="4 Marcador de pie de página">
            <a:extLst>
              <a:ext uri="{FF2B5EF4-FFF2-40B4-BE49-F238E27FC236}">
                <a16:creationId xmlns:a16="http://schemas.microsoft.com/office/drawing/2014/main" id="{483A3863-5AAA-462D-A1AA-17714225F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89958961-710A-4BEA-99A6-4AA67BE9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40BCC-EF8C-40D2-BB89-7ECEDB1BBBE6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422050441"/>
      </p:ext>
    </p:extLst>
  </p:cSld>
  <p:clrMapOvr>
    <a:masterClrMapping/>
  </p:clrMapOvr>
  <p:transition spd="slow">
    <p:circle/>
    <p:sndAc>
      <p:stSnd>
        <p:snd r:embed="rId1" name="space2.wav"/>
      </p:stSnd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90DDD3C6-754C-4C4A-BA3D-41BC06887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12C92B-A2C5-4F79-B474-A3F738E8E472}" type="datetimeFigureOut">
              <a:rPr lang="es-ES" altLang="zh-CN"/>
              <a:pPr/>
              <a:t>30/10/2020</a:t>
            </a:fld>
            <a:endParaRPr lang="es-ES" altLang="zh-CN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A87FE425-3B89-4F89-B3E9-E96FD412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4D15B745-6454-4321-9C98-F2BEF343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4CCDA-494B-4279-ABA9-741952C41691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033678719"/>
      </p:ext>
    </p:extLst>
  </p:cSld>
  <p:clrMapOvr>
    <a:masterClrMapping/>
  </p:clrMapOvr>
  <p:transition spd="slow">
    <p:circle/>
    <p:sndAc>
      <p:stSnd>
        <p:snd r:embed="rId1" name="space2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1D4A6-E46B-44AD-987B-B54F7C35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0A2BD8-884C-445D-9E5E-A0D1F617F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5A8C5B-E3B8-471F-8774-31E5D6BA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59B4E-37E6-4B57-AC57-943281E62A25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785D3-5FD8-4B93-99A2-7869E540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3A95A-C44D-4480-A64B-B680BD9B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C457-5A78-452C-BBC5-4AD96CE40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243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09C14E09-4C64-4E86-8E6A-BB0A328B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148DEB-A83A-46F2-8D70-FFD26FC73A3B}" type="datetimeFigureOut">
              <a:rPr lang="es-ES" altLang="zh-CN"/>
              <a:pPr/>
              <a:t>30/10/2020</a:t>
            </a:fld>
            <a:endParaRPr lang="es-ES" altLang="zh-CN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E7448674-692C-421E-8C58-3DC4AE16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75BC7C33-AB9A-43CA-BBCE-31F7BC29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67402-5141-4784-954E-A8FBFBE10907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95308693"/>
      </p:ext>
    </p:extLst>
  </p:cSld>
  <p:clrMapOvr>
    <a:masterClrMapping/>
  </p:clrMapOvr>
  <p:transition spd="slow">
    <p:circle/>
    <p:sndAc>
      <p:stSnd>
        <p:snd r:embed="rId1" name="space2.wav"/>
      </p:stSnd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9B65FFED-2C6D-40AC-8423-DF7BE080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0DABF8-7EB4-4D04-884E-1F7B198B4B28}" type="datetimeFigureOut">
              <a:rPr lang="es-ES" altLang="zh-CN"/>
              <a:pPr/>
              <a:t>30/10/2020</a:t>
            </a:fld>
            <a:endParaRPr lang="es-ES" altLang="zh-CN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51B080DC-396D-492B-A6DA-28D14495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528A10AD-C01D-46B4-8B20-2E67B8F5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BF180-AFD6-4A55-8749-5B19CCB168E7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630320263"/>
      </p:ext>
    </p:extLst>
  </p:cSld>
  <p:clrMapOvr>
    <a:masterClrMapping/>
  </p:clrMapOvr>
  <p:transition spd="slow">
    <p:circle/>
    <p:sndAc>
      <p:stSnd>
        <p:snd r:embed="rId1" name="space2.wav"/>
      </p:stSnd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58868A03-28CB-465A-AF68-6BEFBBD7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A789B2-8A00-4F09-9452-FD5DC277865D}" type="datetimeFigureOut">
              <a:rPr lang="es-ES" altLang="zh-CN"/>
              <a:pPr/>
              <a:t>30/10/2020</a:t>
            </a:fld>
            <a:endParaRPr lang="es-ES" altLang="zh-CN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EE2A941B-E8E7-479F-B2B5-C49BE30F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20B29D43-AA0E-4AB6-BB52-E71C0C5D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A89A0-1167-469F-8FAD-8713C3BAE655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457609759"/>
      </p:ext>
    </p:extLst>
  </p:cSld>
  <p:clrMapOvr>
    <a:masterClrMapping/>
  </p:clrMapOvr>
  <p:transition spd="slow">
    <p:circle/>
    <p:sndAc>
      <p:stSnd>
        <p:snd r:embed="rId1" name="space2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B8B52-C81B-4A6A-8C2E-7E73256B0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E5E3FB-0361-43EB-A8E2-21996722D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DF26A0-800C-43AD-9F79-C0E5D053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59B4E-37E6-4B57-AC57-943281E62A25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4686B-AA59-47AA-A707-88797E03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A3941-E384-4347-A999-5BF495AD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C457-5A78-452C-BBC5-4AD96CE40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19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9B0FF-A5D6-431C-8DD2-2951335A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FE406-2C51-4EE9-852B-5208CF79E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ACAD6C-0D68-438D-95AE-D922F7429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A3AE17-5682-4737-B874-27A3D097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59B4E-37E6-4B57-AC57-943281E62A25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AEDF08-BE45-47C8-BC3C-D53CF72E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945094-C140-4B28-BA80-16072247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C457-5A78-452C-BBC5-4AD96CE40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1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B1A3A-930D-46E1-9607-73BF2DC6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347B45-15D6-42B0-87D8-728F0DF54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8FEB8C-AF51-44CD-B122-7619E05F3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CDF491-6271-4B0C-9712-13F1D5256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478642-C2CC-40A7-BD3A-E29802AE6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10A474-E553-442C-A1E5-022F53B3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59B4E-37E6-4B57-AC57-943281E62A25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84842B-1B8F-4FF5-A19C-F50F7E7F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57F40B-74D6-4D1E-A83B-4F8547B8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C457-5A78-452C-BBC5-4AD96CE40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95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29065-434A-48A0-8D19-82582DFD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4B1134-FB6D-49DB-ADBD-2B1D1ECF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59B4E-37E6-4B57-AC57-943281E62A25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5EF9B3-3B0E-4136-8D1F-4B0BE401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7EE8F4-3256-4FCB-A890-C2039BF6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C457-5A78-452C-BBC5-4AD96CE40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39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D4117F-E82F-4455-B75A-568F3637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59B4E-37E6-4B57-AC57-943281E62A25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804238-45AE-45E2-833D-F0769770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38BC6D-2BBB-4553-B3C0-90F75965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C457-5A78-452C-BBC5-4AD96CE40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15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EC6AD-37EE-4C52-A5E7-05124C96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EB1F8-0F41-4DB7-96B6-211C2ADB7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CCC960-5EE4-4532-9AEA-681921290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95C0A9-60AF-49F0-B69D-0182D82B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59B4E-37E6-4B57-AC57-943281E62A25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3AA6D2-01DB-499E-8D3A-054CFE6C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61B5C4-D91D-43DB-8EFE-804E8CC3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C457-5A78-452C-BBC5-4AD96CE40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03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0D3D0-27AD-431E-8393-7512EA3B2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03AE19-F7AA-44E4-94D8-1C090BEAB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A36F41-4D7D-45B5-AFFD-80CDBB556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75CE7-EEB4-4E2B-B2C0-9B54CE70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59B4E-37E6-4B57-AC57-943281E62A25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F37849-1D20-4517-84DA-CC70B6CD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57FA02-499A-4B04-A0CD-071C50B8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C457-5A78-452C-BBC5-4AD96CE40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3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FAAABA-E869-431D-A8BC-DB17FE19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713457-2E6B-457C-BBDD-2F0DF0828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38D91-22F2-45A6-A215-469E913A1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59B4E-37E6-4B57-AC57-943281E62A25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8E1C1-6AE2-483E-B7A5-654DD9481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A5D5A-A3FD-4DFD-B7FF-F789C5603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AC457-5A78-452C-BBC5-4AD96CE40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97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>
            <a:extLst>
              <a:ext uri="{FF2B5EF4-FFF2-40B4-BE49-F238E27FC236}">
                <a16:creationId xmlns:a16="http://schemas.microsoft.com/office/drawing/2014/main" id="{5687B003-AFD1-4C21-B1F9-66DE73E548C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2 Marcador de texto">
            <a:extLst>
              <a:ext uri="{FF2B5EF4-FFF2-40B4-BE49-F238E27FC236}">
                <a16:creationId xmlns:a16="http://schemas.microsoft.com/office/drawing/2014/main" id="{D5A974B6-D9A9-4F84-B48E-D8B69D5FDC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C538C5AD-8109-4200-9725-97F4E01A5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05D4F94-FC3A-4380-A607-F9F58222EBF7}" type="datetimeFigureOut">
              <a:rPr lang="es-ES" altLang="zh-CN"/>
              <a:pPr/>
              <a:t>30/10/2020</a:t>
            </a:fld>
            <a:endParaRPr lang="es-ES" altLang="zh-CN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F9C04242-5E2F-4BA0-BD7D-34A8918E2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es-ES" altLang="zh-CN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8EDCAB94-9EED-4F72-8316-19566DD0C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4C8F8D1-0D6A-43A9-B06A-951CE4740115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55984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ircle/>
    <p:sndAc>
      <p:stSnd>
        <p:snd r:embed="rId13" name="space2.wav"/>
      </p:stSnd>
    </p:sndAc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gif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6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5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gif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7.png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gif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8.png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gif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8.png"/><Relationship Id="rId5" Type="http://schemas.openxmlformats.org/officeDocument/2006/relationships/audio" Target="../media/audio3.wav"/><Relationship Id="rId10" Type="http://schemas.openxmlformats.org/officeDocument/2006/relationships/image" Target="../media/image10.png"/><Relationship Id="rId4" Type="http://schemas.openxmlformats.org/officeDocument/2006/relationships/audio" Target="../media/audio2.wav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gif"/><Relationship Id="rId12" Type="http://schemas.openxmlformats.org/officeDocument/2006/relationships/image" Target="../media/image15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audio" Target="../media/audio3.wav"/><Relationship Id="rId10" Type="http://schemas.openxmlformats.org/officeDocument/2006/relationships/image" Target="../media/image13.png"/><Relationship Id="rId4" Type="http://schemas.openxmlformats.org/officeDocument/2006/relationships/audio" Target="../media/audio2.wav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0 Imagen">
            <a:extLst>
              <a:ext uri="{FF2B5EF4-FFF2-40B4-BE49-F238E27FC236}">
                <a16:creationId xmlns:a16="http://schemas.microsoft.com/office/drawing/2014/main" id="{3527DF4C-37C4-4A9F-A6C4-8CFB35950D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95704" y="1515442"/>
            <a:ext cx="2237745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http://www.gifanimados.com/fuego/explosiones/dmfeu1.gif">
            <a:extLst>
              <a:ext uri="{FF2B5EF4-FFF2-40B4-BE49-F238E27FC236}">
                <a16:creationId xmlns:a16="http://schemas.microsoft.com/office/drawing/2014/main" id="{CE54BC41-577C-4EA3-B179-2AF28B7245B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351" y="3015366"/>
            <a:ext cx="581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80 Conector recto">
            <a:extLst>
              <a:ext uri="{FF2B5EF4-FFF2-40B4-BE49-F238E27FC236}">
                <a16:creationId xmlns:a16="http://schemas.microsoft.com/office/drawing/2014/main" id="{6A885DC5-AB66-4C22-84B8-5EA0A396F432}"/>
              </a:ext>
            </a:extLst>
          </p:cNvPr>
          <p:cNvCxnSpPr>
            <a:cxnSpLocks/>
          </p:cNvCxnSpPr>
          <p:nvPr/>
        </p:nvCxnSpPr>
        <p:spPr>
          <a:xfrm flipV="1">
            <a:off x="6065134" y="3365368"/>
            <a:ext cx="1843954" cy="2665042"/>
          </a:xfrm>
          <a:prstGeom prst="line">
            <a:avLst/>
          </a:prstGeom>
          <a:ln w="38100">
            <a:solidFill>
              <a:srgbClr val="FF0066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10909">
            <a:hlinkClick r:id="" action="ppaction://media"/>
            <a:extLst>
              <a:ext uri="{FF2B5EF4-FFF2-40B4-BE49-F238E27FC236}">
                <a16:creationId xmlns:a16="http://schemas.microsoft.com/office/drawing/2014/main" id="{4544DE49-FF4E-45BC-8849-1EFEC074D1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545315" y="6370637"/>
            <a:ext cx="487363" cy="4873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C61B465-B54A-4E71-83E1-117836DD61C9}"/>
              </a:ext>
            </a:extLst>
          </p:cNvPr>
          <p:cNvSpPr txBox="1"/>
          <p:nvPr/>
        </p:nvSpPr>
        <p:spPr>
          <a:xfrm>
            <a:off x="395924" y="2941163"/>
            <a:ext cx="2139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玩法：飞船出现，学生答对生词，点击飞船，飞船消失。</a:t>
            </a:r>
          </a:p>
        </p:txBody>
      </p:sp>
    </p:spTree>
    <p:extLst>
      <p:ext uri="{BB962C8B-B14F-4D97-AF65-F5344CB8AC3E}">
        <p14:creationId xmlns:p14="http://schemas.microsoft.com/office/powerpoint/2010/main" val="261485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37805" numSld="999" showWhenStopped="0">
                <p:cTn id="3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gifandgif.eu/animated_gif/Lights/Animated%20Gif%20Lights.GIF">
            <a:extLst>
              <a:ext uri="{FF2B5EF4-FFF2-40B4-BE49-F238E27FC236}">
                <a16:creationId xmlns:a16="http://schemas.microsoft.com/office/drawing/2014/main" id="{00069114-6345-4F10-A7BD-82C8F38E82A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275" y="1878013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" descr="http://www.gifandgif.eu/animated_gif/Lights/Animated%20Gif%20Lights.GIF">
            <a:extLst>
              <a:ext uri="{FF2B5EF4-FFF2-40B4-BE49-F238E27FC236}">
                <a16:creationId xmlns:a16="http://schemas.microsoft.com/office/drawing/2014/main" id="{5F93C7DB-5CB0-4755-8DD9-5311EAD9C0F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3961" y="5464618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 descr="http://www.gifandgif.eu/animated_gif/Lights/Animated%20Gif%20Lights.GIF">
            <a:extLst>
              <a:ext uri="{FF2B5EF4-FFF2-40B4-BE49-F238E27FC236}">
                <a16:creationId xmlns:a16="http://schemas.microsoft.com/office/drawing/2014/main" id="{C7B01DB7-ED64-4BDF-87FC-E99DF3AE75F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84" y="3306893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20 Imagen">
            <a:extLst>
              <a:ext uri="{FF2B5EF4-FFF2-40B4-BE49-F238E27FC236}">
                <a16:creationId xmlns:a16="http://schemas.microsoft.com/office/drawing/2014/main" id="{3F0EA376-B613-4BC9-A361-7DDDCBB2EB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83723" y="1956667"/>
            <a:ext cx="2809139" cy="2301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gifanimados.com/fuego/explosiones/dmfeu1.gif">
            <a:extLst>
              <a:ext uri="{FF2B5EF4-FFF2-40B4-BE49-F238E27FC236}">
                <a16:creationId xmlns:a16="http://schemas.microsoft.com/office/drawing/2014/main" id="{7BBA7A03-738F-42FA-8D9C-E621E224992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635" y="3560468"/>
            <a:ext cx="581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80 Conector recto">
            <a:extLst>
              <a:ext uri="{FF2B5EF4-FFF2-40B4-BE49-F238E27FC236}">
                <a16:creationId xmlns:a16="http://schemas.microsoft.com/office/drawing/2014/main" id="{821EBF80-E042-43DD-BB19-F02306F8FD48}"/>
              </a:ext>
            </a:extLst>
          </p:cNvPr>
          <p:cNvCxnSpPr>
            <a:cxnSpLocks/>
          </p:cNvCxnSpPr>
          <p:nvPr/>
        </p:nvCxnSpPr>
        <p:spPr>
          <a:xfrm flipH="1" flipV="1">
            <a:off x="4053526" y="3855563"/>
            <a:ext cx="2011608" cy="2128548"/>
          </a:xfrm>
          <a:prstGeom prst="line">
            <a:avLst/>
          </a:prstGeom>
          <a:ln w="38100">
            <a:solidFill>
              <a:srgbClr val="FF0066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10909">
            <a:hlinkClick r:id="" action="ppaction://media"/>
            <a:extLst>
              <a:ext uri="{FF2B5EF4-FFF2-40B4-BE49-F238E27FC236}">
                <a16:creationId xmlns:a16="http://schemas.microsoft.com/office/drawing/2014/main" id="{9CA90EFA-F96B-4560-956A-6BE9960E3B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545315" y="6370637"/>
            <a:ext cx="487363" cy="48736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9E01161-9DF7-4DFD-9F6E-CD0892490B65}"/>
              </a:ext>
            </a:extLst>
          </p:cNvPr>
          <p:cNvSpPr txBox="1"/>
          <p:nvPr/>
        </p:nvSpPr>
        <p:spPr>
          <a:xfrm>
            <a:off x="282803" y="3007151"/>
            <a:ext cx="2139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玩法：飞船出现，学生答对生词，点击飞船，飞船消失。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 nodeType="clickPar">
                      <p:stCondLst>
                        <p:cond delay="0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audio>
              <p:cMediaNode vol="80000" numSld="999" showWhenStopped="0">
                <p:cTn id="6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20 Imagen">
            <a:extLst>
              <a:ext uri="{FF2B5EF4-FFF2-40B4-BE49-F238E27FC236}">
                <a16:creationId xmlns:a16="http://schemas.microsoft.com/office/drawing/2014/main" id="{3F0EA376-B613-4BC9-A361-7DDDCBB2EB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65758" y="1935601"/>
            <a:ext cx="2999690" cy="199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gifanimados.com/fuego/explosiones/dmfeu1.gif">
            <a:extLst>
              <a:ext uri="{FF2B5EF4-FFF2-40B4-BE49-F238E27FC236}">
                <a16:creationId xmlns:a16="http://schemas.microsoft.com/office/drawing/2014/main" id="{7BBA7A03-738F-42FA-8D9C-E621E224992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911" y="3409640"/>
            <a:ext cx="581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80 Conector recto">
            <a:extLst>
              <a:ext uri="{FF2B5EF4-FFF2-40B4-BE49-F238E27FC236}">
                <a16:creationId xmlns:a16="http://schemas.microsoft.com/office/drawing/2014/main" id="{821EBF80-E042-43DD-BB19-F02306F8FD48}"/>
              </a:ext>
            </a:extLst>
          </p:cNvPr>
          <p:cNvCxnSpPr>
            <a:cxnSpLocks/>
          </p:cNvCxnSpPr>
          <p:nvPr/>
        </p:nvCxnSpPr>
        <p:spPr>
          <a:xfrm flipH="1" flipV="1">
            <a:off x="5608948" y="3808430"/>
            <a:ext cx="490910" cy="2187256"/>
          </a:xfrm>
          <a:prstGeom prst="line">
            <a:avLst/>
          </a:prstGeom>
          <a:ln w="38100">
            <a:solidFill>
              <a:srgbClr val="FF0066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10909">
            <a:hlinkClick r:id="" action="ppaction://media"/>
            <a:extLst>
              <a:ext uri="{FF2B5EF4-FFF2-40B4-BE49-F238E27FC236}">
                <a16:creationId xmlns:a16="http://schemas.microsoft.com/office/drawing/2014/main" id="{4B2C3AF2-0902-445B-8EB5-912B55B37BD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545315" y="6370637"/>
            <a:ext cx="487363" cy="4873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203A6F1-E873-4810-80A2-2C92C5C84361}"/>
              </a:ext>
            </a:extLst>
          </p:cNvPr>
          <p:cNvSpPr txBox="1"/>
          <p:nvPr/>
        </p:nvSpPr>
        <p:spPr>
          <a:xfrm>
            <a:off x="273376" y="3016577"/>
            <a:ext cx="2139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玩法：飞船出现，学生答对生词，点击飞船，飞船消失。</a:t>
            </a:r>
          </a:p>
        </p:txBody>
      </p:sp>
    </p:spTree>
    <p:extLst>
      <p:ext uri="{BB962C8B-B14F-4D97-AF65-F5344CB8AC3E}">
        <p14:creationId xmlns:p14="http://schemas.microsoft.com/office/powerpoint/2010/main" val="1923004540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 nodeType="clickPar">
                      <p:stCondLst>
                        <p:cond delay="0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audio>
              <p:cMediaNode vol="37805" numSld="999" showWhenStopped="0">
                <p:cTn id="3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20 Imagen">
            <a:extLst>
              <a:ext uri="{FF2B5EF4-FFF2-40B4-BE49-F238E27FC236}">
                <a16:creationId xmlns:a16="http://schemas.microsoft.com/office/drawing/2014/main" id="{B411AD12-F5CE-4F50-B659-C3E10562A6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8091" y="1046820"/>
            <a:ext cx="1495558" cy="234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gifanimados.com/fuego/explosiones/dmfeu1.gif">
            <a:extLst>
              <a:ext uri="{FF2B5EF4-FFF2-40B4-BE49-F238E27FC236}">
                <a16:creationId xmlns:a16="http://schemas.microsoft.com/office/drawing/2014/main" id="{7D8DA63E-9305-4F7A-B079-3734F82D3F6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46" y="2467162"/>
            <a:ext cx="581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80 Conector recto">
            <a:extLst>
              <a:ext uri="{FF2B5EF4-FFF2-40B4-BE49-F238E27FC236}">
                <a16:creationId xmlns:a16="http://schemas.microsoft.com/office/drawing/2014/main" id="{6DA63420-75CE-4767-90A8-AC8530E265E6}"/>
              </a:ext>
            </a:extLst>
          </p:cNvPr>
          <p:cNvCxnSpPr>
            <a:cxnSpLocks/>
          </p:cNvCxnSpPr>
          <p:nvPr/>
        </p:nvCxnSpPr>
        <p:spPr>
          <a:xfrm flipV="1">
            <a:off x="6065134" y="2766349"/>
            <a:ext cx="1238491" cy="3229337"/>
          </a:xfrm>
          <a:prstGeom prst="line">
            <a:avLst/>
          </a:prstGeom>
          <a:ln w="38100">
            <a:solidFill>
              <a:srgbClr val="FF0066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10909">
            <a:hlinkClick r:id="" action="ppaction://media"/>
            <a:extLst>
              <a:ext uri="{FF2B5EF4-FFF2-40B4-BE49-F238E27FC236}">
                <a16:creationId xmlns:a16="http://schemas.microsoft.com/office/drawing/2014/main" id="{E23CF335-D9F1-42BD-908E-A046ADD5494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545315" y="6370637"/>
            <a:ext cx="487363" cy="4873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9DA6B2E-F964-46FD-8BB9-7890A1D3C3C3}"/>
              </a:ext>
            </a:extLst>
          </p:cNvPr>
          <p:cNvSpPr txBox="1"/>
          <p:nvPr/>
        </p:nvSpPr>
        <p:spPr>
          <a:xfrm>
            <a:off x="235668" y="3091992"/>
            <a:ext cx="2139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玩法：飞船出现，学生答对生词，点击飞船，飞船消失。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 nodeType="clickPar">
                      <p:stCondLst>
                        <p:cond delay="0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audio>
              <p:cMediaNode vol="37805" numSld="999" showWhenStopped="0">
                <p:cTn id="3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20 Imagen">
            <a:extLst>
              <a:ext uri="{FF2B5EF4-FFF2-40B4-BE49-F238E27FC236}">
                <a16:creationId xmlns:a16="http://schemas.microsoft.com/office/drawing/2014/main" id="{B411AD12-F5CE-4F50-B659-C3E10562A6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8091" y="1046820"/>
            <a:ext cx="1495558" cy="234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gifanimados.com/fuego/explosiones/dmfeu1.gif">
            <a:extLst>
              <a:ext uri="{FF2B5EF4-FFF2-40B4-BE49-F238E27FC236}">
                <a16:creationId xmlns:a16="http://schemas.microsoft.com/office/drawing/2014/main" id="{7D8DA63E-9305-4F7A-B079-3734F82D3F6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46" y="2467162"/>
            <a:ext cx="581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80 Conector recto">
            <a:extLst>
              <a:ext uri="{FF2B5EF4-FFF2-40B4-BE49-F238E27FC236}">
                <a16:creationId xmlns:a16="http://schemas.microsoft.com/office/drawing/2014/main" id="{6DA63420-75CE-4767-90A8-AC8530E265E6}"/>
              </a:ext>
            </a:extLst>
          </p:cNvPr>
          <p:cNvCxnSpPr>
            <a:cxnSpLocks/>
          </p:cNvCxnSpPr>
          <p:nvPr/>
        </p:nvCxnSpPr>
        <p:spPr>
          <a:xfrm flipV="1">
            <a:off x="6065134" y="2766349"/>
            <a:ext cx="1238491" cy="3229337"/>
          </a:xfrm>
          <a:prstGeom prst="line">
            <a:avLst/>
          </a:prstGeom>
          <a:ln w="38100">
            <a:solidFill>
              <a:srgbClr val="FF0066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20 Imagen">
            <a:extLst>
              <a:ext uri="{FF2B5EF4-FFF2-40B4-BE49-F238E27FC236}">
                <a16:creationId xmlns:a16="http://schemas.microsoft.com/office/drawing/2014/main" id="{0A0FB139-9250-4C8C-9963-FDDC5EDA72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61535" y="1854578"/>
            <a:ext cx="2567225" cy="199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http://www.gifanimados.com/fuego/explosiones/dmfeu1.gif">
            <a:extLst>
              <a:ext uri="{FF2B5EF4-FFF2-40B4-BE49-F238E27FC236}">
                <a16:creationId xmlns:a16="http://schemas.microsoft.com/office/drawing/2014/main" id="{88309122-CC57-48F7-BB9A-817C8AF4876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881" y="2865630"/>
            <a:ext cx="581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80 Conector recto">
            <a:extLst>
              <a:ext uri="{FF2B5EF4-FFF2-40B4-BE49-F238E27FC236}">
                <a16:creationId xmlns:a16="http://schemas.microsoft.com/office/drawing/2014/main" id="{A9330869-B195-4F98-BC68-7C9FB7CF340C}"/>
              </a:ext>
            </a:extLst>
          </p:cNvPr>
          <p:cNvCxnSpPr>
            <a:cxnSpLocks/>
          </p:cNvCxnSpPr>
          <p:nvPr/>
        </p:nvCxnSpPr>
        <p:spPr>
          <a:xfrm flipH="1" flipV="1">
            <a:off x="3877519" y="3044142"/>
            <a:ext cx="2222340" cy="2928395"/>
          </a:xfrm>
          <a:prstGeom prst="line">
            <a:avLst/>
          </a:prstGeom>
          <a:ln w="38100">
            <a:solidFill>
              <a:srgbClr val="FF0066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10909">
            <a:hlinkClick r:id="" action="ppaction://media"/>
            <a:extLst>
              <a:ext uri="{FF2B5EF4-FFF2-40B4-BE49-F238E27FC236}">
                <a16:creationId xmlns:a16="http://schemas.microsoft.com/office/drawing/2014/main" id="{76C4797B-C74D-4F1F-BD0C-30ED248254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545315" y="6370637"/>
            <a:ext cx="487363" cy="4873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321E5A-020A-42F6-9417-FA4824C1B9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0" y="0"/>
            <a:ext cx="3150202" cy="8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09137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 nodeType="clickPar">
                      <p:stCondLst>
                        <p:cond delay="0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37805" numSld="999" showWhenStopped="0">
                <p:cTn id="6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20 Imagen">
            <a:extLst>
              <a:ext uri="{FF2B5EF4-FFF2-40B4-BE49-F238E27FC236}">
                <a16:creationId xmlns:a16="http://schemas.microsoft.com/office/drawing/2014/main" id="{B411AD12-F5CE-4F50-B659-C3E10562A6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68145" y="783108"/>
            <a:ext cx="2226684" cy="2487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gifanimados.com/fuego/explosiones/dmfeu1.gif">
            <a:extLst>
              <a:ext uri="{FF2B5EF4-FFF2-40B4-BE49-F238E27FC236}">
                <a16:creationId xmlns:a16="http://schemas.microsoft.com/office/drawing/2014/main" id="{7D8DA63E-9305-4F7A-B079-3734F82D3F6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712" y="2379613"/>
            <a:ext cx="581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80 Conector recto">
            <a:extLst>
              <a:ext uri="{FF2B5EF4-FFF2-40B4-BE49-F238E27FC236}">
                <a16:creationId xmlns:a16="http://schemas.microsoft.com/office/drawing/2014/main" id="{6DA63420-75CE-4767-90A8-AC8530E265E6}"/>
              </a:ext>
            </a:extLst>
          </p:cNvPr>
          <p:cNvCxnSpPr>
            <a:cxnSpLocks/>
          </p:cNvCxnSpPr>
          <p:nvPr/>
        </p:nvCxnSpPr>
        <p:spPr>
          <a:xfrm flipV="1">
            <a:off x="6065134" y="2675106"/>
            <a:ext cx="1804543" cy="3320581"/>
          </a:xfrm>
          <a:prstGeom prst="line">
            <a:avLst/>
          </a:prstGeom>
          <a:ln w="38100">
            <a:solidFill>
              <a:srgbClr val="FF0066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20 Imagen">
            <a:extLst>
              <a:ext uri="{FF2B5EF4-FFF2-40B4-BE49-F238E27FC236}">
                <a16:creationId xmlns:a16="http://schemas.microsoft.com/office/drawing/2014/main" id="{0A0FB139-9250-4C8C-9963-FDDC5EDA72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26668" y="892186"/>
            <a:ext cx="2567225" cy="1977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http://www.gifanimados.com/fuego/explosiones/dmfeu1.gif">
            <a:extLst>
              <a:ext uri="{FF2B5EF4-FFF2-40B4-BE49-F238E27FC236}">
                <a16:creationId xmlns:a16="http://schemas.microsoft.com/office/drawing/2014/main" id="{88309122-CC57-48F7-BB9A-817C8AF4876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695" y="2157417"/>
            <a:ext cx="581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80 Conector recto">
            <a:extLst>
              <a:ext uri="{FF2B5EF4-FFF2-40B4-BE49-F238E27FC236}">
                <a16:creationId xmlns:a16="http://schemas.microsoft.com/office/drawing/2014/main" id="{A9330869-B195-4F98-BC68-7C9FB7CF340C}"/>
              </a:ext>
            </a:extLst>
          </p:cNvPr>
          <p:cNvCxnSpPr>
            <a:cxnSpLocks/>
          </p:cNvCxnSpPr>
          <p:nvPr/>
        </p:nvCxnSpPr>
        <p:spPr>
          <a:xfrm flipH="1" flipV="1">
            <a:off x="3730635" y="2435704"/>
            <a:ext cx="2340227" cy="3503183"/>
          </a:xfrm>
          <a:prstGeom prst="line">
            <a:avLst/>
          </a:prstGeom>
          <a:ln w="38100">
            <a:solidFill>
              <a:srgbClr val="FF0066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10909">
            <a:hlinkClick r:id="" action="ppaction://media"/>
            <a:extLst>
              <a:ext uri="{FF2B5EF4-FFF2-40B4-BE49-F238E27FC236}">
                <a16:creationId xmlns:a16="http://schemas.microsoft.com/office/drawing/2014/main" id="{76C4797B-C74D-4F1F-BD0C-30ED248254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545315" y="6370637"/>
            <a:ext cx="487363" cy="487363"/>
          </a:xfrm>
          <a:prstGeom prst="rect">
            <a:avLst/>
          </a:prstGeom>
        </p:spPr>
      </p:pic>
      <p:pic>
        <p:nvPicPr>
          <p:cNvPr id="10" name="20 Imagen">
            <a:extLst>
              <a:ext uri="{FF2B5EF4-FFF2-40B4-BE49-F238E27FC236}">
                <a16:creationId xmlns:a16="http://schemas.microsoft.com/office/drawing/2014/main" id="{B731A798-D5C1-447F-870E-7112962996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89389" y="1348727"/>
            <a:ext cx="2809139" cy="2049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http://www.gifanimados.com/fuego/explosiones/dmfeu1.gif">
            <a:extLst>
              <a:ext uri="{FF2B5EF4-FFF2-40B4-BE49-F238E27FC236}">
                <a16:creationId xmlns:a16="http://schemas.microsoft.com/office/drawing/2014/main" id="{03D7B336-030F-42B2-A7C1-23866A3BDB0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752" y="2372691"/>
            <a:ext cx="581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80 Conector recto">
            <a:extLst>
              <a:ext uri="{FF2B5EF4-FFF2-40B4-BE49-F238E27FC236}">
                <a16:creationId xmlns:a16="http://schemas.microsoft.com/office/drawing/2014/main" id="{72B109C1-C94E-41EF-925B-BB54051EB8B4}"/>
              </a:ext>
            </a:extLst>
          </p:cNvPr>
          <p:cNvCxnSpPr>
            <a:cxnSpLocks/>
          </p:cNvCxnSpPr>
          <p:nvPr/>
        </p:nvCxnSpPr>
        <p:spPr>
          <a:xfrm flipV="1">
            <a:off x="6089715" y="2611226"/>
            <a:ext cx="4044099" cy="3365368"/>
          </a:xfrm>
          <a:prstGeom prst="line">
            <a:avLst/>
          </a:prstGeom>
          <a:ln w="38100">
            <a:solidFill>
              <a:srgbClr val="FF0066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20 Imagen">
            <a:extLst>
              <a:ext uri="{FF2B5EF4-FFF2-40B4-BE49-F238E27FC236}">
                <a16:creationId xmlns:a16="http://schemas.microsoft.com/office/drawing/2014/main" id="{4B15DD8D-19D3-483A-A68B-B3536CE971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01082" y="1019734"/>
            <a:ext cx="2999690" cy="1868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http://www.gifanimados.com/fuego/explosiones/dmfeu1.gif">
            <a:extLst>
              <a:ext uri="{FF2B5EF4-FFF2-40B4-BE49-F238E27FC236}">
                <a16:creationId xmlns:a16="http://schemas.microsoft.com/office/drawing/2014/main" id="{3A31C783-8724-47CB-9425-B6723F17D0B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123" y="2438680"/>
            <a:ext cx="581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80 Conector recto">
            <a:extLst>
              <a:ext uri="{FF2B5EF4-FFF2-40B4-BE49-F238E27FC236}">
                <a16:creationId xmlns:a16="http://schemas.microsoft.com/office/drawing/2014/main" id="{BAB2F37E-3A7D-48EB-A5CB-67862F62B5B7}"/>
              </a:ext>
            </a:extLst>
          </p:cNvPr>
          <p:cNvCxnSpPr>
            <a:cxnSpLocks/>
          </p:cNvCxnSpPr>
          <p:nvPr/>
        </p:nvCxnSpPr>
        <p:spPr>
          <a:xfrm flipH="1" flipV="1">
            <a:off x="5893258" y="2781211"/>
            <a:ext cx="177604" cy="3195383"/>
          </a:xfrm>
          <a:prstGeom prst="line">
            <a:avLst/>
          </a:prstGeom>
          <a:ln w="38100">
            <a:solidFill>
              <a:srgbClr val="FF0066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20 Imagen">
            <a:extLst>
              <a:ext uri="{FF2B5EF4-FFF2-40B4-BE49-F238E27FC236}">
                <a16:creationId xmlns:a16="http://schemas.microsoft.com/office/drawing/2014/main" id="{CC30C68E-CC89-4110-9904-9E35ABC27C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4895" y="756784"/>
            <a:ext cx="18212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http://www.gifanimados.com/fuego/explosiones/dmfeu1.gif">
            <a:extLst>
              <a:ext uri="{FF2B5EF4-FFF2-40B4-BE49-F238E27FC236}">
                <a16:creationId xmlns:a16="http://schemas.microsoft.com/office/drawing/2014/main" id="{940BC766-BA8D-4643-8AF5-FA7857D061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707" y="2334529"/>
            <a:ext cx="581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80 Conector recto">
            <a:extLst>
              <a:ext uri="{FF2B5EF4-FFF2-40B4-BE49-F238E27FC236}">
                <a16:creationId xmlns:a16="http://schemas.microsoft.com/office/drawing/2014/main" id="{37DFFECB-70B7-45FA-BDC1-6E191ACCF852}"/>
              </a:ext>
            </a:extLst>
          </p:cNvPr>
          <p:cNvCxnSpPr>
            <a:cxnSpLocks/>
          </p:cNvCxnSpPr>
          <p:nvPr/>
        </p:nvCxnSpPr>
        <p:spPr>
          <a:xfrm flipH="1" flipV="1">
            <a:off x="2276272" y="2616740"/>
            <a:ext cx="3745149" cy="3258767"/>
          </a:xfrm>
          <a:prstGeom prst="line">
            <a:avLst/>
          </a:prstGeom>
          <a:ln w="38100">
            <a:solidFill>
              <a:srgbClr val="FF0066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843590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 nodeType="clickPar">
                      <p:stCondLst>
                        <p:cond delay="0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37805" numSld="999" showWhenStopped="0">
                <p:cTn id="9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00"/>
                            </p:stCondLst>
                            <p:childTnLst>
                              <p:par>
                                <p:cTn id="156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2B8A7A4F-4920-4DC6-9605-4652AC38B4DE}"/>
              </a:ext>
            </a:extLst>
          </p:cNvPr>
          <p:cNvGrpSpPr/>
          <p:nvPr/>
        </p:nvGrpSpPr>
        <p:grpSpPr>
          <a:xfrm>
            <a:off x="284832" y="4078355"/>
            <a:ext cx="2706817" cy="1975205"/>
            <a:chOff x="898291" y="3400477"/>
            <a:chExt cx="2840332" cy="221324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D28906A-9705-4A9F-BD07-820ACC2607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310" b="32727" l="33099" r="73340"/>
                      </a14:imgEffect>
                    </a14:imgLayer>
                  </a14:imgProps>
                </a:ext>
              </a:extLst>
            </a:blip>
            <a:srcRect l="32455" t="3161" r="27721" b="63849"/>
            <a:stretch/>
          </p:blipFill>
          <p:spPr>
            <a:xfrm>
              <a:off x="898291" y="3400477"/>
              <a:ext cx="2840332" cy="2213245"/>
            </a:xfrm>
            <a:prstGeom prst="rect">
              <a:avLst/>
            </a:prstGeom>
          </p:spPr>
        </p:pic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889DEE90-67F5-4022-9562-E0EE628EFCFE}"/>
                </a:ext>
              </a:extLst>
            </p:cNvPr>
            <p:cNvSpPr/>
            <p:nvPr/>
          </p:nvSpPr>
          <p:spPr>
            <a:xfrm>
              <a:off x="1689906" y="4062714"/>
              <a:ext cx="1261640" cy="694480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</a:rPr>
                <a:t>我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7E0B299-41C3-41CB-A8B0-F4A8706A3312}"/>
              </a:ext>
            </a:extLst>
          </p:cNvPr>
          <p:cNvGrpSpPr/>
          <p:nvPr/>
        </p:nvGrpSpPr>
        <p:grpSpPr>
          <a:xfrm>
            <a:off x="3407015" y="4079893"/>
            <a:ext cx="1981639" cy="2208263"/>
            <a:chOff x="999482" y="445535"/>
            <a:chExt cx="2079384" cy="247439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910B060-F77C-47C9-A00B-5E23252622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70" b="37433" l="71328" r="100000">
                          <a14:foregroundMark x1="79376" y1="10374" x2="79376" y2="10374"/>
                          <a14:foregroundMark x1="77163" y1="4813" x2="77163" y2="4813"/>
                          <a14:foregroundMark x1="77867" y1="6417" x2="77867" y2="6417"/>
                          <a14:foregroundMark x1="89839" y1="10588" x2="89839" y2="10588"/>
                        </a14:backgroundRemoval>
                      </a14:imgEffect>
                    </a14:imgLayer>
                  </a14:imgProps>
                </a:ext>
              </a:extLst>
            </a:blip>
            <a:srcRect l="71097" t="2176" b="61261"/>
            <a:stretch/>
          </p:blipFill>
          <p:spPr>
            <a:xfrm>
              <a:off x="999482" y="445535"/>
              <a:ext cx="2079384" cy="2474390"/>
            </a:xfrm>
            <a:prstGeom prst="rect">
              <a:avLst/>
            </a:prstGeom>
          </p:spPr>
        </p:pic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E9A1BFF-E132-40B1-90F4-B21A7104AFE0}"/>
                </a:ext>
              </a:extLst>
            </p:cNvPr>
            <p:cNvSpPr/>
            <p:nvPr/>
          </p:nvSpPr>
          <p:spPr>
            <a:xfrm>
              <a:off x="1333020" y="1506638"/>
              <a:ext cx="1261640" cy="694480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</a:rPr>
                <a:t>喜欢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4D703F5-70CA-4322-AC31-44D02883BB5D}"/>
              </a:ext>
            </a:extLst>
          </p:cNvPr>
          <p:cNvGrpSpPr/>
          <p:nvPr/>
        </p:nvGrpSpPr>
        <p:grpSpPr>
          <a:xfrm>
            <a:off x="5271864" y="4072612"/>
            <a:ext cx="3120333" cy="1946224"/>
            <a:chOff x="3547236" y="446681"/>
            <a:chExt cx="3274245" cy="218077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F2A722D-4FB6-43CA-9B81-E5B5AA1043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4652" b="99786" l="2918" r="39638"/>
                      </a14:imgEffect>
                    </a14:imgLayer>
                  </a14:imgProps>
                </a:ext>
              </a:extLst>
            </a:blip>
            <a:srcRect t="72165" r="60689"/>
            <a:stretch/>
          </p:blipFill>
          <p:spPr>
            <a:xfrm>
              <a:off x="3547236" y="446681"/>
              <a:ext cx="3274245" cy="2180772"/>
            </a:xfrm>
            <a:prstGeom prst="rect">
              <a:avLst/>
            </a:prstGeom>
          </p:spPr>
        </p:pic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04D5CC55-A7E5-4585-9F11-1F1C948A706F}"/>
                </a:ext>
              </a:extLst>
            </p:cNvPr>
            <p:cNvSpPr/>
            <p:nvPr/>
          </p:nvSpPr>
          <p:spPr>
            <a:xfrm>
              <a:off x="4564286" y="1485418"/>
              <a:ext cx="1261640" cy="694480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</a:rPr>
                <a:t>蓝色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050F926-364F-4631-9E9C-87127A2CC7A8}"/>
              </a:ext>
            </a:extLst>
          </p:cNvPr>
          <p:cNvGrpSpPr/>
          <p:nvPr/>
        </p:nvGrpSpPr>
        <p:grpSpPr>
          <a:xfrm>
            <a:off x="8096324" y="3946976"/>
            <a:ext cx="2763323" cy="2125077"/>
            <a:chOff x="6475869" y="230044"/>
            <a:chExt cx="2899625" cy="238117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7CBD7E5-3C44-4D6E-95C7-352841D7B0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6684" b="65455" l="3622" r="37928"/>
                      </a14:imgEffect>
                    </a14:imgLayer>
                  </a14:imgProps>
                </a:ext>
              </a:extLst>
            </a:blip>
            <a:srcRect t="33540" r="62370" b="33608"/>
            <a:stretch/>
          </p:blipFill>
          <p:spPr>
            <a:xfrm>
              <a:off x="6475869" y="230044"/>
              <a:ext cx="2899625" cy="2381179"/>
            </a:xfrm>
            <a:prstGeom prst="rect">
              <a:avLst/>
            </a:prstGeom>
          </p:spPr>
        </p:pic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075D9375-41ED-4470-BB2C-05AFFA180A25}"/>
                </a:ext>
              </a:extLst>
            </p:cNvPr>
            <p:cNvSpPr/>
            <p:nvPr/>
          </p:nvSpPr>
          <p:spPr>
            <a:xfrm>
              <a:off x="7274690" y="1429474"/>
              <a:ext cx="1261640" cy="694480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</a:rPr>
                <a:t>和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1EF55AB-6E16-4782-818F-D390333F7FBE}"/>
              </a:ext>
            </a:extLst>
          </p:cNvPr>
          <p:cNvGrpSpPr/>
          <p:nvPr/>
        </p:nvGrpSpPr>
        <p:grpSpPr>
          <a:xfrm>
            <a:off x="10467134" y="3986881"/>
            <a:ext cx="1724866" cy="2523878"/>
            <a:chOff x="9653048" y="471341"/>
            <a:chExt cx="1809946" cy="282804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15781FF-44F7-4081-8049-4EE976B073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7594" b="89947" l="9960" r="89940"/>
                      </a14:imgEffect>
                    </a14:imgLayer>
                  </a14:imgProps>
                </a:ext>
              </a:extLst>
            </a:blip>
            <a:srcRect l="37630" t="31753" r="37544" b="27011"/>
            <a:stretch/>
          </p:blipFill>
          <p:spPr>
            <a:xfrm>
              <a:off x="9653048" y="471341"/>
              <a:ext cx="1809946" cy="2828041"/>
            </a:xfrm>
            <a:prstGeom prst="rect">
              <a:avLst/>
            </a:prstGeom>
          </p:spPr>
        </p:pic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59752F1-8A16-46DC-90AD-D089F56360CE}"/>
                </a:ext>
              </a:extLst>
            </p:cNvPr>
            <p:cNvSpPr/>
            <p:nvPr/>
          </p:nvSpPr>
          <p:spPr>
            <a:xfrm rot="5400000" flipH="1">
              <a:off x="9950371" y="1535575"/>
              <a:ext cx="1265498" cy="694480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>
                  <a:solidFill>
                    <a:schemeClr val="tx1"/>
                  </a:solidFill>
                </a:rPr>
                <a:t>红色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70BE597F-E968-4457-B96A-1743F6872820}"/>
              </a:ext>
            </a:extLst>
          </p:cNvPr>
          <p:cNvSpPr txBox="1"/>
          <p:nvPr/>
        </p:nvSpPr>
        <p:spPr>
          <a:xfrm>
            <a:off x="1088019" y="694481"/>
            <a:ext cx="93986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替换方法：</a:t>
            </a:r>
            <a:endParaRPr lang="en-US" altLang="zh-CN" sz="2400" b="1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、由于动画触发器的问题，老师们无法在</a:t>
            </a:r>
            <a:r>
              <a:rPr lang="en-US" altLang="zh-CN" sz="2400" dirty="0"/>
              <a:t>PPT</a:t>
            </a:r>
            <a:r>
              <a:rPr lang="zh-CN" altLang="en-US" sz="2400" dirty="0"/>
              <a:t>上直接替换文字，可用下面的办法。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、修改下面图标飞船上的文字；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、右击，另存图片到本地电脑；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、回到</a:t>
            </a:r>
            <a:r>
              <a:rPr lang="en-US" altLang="zh-CN" sz="2400" dirty="0"/>
              <a:t>PPT</a:t>
            </a:r>
            <a:r>
              <a:rPr lang="zh-CN" altLang="en-US" sz="2400" dirty="0"/>
              <a:t>游戏界面，右击飞船，旋转替换图片，选择第三步中保存的图片。</a:t>
            </a:r>
          </a:p>
        </p:txBody>
      </p:sp>
    </p:spTree>
    <p:extLst>
      <p:ext uri="{BB962C8B-B14F-4D97-AF65-F5344CB8AC3E}">
        <p14:creationId xmlns:p14="http://schemas.microsoft.com/office/powerpoint/2010/main" val="286053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139</Words>
  <Application>Microsoft Office PowerPoint</Application>
  <PresentationFormat>宽屏</PresentationFormat>
  <Paragraphs>14</Paragraphs>
  <Slides>7</Slides>
  <Notes>0</Notes>
  <HiddenSlides>0</HiddenSlides>
  <MMClips>6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Office 主题​​</vt:lpstr>
      <vt:lpstr>1_Tema de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1799395447@qq.com</dc:creator>
  <cp:lastModifiedBy>Soda Soda</cp:lastModifiedBy>
  <cp:revision>13</cp:revision>
  <dcterms:created xsi:type="dcterms:W3CDTF">2020-04-15T05:23:59Z</dcterms:created>
  <dcterms:modified xsi:type="dcterms:W3CDTF">2020-10-30T07:04:40Z</dcterms:modified>
</cp:coreProperties>
</file>