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3"/>
  </p:notesMasterIdLst>
  <p:sldIdLst>
    <p:sldId id="256" r:id="rId5"/>
    <p:sldId id="257" r:id="rId6"/>
    <p:sldId id="260" r:id="rId7"/>
    <p:sldId id="259" r:id="rId8"/>
    <p:sldId id="258" r:id="rId9"/>
    <p:sldId id="276" r:id="rId10"/>
    <p:sldId id="268" r:id="rId11"/>
    <p:sldId id="270" r:id="rId12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4"/>
      <p:bold r:id="rId15"/>
      <p:italic r:id="rId16"/>
      <p:boldItalic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">
          <p15:clr>
            <a:srgbClr val="9AA0A6"/>
          </p15:clr>
        </p15:guide>
        <p15:guide id="2" orient="horz" pos="259">
          <p15:clr>
            <a:srgbClr val="9AA0A6"/>
          </p15:clr>
        </p15:guide>
        <p15:guide id="3" pos="5472">
          <p15:clr>
            <a:srgbClr val="9AA0A6"/>
          </p15:clr>
        </p15:guide>
        <p15:guide id="4" orient="horz" pos="2981">
          <p15:clr>
            <a:srgbClr val="9AA0A6"/>
          </p15:clr>
        </p15:guide>
        <p15:guide id="5" pos="2880">
          <p15:clr>
            <a:srgbClr val="9AA0A6"/>
          </p15:clr>
        </p15:guide>
        <p15:guide id="6" orient="horz" pos="1279">
          <p15:clr>
            <a:srgbClr val="9AA0A6"/>
          </p15:clr>
        </p15:guide>
        <p15:guide id="7" orient="horz" pos="1418">
          <p15:clr>
            <a:srgbClr val="9AA0A6"/>
          </p15:clr>
        </p15:guide>
        <p15:guide id="8" orient="horz" pos="2027">
          <p15:clr>
            <a:srgbClr val="9AA0A6"/>
          </p15:clr>
        </p15:guide>
        <p15:guide id="9" orient="horz" pos="216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98700-9E0D-2811-98C4-C4B6425B25FA}" v="66" dt="2023-07-08T14:28:11.251"/>
    <p1510:client id="{6B98FFC2-D295-4031-9EB5-654C63EBC961}" v="364" dt="2023-07-08T14:29:59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3" y="254"/>
      </p:cViewPr>
      <p:guideLst>
        <p:guide pos="288"/>
        <p:guide orient="horz" pos="259"/>
        <p:guide pos="5472"/>
        <p:guide orient="horz" pos="2981"/>
        <p:guide pos="2880"/>
        <p:guide orient="horz" pos="1279"/>
        <p:guide orient="horz" pos="1418"/>
        <p:guide orient="horz" pos="2027"/>
        <p:guide orient="horz" pos="2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32444eff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532444eff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32444eff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32444eff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0b1cc5095_0_1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0b1cc5095_0_1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0b1cc5095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0b1cc5095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90b1cc5095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90b1cc5095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90ee1918c1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90ee1918c1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78375" y="1544250"/>
            <a:ext cx="3729600" cy="16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11275" y="3221700"/>
            <a:ext cx="2263800" cy="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324525" y="445025"/>
            <a:ext cx="64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1069200" y="1463675"/>
            <a:ext cx="700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1324525" y="445025"/>
            <a:ext cx="64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4525" y="445025"/>
            <a:ext cx="6495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9200" y="1463675"/>
            <a:ext cx="700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26755" y="3109136"/>
            <a:ext cx="4758931" cy="1040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my potatoes is an innovative project that aims to simplify the process of discovering and navigating to specific types of places in unfamiliar areas.</a:t>
            </a:r>
            <a:endParaRPr/>
          </a:p>
        </p:txBody>
      </p:sp>
      <p:sp>
        <p:nvSpPr>
          <p:cNvPr id="48" name="Google Shape;48;p15"/>
          <p:cNvSpPr/>
          <p:nvPr/>
        </p:nvSpPr>
        <p:spPr>
          <a:xfrm flipH="1">
            <a:off x="9763072" y="3720733"/>
            <a:ext cx="78271" cy="104824"/>
          </a:xfrm>
          <a:custGeom>
            <a:avLst/>
            <a:gdLst/>
            <a:ahLst/>
            <a:cxnLst/>
            <a:rect l="l" t="t" r="r" b="b"/>
            <a:pathLst>
              <a:path w="1126" h="1508" extrusionOk="0">
                <a:moveTo>
                  <a:pt x="0" y="1"/>
                </a:moveTo>
                <a:lnTo>
                  <a:pt x="0" y="1"/>
                </a:lnTo>
                <a:cubicBezTo>
                  <a:pt x="362" y="503"/>
                  <a:pt x="744" y="1005"/>
                  <a:pt x="1126" y="1508"/>
                </a:cubicBezTo>
                <a:lnTo>
                  <a:pt x="1126" y="161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15"/>
          <p:cNvGrpSpPr/>
          <p:nvPr/>
        </p:nvGrpSpPr>
        <p:grpSpPr>
          <a:xfrm>
            <a:off x="5139002" y="71514"/>
            <a:ext cx="4003540" cy="4801093"/>
            <a:chOff x="4507964" y="-14027"/>
            <a:chExt cx="4003540" cy="4801093"/>
          </a:xfrm>
        </p:grpSpPr>
        <p:sp>
          <p:nvSpPr>
            <p:cNvPr id="50" name="Google Shape;50;p15"/>
            <p:cNvSpPr/>
            <p:nvPr/>
          </p:nvSpPr>
          <p:spPr>
            <a:xfrm>
              <a:off x="6035064" y="1850191"/>
              <a:ext cx="850674" cy="886244"/>
            </a:xfrm>
            <a:custGeom>
              <a:avLst/>
              <a:gdLst/>
              <a:ahLst/>
              <a:cxnLst/>
              <a:rect l="l" t="t" r="r" b="b"/>
              <a:pathLst>
                <a:path w="15856" h="16519" extrusionOk="0">
                  <a:moveTo>
                    <a:pt x="945" y="0"/>
                  </a:moveTo>
                  <a:cubicBezTo>
                    <a:pt x="322" y="2130"/>
                    <a:pt x="0" y="4361"/>
                    <a:pt x="0" y="6571"/>
                  </a:cubicBezTo>
                  <a:cubicBezTo>
                    <a:pt x="0" y="9264"/>
                    <a:pt x="1025" y="12720"/>
                    <a:pt x="2633" y="16518"/>
                  </a:cubicBezTo>
                  <a:lnTo>
                    <a:pt x="15855" y="16518"/>
                  </a:lnTo>
                  <a:cubicBezTo>
                    <a:pt x="10610" y="12700"/>
                    <a:pt x="9224" y="5486"/>
                    <a:pt x="12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7659756" y="1850191"/>
              <a:ext cx="851747" cy="886244"/>
            </a:xfrm>
            <a:custGeom>
              <a:avLst/>
              <a:gdLst/>
              <a:ahLst/>
              <a:cxnLst/>
              <a:rect l="l" t="t" r="r" b="b"/>
              <a:pathLst>
                <a:path w="15876" h="16519" extrusionOk="0">
                  <a:moveTo>
                    <a:pt x="3155" y="0"/>
                  </a:moveTo>
                  <a:cubicBezTo>
                    <a:pt x="4401" y="1969"/>
                    <a:pt x="5064" y="4260"/>
                    <a:pt x="5064" y="6571"/>
                  </a:cubicBezTo>
                  <a:cubicBezTo>
                    <a:pt x="5064" y="10510"/>
                    <a:pt x="3195" y="14207"/>
                    <a:pt x="0" y="16518"/>
                  </a:cubicBezTo>
                  <a:lnTo>
                    <a:pt x="13243" y="16518"/>
                  </a:lnTo>
                  <a:cubicBezTo>
                    <a:pt x="14850" y="12720"/>
                    <a:pt x="15875" y="9264"/>
                    <a:pt x="15875" y="6571"/>
                  </a:cubicBezTo>
                  <a:cubicBezTo>
                    <a:pt x="15875" y="4361"/>
                    <a:pt x="15554" y="2130"/>
                    <a:pt x="149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6176272" y="2736393"/>
              <a:ext cx="2193963" cy="885118"/>
            </a:xfrm>
            <a:custGeom>
              <a:avLst/>
              <a:gdLst/>
              <a:ahLst/>
              <a:cxnLst/>
              <a:rect l="l" t="t" r="r" b="b"/>
              <a:pathLst>
                <a:path w="40894" h="16498" extrusionOk="0">
                  <a:moveTo>
                    <a:pt x="1" y="0"/>
                  </a:moveTo>
                  <a:cubicBezTo>
                    <a:pt x="2251" y="5265"/>
                    <a:pt x="5647" y="11173"/>
                    <a:pt x="9023" y="16498"/>
                  </a:cubicBezTo>
                  <a:lnTo>
                    <a:pt x="31871" y="16498"/>
                  </a:lnTo>
                  <a:cubicBezTo>
                    <a:pt x="35267" y="11173"/>
                    <a:pt x="38643" y="5265"/>
                    <a:pt x="40894" y="0"/>
                  </a:cubicBezTo>
                  <a:lnTo>
                    <a:pt x="27651" y="0"/>
                  </a:lnTo>
                  <a:cubicBezTo>
                    <a:pt x="25586" y="1509"/>
                    <a:pt x="23090" y="2331"/>
                    <a:pt x="20549" y="2331"/>
                  </a:cubicBezTo>
                  <a:cubicBezTo>
                    <a:pt x="20519" y="2331"/>
                    <a:pt x="20488" y="2331"/>
                    <a:pt x="20457" y="2331"/>
                  </a:cubicBezTo>
                  <a:cubicBezTo>
                    <a:pt x="20426" y="2331"/>
                    <a:pt x="20395" y="2331"/>
                    <a:pt x="20365" y="2331"/>
                  </a:cubicBezTo>
                  <a:cubicBezTo>
                    <a:pt x="17805" y="2331"/>
                    <a:pt x="15308" y="1509"/>
                    <a:pt x="132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6660358" y="3621470"/>
              <a:ext cx="1225849" cy="886244"/>
            </a:xfrm>
            <a:custGeom>
              <a:avLst/>
              <a:gdLst/>
              <a:ahLst/>
              <a:cxnLst/>
              <a:rect l="l" t="t" r="r" b="b"/>
              <a:pathLst>
                <a:path w="22849" h="16519" extrusionOk="0">
                  <a:moveTo>
                    <a:pt x="0" y="1"/>
                  </a:moveTo>
                  <a:cubicBezTo>
                    <a:pt x="5727" y="9064"/>
                    <a:pt x="11414" y="16519"/>
                    <a:pt x="11414" y="16519"/>
                  </a:cubicBezTo>
                  <a:cubicBezTo>
                    <a:pt x="11414" y="16519"/>
                    <a:pt x="17121" y="9064"/>
                    <a:pt x="22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4507964" y="-14027"/>
              <a:ext cx="2769797" cy="4801093"/>
            </a:xfrm>
            <a:custGeom>
              <a:avLst/>
              <a:gdLst/>
              <a:ahLst/>
              <a:cxnLst/>
              <a:rect l="l" t="t" r="r" b="b"/>
              <a:pathLst>
                <a:path w="97331" h="168711" extrusionOk="0">
                  <a:moveTo>
                    <a:pt x="0" y="0"/>
                  </a:moveTo>
                  <a:lnTo>
                    <a:pt x="21441" y="30696"/>
                  </a:lnTo>
                  <a:lnTo>
                    <a:pt x="13745" y="128174"/>
                  </a:lnTo>
                  <a:lnTo>
                    <a:pt x="55563" y="134053"/>
                  </a:lnTo>
                  <a:lnTo>
                    <a:pt x="49662" y="165308"/>
                  </a:lnTo>
                  <a:lnTo>
                    <a:pt x="76857" y="168711"/>
                  </a:lnTo>
                  <a:lnTo>
                    <a:pt x="97331" y="158478"/>
                  </a:ln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55" name="Google Shape;55;p15"/>
            <p:cNvSpPr/>
            <p:nvPr/>
          </p:nvSpPr>
          <p:spPr>
            <a:xfrm>
              <a:off x="6085710" y="965061"/>
              <a:ext cx="2375086" cy="885171"/>
            </a:xfrm>
            <a:custGeom>
              <a:avLst/>
              <a:gdLst/>
              <a:ahLst/>
              <a:cxnLst/>
              <a:rect l="l" t="t" r="r" b="b"/>
              <a:pathLst>
                <a:path w="44270" h="16499" extrusionOk="0">
                  <a:moveTo>
                    <a:pt x="22145" y="0"/>
                  </a:moveTo>
                  <a:cubicBezTo>
                    <a:pt x="11917" y="0"/>
                    <a:pt x="2914" y="6712"/>
                    <a:pt x="1" y="16498"/>
                  </a:cubicBezTo>
                  <a:lnTo>
                    <a:pt x="11776" y="16498"/>
                  </a:lnTo>
                  <a:cubicBezTo>
                    <a:pt x="14027" y="12961"/>
                    <a:pt x="17925" y="10791"/>
                    <a:pt x="22125" y="10791"/>
                  </a:cubicBezTo>
                  <a:cubicBezTo>
                    <a:pt x="26345" y="10791"/>
                    <a:pt x="30243" y="12941"/>
                    <a:pt x="32494" y="16498"/>
                  </a:cubicBezTo>
                  <a:lnTo>
                    <a:pt x="44270" y="16498"/>
                  </a:lnTo>
                  <a:cubicBezTo>
                    <a:pt x="41356" y="6712"/>
                    <a:pt x="32353" y="0"/>
                    <a:pt x="22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12D175B8-8493-4C7E-E23F-EFAC1162B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55" y="894691"/>
            <a:ext cx="2983941" cy="298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1715261" y="428132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WHATS THE PROBLEM?</a:t>
            </a:r>
            <a:endParaRPr/>
          </a:p>
        </p:txBody>
      </p:sp>
      <p:grpSp>
        <p:nvGrpSpPr>
          <p:cNvPr id="61" name="Google Shape;61;p16"/>
          <p:cNvGrpSpPr/>
          <p:nvPr/>
        </p:nvGrpSpPr>
        <p:grpSpPr>
          <a:xfrm>
            <a:off x="6302694" y="1495380"/>
            <a:ext cx="2501731" cy="2530002"/>
            <a:chOff x="3297590" y="1557628"/>
            <a:chExt cx="2549145" cy="2577952"/>
          </a:xfrm>
        </p:grpSpPr>
        <p:grpSp>
          <p:nvGrpSpPr>
            <p:cNvPr id="62" name="Google Shape;62;p16"/>
            <p:cNvGrpSpPr/>
            <p:nvPr/>
          </p:nvGrpSpPr>
          <p:grpSpPr>
            <a:xfrm>
              <a:off x="3297590" y="1557628"/>
              <a:ext cx="2549145" cy="2577952"/>
              <a:chOff x="2692200" y="1721125"/>
              <a:chExt cx="2225550" cy="2250700"/>
            </a:xfrm>
          </p:grpSpPr>
          <p:sp>
            <p:nvSpPr>
              <p:cNvPr id="63" name="Google Shape;63;p16"/>
              <p:cNvSpPr/>
              <p:nvPr/>
            </p:nvSpPr>
            <p:spPr>
              <a:xfrm>
                <a:off x="3828575" y="2098900"/>
                <a:ext cx="223575" cy="511450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20458" extrusionOk="0">
                    <a:moveTo>
                      <a:pt x="1" y="1"/>
                    </a:moveTo>
                    <a:lnTo>
                      <a:pt x="1" y="20457"/>
                    </a:lnTo>
                    <a:lnTo>
                      <a:pt x="5527" y="20457"/>
                    </a:lnTo>
                    <a:lnTo>
                      <a:pt x="8943" y="66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6"/>
              <p:cNvSpPr/>
              <p:nvPr/>
            </p:nvSpPr>
            <p:spPr>
              <a:xfrm>
                <a:off x="2885125" y="3496000"/>
                <a:ext cx="28150" cy="3770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50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62" y="503"/>
                      <a:pt x="744" y="1005"/>
                      <a:pt x="1126" y="1508"/>
                    </a:cubicBezTo>
                    <a:lnTo>
                      <a:pt x="1126" y="1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6"/>
              <p:cNvSpPr/>
              <p:nvPr/>
            </p:nvSpPr>
            <p:spPr>
              <a:xfrm>
                <a:off x="4081775" y="3909950"/>
                <a:ext cx="90950" cy="27150"/>
              </a:xfrm>
              <a:custGeom>
                <a:avLst/>
                <a:gdLst/>
                <a:ahLst/>
                <a:cxnLst/>
                <a:rect l="l" t="t" r="r" b="b"/>
                <a:pathLst>
                  <a:path w="3638" h="1086" extrusionOk="0">
                    <a:moveTo>
                      <a:pt x="3638" y="1"/>
                    </a:moveTo>
                    <a:lnTo>
                      <a:pt x="0" y="363"/>
                    </a:lnTo>
                    <a:lnTo>
                      <a:pt x="61" y="1086"/>
                    </a:lnTo>
                    <a:cubicBezTo>
                      <a:pt x="1286" y="764"/>
                      <a:pt x="2472" y="403"/>
                      <a:pt x="36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6"/>
              <p:cNvSpPr/>
              <p:nvPr/>
            </p:nvSpPr>
            <p:spPr>
              <a:xfrm>
                <a:off x="3296050" y="2646500"/>
                <a:ext cx="693300" cy="361225"/>
              </a:xfrm>
              <a:custGeom>
                <a:avLst/>
                <a:gdLst/>
                <a:ahLst/>
                <a:cxnLst/>
                <a:rect l="l" t="t" r="r" b="b"/>
                <a:pathLst>
                  <a:path w="27732" h="14449" extrusionOk="0">
                    <a:moveTo>
                      <a:pt x="1" y="0"/>
                    </a:moveTo>
                    <a:lnTo>
                      <a:pt x="744" y="14448"/>
                    </a:lnTo>
                    <a:lnTo>
                      <a:pt x="27732" y="11856"/>
                    </a:lnTo>
                    <a:lnTo>
                      <a:pt x="26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6"/>
              <p:cNvSpPr/>
              <p:nvPr/>
            </p:nvSpPr>
            <p:spPr>
              <a:xfrm>
                <a:off x="3316150" y="2967500"/>
                <a:ext cx="721950" cy="567725"/>
              </a:xfrm>
              <a:custGeom>
                <a:avLst/>
                <a:gdLst/>
                <a:ahLst/>
                <a:cxnLst/>
                <a:rect l="l" t="t" r="r" b="b"/>
                <a:pathLst>
                  <a:path w="28878" h="22709" extrusionOk="0">
                    <a:moveTo>
                      <a:pt x="27008" y="1"/>
                    </a:moveTo>
                    <a:lnTo>
                      <a:pt x="1" y="2593"/>
                    </a:lnTo>
                    <a:lnTo>
                      <a:pt x="845" y="19051"/>
                    </a:lnTo>
                    <a:lnTo>
                      <a:pt x="28877" y="22708"/>
                    </a:lnTo>
                    <a:lnTo>
                      <a:pt x="270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6"/>
              <p:cNvSpPr/>
              <p:nvPr/>
            </p:nvSpPr>
            <p:spPr>
              <a:xfrm>
                <a:off x="2692200" y="2651525"/>
                <a:ext cx="599875" cy="811850"/>
              </a:xfrm>
              <a:custGeom>
                <a:avLst/>
                <a:gdLst/>
                <a:ahLst/>
                <a:cxnLst/>
                <a:rect l="l" t="t" r="r" b="b"/>
                <a:pathLst>
                  <a:path w="23995" h="32474" extrusionOk="0">
                    <a:moveTo>
                      <a:pt x="22708" y="0"/>
                    </a:moveTo>
                    <a:lnTo>
                      <a:pt x="61" y="4140"/>
                    </a:lnTo>
                    <a:lnTo>
                      <a:pt x="1" y="14730"/>
                    </a:lnTo>
                    <a:cubicBezTo>
                      <a:pt x="945" y="20939"/>
                      <a:pt x="3216" y="26887"/>
                      <a:pt x="6632" y="32172"/>
                    </a:cubicBezTo>
                    <a:lnTo>
                      <a:pt x="8923" y="32473"/>
                    </a:lnTo>
                    <a:lnTo>
                      <a:pt x="23391" y="24034"/>
                    </a:lnTo>
                    <a:lnTo>
                      <a:pt x="23994" y="25058"/>
                    </a:lnTo>
                    <a:lnTo>
                      <a:pt x="23994" y="25058"/>
                    </a:lnTo>
                    <a:lnTo>
                      <a:pt x="227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6"/>
              <p:cNvSpPr/>
              <p:nvPr/>
            </p:nvSpPr>
            <p:spPr>
              <a:xfrm>
                <a:off x="2925300" y="3286000"/>
                <a:ext cx="396900" cy="577775"/>
              </a:xfrm>
              <a:custGeom>
                <a:avLst/>
                <a:gdLst/>
                <a:ahLst/>
                <a:cxnLst/>
                <a:rect l="l" t="t" r="r" b="b"/>
                <a:pathLst>
                  <a:path w="15876" h="23111" extrusionOk="0">
                    <a:moveTo>
                      <a:pt x="14690" y="1"/>
                    </a:moveTo>
                    <a:lnTo>
                      <a:pt x="1" y="8561"/>
                    </a:lnTo>
                    <a:lnTo>
                      <a:pt x="1" y="10531"/>
                    </a:lnTo>
                    <a:cubicBezTo>
                      <a:pt x="503" y="11174"/>
                      <a:pt x="1026" y="11797"/>
                      <a:pt x="1568" y="12379"/>
                    </a:cubicBezTo>
                    <a:cubicBezTo>
                      <a:pt x="1568" y="10812"/>
                      <a:pt x="1548" y="9707"/>
                      <a:pt x="1528" y="9566"/>
                    </a:cubicBezTo>
                    <a:lnTo>
                      <a:pt x="13605" y="3136"/>
                    </a:lnTo>
                    <a:lnTo>
                      <a:pt x="14931" y="22648"/>
                    </a:lnTo>
                    <a:cubicBezTo>
                      <a:pt x="15233" y="22789"/>
                      <a:pt x="15554" y="22949"/>
                      <a:pt x="15876" y="23110"/>
                    </a:cubicBezTo>
                    <a:lnTo>
                      <a:pt x="146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6"/>
              <p:cNvSpPr/>
              <p:nvPr/>
            </p:nvSpPr>
            <p:spPr>
              <a:xfrm>
                <a:off x="3339275" y="3480925"/>
                <a:ext cx="729450" cy="473775"/>
              </a:xfrm>
              <a:custGeom>
                <a:avLst/>
                <a:gdLst/>
                <a:ahLst/>
                <a:cxnLst/>
                <a:rect l="l" t="t" r="r" b="b"/>
                <a:pathLst>
                  <a:path w="29178" h="18951" extrusionOk="0">
                    <a:moveTo>
                      <a:pt x="0" y="1"/>
                    </a:moveTo>
                    <a:lnTo>
                      <a:pt x="824" y="15976"/>
                    </a:lnTo>
                    <a:cubicBezTo>
                      <a:pt x="3999" y="17363"/>
                      <a:pt x="7335" y="18347"/>
                      <a:pt x="10751" y="18950"/>
                    </a:cubicBezTo>
                    <a:lnTo>
                      <a:pt x="29178" y="17102"/>
                    </a:lnTo>
                    <a:lnTo>
                      <a:pt x="28073" y="367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6"/>
              <p:cNvSpPr/>
              <p:nvPr/>
            </p:nvSpPr>
            <p:spPr>
              <a:xfrm>
                <a:off x="3265925" y="2057200"/>
                <a:ext cx="550625" cy="553150"/>
              </a:xfrm>
              <a:custGeom>
                <a:avLst/>
                <a:gdLst/>
                <a:ahLst/>
                <a:cxnLst/>
                <a:rect l="l" t="t" r="r" b="b"/>
                <a:pathLst>
                  <a:path w="22025" h="22126" extrusionOk="0">
                    <a:moveTo>
                      <a:pt x="0" y="1"/>
                    </a:moveTo>
                    <a:lnTo>
                      <a:pt x="1126" y="22125"/>
                    </a:lnTo>
                    <a:lnTo>
                      <a:pt x="9646" y="22125"/>
                    </a:lnTo>
                    <a:lnTo>
                      <a:pt x="11093" y="15615"/>
                    </a:lnTo>
                    <a:lnTo>
                      <a:pt x="22024" y="15615"/>
                    </a:lnTo>
                    <a:lnTo>
                      <a:pt x="22024" y="162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6"/>
              <p:cNvSpPr/>
              <p:nvPr/>
            </p:nvSpPr>
            <p:spPr>
              <a:xfrm>
                <a:off x="2786650" y="2144125"/>
                <a:ext cx="138175" cy="220550"/>
              </a:xfrm>
              <a:custGeom>
                <a:avLst/>
                <a:gdLst/>
                <a:ahLst/>
                <a:cxnLst/>
                <a:rect l="l" t="t" r="r" b="b"/>
                <a:pathLst>
                  <a:path w="5527" h="8822" extrusionOk="0">
                    <a:moveTo>
                      <a:pt x="5527" y="0"/>
                    </a:moveTo>
                    <a:cubicBezTo>
                      <a:pt x="3356" y="2713"/>
                      <a:pt x="1508" y="5687"/>
                      <a:pt x="1" y="8822"/>
                    </a:cubicBezTo>
                    <a:lnTo>
                      <a:pt x="5527" y="7576"/>
                    </a:lnTo>
                    <a:lnTo>
                      <a:pt x="55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6"/>
              <p:cNvSpPr/>
              <p:nvPr/>
            </p:nvSpPr>
            <p:spPr>
              <a:xfrm>
                <a:off x="3656250" y="3920500"/>
                <a:ext cx="415000" cy="51325"/>
              </a:xfrm>
              <a:custGeom>
                <a:avLst/>
                <a:gdLst/>
                <a:ahLst/>
                <a:cxnLst/>
                <a:rect l="l" t="t" r="r" b="b"/>
                <a:pathLst>
                  <a:path w="16600" h="2053" extrusionOk="0">
                    <a:moveTo>
                      <a:pt x="16539" y="1"/>
                    </a:moveTo>
                    <a:lnTo>
                      <a:pt x="1" y="1669"/>
                    </a:lnTo>
                    <a:cubicBezTo>
                      <a:pt x="1965" y="1925"/>
                      <a:pt x="3940" y="2053"/>
                      <a:pt x="5912" y="2053"/>
                    </a:cubicBezTo>
                    <a:cubicBezTo>
                      <a:pt x="9507" y="2053"/>
                      <a:pt x="13095" y="1628"/>
                      <a:pt x="16599" y="785"/>
                    </a:cubicBezTo>
                    <a:lnTo>
                      <a:pt x="165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6"/>
              <p:cNvSpPr/>
              <p:nvPr/>
            </p:nvSpPr>
            <p:spPr>
              <a:xfrm>
                <a:off x="4053125" y="3504550"/>
                <a:ext cx="654625" cy="402425"/>
              </a:xfrm>
              <a:custGeom>
                <a:avLst/>
                <a:gdLst/>
                <a:ahLst/>
                <a:cxnLst/>
                <a:rect l="l" t="t" r="r" b="b"/>
                <a:pathLst>
                  <a:path w="26185" h="16097" extrusionOk="0">
                    <a:moveTo>
                      <a:pt x="26124" y="0"/>
                    </a:moveTo>
                    <a:lnTo>
                      <a:pt x="1" y="2713"/>
                    </a:lnTo>
                    <a:lnTo>
                      <a:pt x="1106" y="16096"/>
                    </a:lnTo>
                    <a:lnTo>
                      <a:pt x="6612" y="15554"/>
                    </a:lnTo>
                    <a:cubicBezTo>
                      <a:pt x="8059" y="14971"/>
                      <a:pt x="9466" y="14328"/>
                      <a:pt x="10832" y="13625"/>
                    </a:cubicBezTo>
                    <a:lnTo>
                      <a:pt x="10832" y="13625"/>
                    </a:lnTo>
                    <a:lnTo>
                      <a:pt x="1910" y="14529"/>
                    </a:lnTo>
                    <a:lnTo>
                      <a:pt x="1187" y="4079"/>
                    </a:lnTo>
                    <a:lnTo>
                      <a:pt x="24597" y="1065"/>
                    </a:lnTo>
                    <a:lnTo>
                      <a:pt x="24597" y="2532"/>
                    </a:lnTo>
                    <a:cubicBezTo>
                      <a:pt x="25140" y="1869"/>
                      <a:pt x="25662" y="1206"/>
                      <a:pt x="26185" y="523"/>
                    </a:cubicBezTo>
                    <a:lnTo>
                      <a:pt x="261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6"/>
              <p:cNvSpPr/>
              <p:nvPr/>
            </p:nvSpPr>
            <p:spPr>
              <a:xfrm>
                <a:off x="3544725" y="2484225"/>
                <a:ext cx="271825" cy="126125"/>
              </a:xfrm>
              <a:custGeom>
                <a:avLst/>
                <a:gdLst/>
                <a:ahLst/>
                <a:cxnLst/>
                <a:rect l="l" t="t" r="r" b="b"/>
                <a:pathLst>
                  <a:path w="10873" h="5045" extrusionOk="0">
                    <a:moveTo>
                      <a:pt x="1106" y="0"/>
                    </a:moveTo>
                    <a:lnTo>
                      <a:pt x="1" y="5044"/>
                    </a:lnTo>
                    <a:lnTo>
                      <a:pt x="10872" y="5044"/>
                    </a:lnTo>
                    <a:lnTo>
                      <a:pt x="108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6"/>
              <p:cNvSpPr/>
              <p:nvPr/>
            </p:nvSpPr>
            <p:spPr>
              <a:xfrm>
                <a:off x="3975775" y="2484225"/>
                <a:ext cx="669675" cy="457675"/>
              </a:xfrm>
              <a:custGeom>
                <a:avLst/>
                <a:gdLst/>
                <a:ahLst/>
                <a:cxnLst/>
                <a:rect l="l" t="t" r="r" b="b"/>
                <a:pathLst>
                  <a:path w="26787" h="18307" extrusionOk="0">
                    <a:moveTo>
                      <a:pt x="3216" y="2131"/>
                    </a:moveTo>
                    <a:lnTo>
                      <a:pt x="24436" y="3457"/>
                    </a:lnTo>
                    <a:lnTo>
                      <a:pt x="25662" y="13886"/>
                    </a:lnTo>
                    <a:lnTo>
                      <a:pt x="2613" y="16619"/>
                    </a:lnTo>
                    <a:lnTo>
                      <a:pt x="1889" y="5768"/>
                    </a:lnTo>
                    <a:lnTo>
                      <a:pt x="3216" y="2131"/>
                    </a:lnTo>
                    <a:close/>
                    <a:moveTo>
                      <a:pt x="1005" y="0"/>
                    </a:moveTo>
                    <a:lnTo>
                      <a:pt x="0" y="5788"/>
                    </a:lnTo>
                    <a:lnTo>
                      <a:pt x="1025" y="18307"/>
                    </a:lnTo>
                    <a:lnTo>
                      <a:pt x="26787" y="15835"/>
                    </a:lnTo>
                    <a:lnTo>
                      <a:pt x="25441" y="1688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6"/>
              <p:cNvSpPr/>
              <p:nvPr/>
            </p:nvSpPr>
            <p:spPr>
              <a:xfrm>
                <a:off x="4003400" y="2904200"/>
                <a:ext cx="671700" cy="356725"/>
              </a:xfrm>
              <a:custGeom>
                <a:avLst/>
                <a:gdLst/>
                <a:ahLst/>
                <a:cxnLst/>
                <a:rect l="l" t="t" r="r" b="b"/>
                <a:pathLst>
                  <a:path w="26868" h="14269" extrusionOk="0">
                    <a:moveTo>
                      <a:pt x="25802" y="1"/>
                    </a:moveTo>
                    <a:lnTo>
                      <a:pt x="1" y="2473"/>
                    </a:lnTo>
                    <a:lnTo>
                      <a:pt x="985" y="14268"/>
                    </a:lnTo>
                    <a:lnTo>
                      <a:pt x="26867" y="11073"/>
                    </a:lnTo>
                    <a:lnTo>
                      <a:pt x="258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6"/>
              <p:cNvSpPr/>
              <p:nvPr/>
            </p:nvSpPr>
            <p:spPr>
              <a:xfrm>
                <a:off x="4031025" y="3268425"/>
                <a:ext cx="290400" cy="267800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10712" extrusionOk="0">
                    <a:moveTo>
                      <a:pt x="9486" y="1"/>
                    </a:moveTo>
                    <a:lnTo>
                      <a:pt x="1" y="1166"/>
                    </a:lnTo>
                    <a:lnTo>
                      <a:pt x="784" y="10711"/>
                    </a:lnTo>
                    <a:lnTo>
                      <a:pt x="11616" y="9566"/>
                    </a:lnTo>
                    <a:lnTo>
                      <a:pt x="94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6"/>
              <p:cNvSpPr/>
              <p:nvPr/>
            </p:nvSpPr>
            <p:spPr>
              <a:xfrm>
                <a:off x="4006925" y="2116500"/>
                <a:ext cx="646575" cy="373275"/>
              </a:xfrm>
              <a:custGeom>
                <a:avLst/>
                <a:gdLst/>
                <a:ahLst/>
                <a:cxnLst/>
                <a:rect l="l" t="t" r="r" b="b"/>
                <a:pathLst>
                  <a:path w="25863" h="14931" extrusionOk="0">
                    <a:moveTo>
                      <a:pt x="2291" y="0"/>
                    </a:moveTo>
                    <a:lnTo>
                      <a:pt x="0" y="13263"/>
                    </a:lnTo>
                    <a:lnTo>
                      <a:pt x="24054" y="14931"/>
                    </a:lnTo>
                    <a:lnTo>
                      <a:pt x="23491" y="9163"/>
                    </a:lnTo>
                    <a:lnTo>
                      <a:pt x="25862" y="643"/>
                    </a:lnTo>
                    <a:lnTo>
                      <a:pt x="24235" y="121"/>
                    </a:lnTo>
                    <a:lnTo>
                      <a:pt x="3979" y="121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4134525" y="1770350"/>
                <a:ext cx="465725" cy="288400"/>
              </a:xfrm>
              <a:custGeom>
                <a:avLst/>
                <a:gdLst/>
                <a:ahLst/>
                <a:cxnLst/>
                <a:rect l="l" t="t" r="r" b="b"/>
                <a:pathLst>
                  <a:path w="18629" h="11536" extrusionOk="0">
                    <a:moveTo>
                      <a:pt x="0" y="1"/>
                    </a:moveTo>
                    <a:lnTo>
                      <a:pt x="2814" y="11535"/>
                    </a:lnTo>
                    <a:lnTo>
                      <a:pt x="18628" y="11535"/>
                    </a:lnTo>
                    <a:lnTo>
                      <a:pt x="18628" y="11234"/>
                    </a:lnTo>
                    <a:cubicBezTo>
                      <a:pt x="17985" y="10591"/>
                      <a:pt x="17322" y="9968"/>
                      <a:pt x="16639" y="9365"/>
                    </a:cubicBezTo>
                    <a:lnTo>
                      <a:pt x="4180" y="8903"/>
                    </a:lnTo>
                    <a:lnTo>
                      <a:pt x="2251" y="764"/>
                    </a:lnTo>
                    <a:cubicBezTo>
                      <a:pt x="1507" y="483"/>
                      <a:pt x="764" y="24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3083050" y="1817075"/>
                <a:ext cx="265775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10631" h="7416" extrusionOk="0">
                    <a:moveTo>
                      <a:pt x="10611" y="0"/>
                    </a:moveTo>
                    <a:lnTo>
                      <a:pt x="10611" y="0"/>
                    </a:lnTo>
                    <a:cubicBezTo>
                      <a:pt x="6793" y="1709"/>
                      <a:pt x="3216" y="3939"/>
                      <a:pt x="1" y="6612"/>
                    </a:cubicBezTo>
                    <a:lnTo>
                      <a:pt x="10591" y="7415"/>
                    </a:lnTo>
                    <a:cubicBezTo>
                      <a:pt x="10611" y="5949"/>
                      <a:pt x="10631" y="3236"/>
                      <a:pt x="106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>
                <a:off x="3823050" y="1721625"/>
                <a:ext cx="356700" cy="337125"/>
              </a:xfrm>
              <a:custGeom>
                <a:avLst/>
                <a:gdLst/>
                <a:ahLst/>
                <a:cxnLst/>
                <a:rect l="l" t="t" r="r" b="b"/>
                <a:pathLst>
                  <a:path w="14268" h="13485" extrusionOk="0">
                    <a:moveTo>
                      <a:pt x="0" y="0"/>
                    </a:moveTo>
                    <a:lnTo>
                      <a:pt x="201" y="12660"/>
                    </a:lnTo>
                    <a:lnTo>
                      <a:pt x="11455" y="13484"/>
                    </a:lnTo>
                    <a:lnTo>
                      <a:pt x="14268" y="13484"/>
                    </a:lnTo>
                    <a:lnTo>
                      <a:pt x="11394" y="1648"/>
                    </a:lnTo>
                    <a:cubicBezTo>
                      <a:pt x="7677" y="603"/>
                      <a:pt x="3839" y="41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6"/>
              <p:cNvSpPr/>
              <p:nvPr/>
            </p:nvSpPr>
            <p:spPr>
              <a:xfrm>
                <a:off x="3612050" y="1721125"/>
                <a:ext cx="204000" cy="316025"/>
              </a:xfrm>
              <a:custGeom>
                <a:avLst/>
                <a:gdLst/>
                <a:ahLst/>
                <a:cxnLst/>
                <a:rect l="l" t="t" r="r" b="b"/>
                <a:pathLst>
                  <a:path w="8160" h="12641" extrusionOk="0">
                    <a:moveTo>
                      <a:pt x="7697" y="0"/>
                    </a:moveTo>
                    <a:cubicBezTo>
                      <a:pt x="5125" y="0"/>
                      <a:pt x="2553" y="221"/>
                      <a:pt x="1" y="663"/>
                    </a:cubicBezTo>
                    <a:lnTo>
                      <a:pt x="1" y="12037"/>
                    </a:lnTo>
                    <a:lnTo>
                      <a:pt x="8159" y="12640"/>
                    </a:lnTo>
                    <a:lnTo>
                      <a:pt x="79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3359350" y="1744225"/>
                <a:ext cx="216050" cy="274825"/>
              </a:xfrm>
              <a:custGeom>
                <a:avLst/>
                <a:gdLst/>
                <a:ahLst/>
                <a:cxnLst/>
                <a:rect l="l" t="t" r="r" b="b"/>
                <a:pathLst>
                  <a:path w="8642" h="10993" extrusionOk="0">
                    <a:moveTo>
                      <a:pt x="8642" y="1"/>
                    </a:moveTo>
                    <a:cubicBezTo>
                      <a:pt x="5688" y="624"/>
                      <a:pt x="2814" y="1528"/>
                      <a:pt x="61" y="2714"/>
                    </a:cubicBezTo>
                    <a:cubicBezTo>
                      <a:pt x="61" y="5909"/>
                      <a:pt x="61" y="8762"/>
                      <a:pt x="1" y="10350"/>
                    </a:cubicBezTo>
                    <a:lnTo>
                      <a:pt x="8642" y="10993"/>
                    </a:lnTo>
                    <a:lnTo>
                      <a:pt x="8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>
                <a:off x="4280200" y="3217700"/>
                <a:ext cx="422525" cy="288875"/>
              </a:xfrm>
              <a:custGeom>
                <a:avLst/>
                <a:gdLst/>
                <a:ahLst/>
                <a:cxnLst/>
                <a:rect l="l" t="t" r="r" b="b"/>
                <a:pathLst>
                  <a:path w="16901" h="11555" extrusionOk="0">
                    <a:moveTo>
                      <a:pt x="15936" y="0"/>
                    </a:moveTo>
                    <a:lnTo>
                      <a:pt x="1" y="1969"/>
                    </a:lnTo>
                    <a:lnTo>
                      <a:pt x="2131" y="11555"/>
                    </a:lnTo>
                    <a:lnTo>
                      <a:pt x="16901" y="10007"/>
                    </a:lnTo>
                    <a:lnTo>
                      <a:pt x="159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4655975" y="2172250"/>
                <a:ext cx="222075" cy="336125"/>
              </a:xfrm>
              <a:custGeom>
                <a:avLst/>
                <a:gdLst/>
                <a:ahLst/>
                <a:cxnLst/>
                <a:rect l="l" t="t" r="r" b="b"/>
                <a:pathLst>
                  <a:path w="8883" h="13445" extrusionOk="0">
                    <a:moveTo>
                      <a:pt x="1990" y="1"/>
                    </a:moveTo>
                    <a:lnTo>
                      <a:pt x="1" y="7154"/>
                    </a:lnTo>
                    <a:lnTo>
                      <a:pt x="564" y="12861"/>
                    </a:lnTo>
                    <a:lnTo>
                      <a:pt x="8883" y="13444"/>
                    </a:lnTo>
                    <a:cubicBezTo>
                      <a:pt x="7356" y="8601"/>
                      <a:pt x="5025" y="4060"/>
                      <a:pt x="19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4709225" y="2878575"/>
                <a:ext cx="208025" cy="560175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22407" extrusionOk="0">
                    <a:moveTo>
                      <a:pt x="8320" y="1"/>
                    </a:moveTo>
                    <a:lnTo>
                      <a:pt x="1" y="785"/>
                    </a:lnTo>
                    <a:lnTo>
                      <a:pt x="2091" y="22407"/>
                    </a:lnTo>
                    <a:cubicBezTo>
                      <a:pt x="5266" y="17323"/>
                      <a:pt x="7356" y="11636"/>
                      <a:pt x="8280" y="5728"/>
                    </a:cubicBezTo>
                    <a:lnTo>
                      <a:pt x="83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4673575" y="2530950"/>
                <a:ext cx="244175" cy="343150"/>
              </a:xfrm>
              <a:custGeom>
                <a:avLst/>
                <a:gdLst/>
                <a:ahLst/>
                <a:cxnLst/>
                <a:rect l="l" t="t" r="r" b="b"/>
                <a:pathLst>
                  <a:path w="9767" h="13726" extrusionOk="0">
                    <a:moveTo>
                      <a:pt x="0" y="0"/>
                    </a:moveTo>
                    <a:lnTo>
                      <a:pt x="1326" y="13725"/>
                    </a:lnTo>
                    <a:lnTo>
                      <a:pt x="9726" y="12921"/>
                    </a:lnTo>
                    <a:lnTo>
                      <a:pt x="9766" y="5989"/>
                    </a:lnTo>
                    <a:cubicBezTo>
                      <a:pt x="9485" y="4180"/>
                      <a:pt x="9103" y="2372"/>
                      <a:pt x="8621" y="58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2693725" y="2039125"/>
                <a:ext cx="564175" cy="678725"/>
              </a:xfrm>
              <a:custGeom>
                <a:avLst/>
                <a:gdLst/>
                <a:ahLst/>
                <a:cxnLst/>
                <a:rect l="l" t="t" r="r" b="b"/>
                <a:pathLst>
                  <a:path w="22567" h="27149" extrusionOk="0">
                    <a:moveTo>
                      <a:pt x="13062" y="0"/>
                    </a:moveTo>
                    <a:cubicBezTo>
                      <a:pt x="12238" y="784"/>
                      <a:pt x="11454" y="1608"/>
                      <a:pt x="10711" y="2452"/>
                    </a:cubicBezTo>
                    <a:lnTo>
                      <a:pt x="10711" y="12942"/>
                    </a:lnTo>
                    <a:lnTo>
                      <a:pt x="2974" y="14710"/>
                    </a:lnTo>
                    <a:cubicBezTo>
                      <a:pt x="1567" y="18005"/>
                      <a:pt x="563" y="21462"/>
                      <a:pt x="0" y="25019"/>
                    </a:cubicBezTo>
                    <a:lnTo>
                      <a:pt x="0" y="27149"/>
                    </a:lnTo>
                    <a:lnTo>
                      <a:pt x="22567" y="23029"/>
                    </a:lnTo>
                    <a:lnTo>
                      <a:pt x="21401" y="623"/>
                    </a:lnTo>
                    <a:lnTo>
                      <a:pt x="130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>
                <a:off x="3292050" y="3277975"/>
                <a:ext cx="35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141" h="322" extrusionOk="0">
                    <a:moveTo>
                      <a:pt x="0" y="0"/>
                    </a:moveTo>
                    <a:lnTo>
                      <a:pt x="20" y="322"/>
                    </a:lnTo>
                    <a:lnTo>
                      <a:pt x="141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>
                <a:off x="3285000" y="3007700"/>
                <a:ext cx="31175" cy="27150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086" extrusionOk="0">
                    <a:moveTo>
                      <a:pt x="1186" y="0"/>
                    </a:moveTo>
                    <a:lnTo>
                      <a:pt x="1" y="121"/>
                    </a:lnTo>
                    <a:lnTo>
                      <a:pt x="101" y="1086"/>
                    </a:lnTo>
                    <a:lnTo>
                      <a:pt x="1247" y="985"/>
                    </a:lnTo>
                    <a:lnTo>
                      <a:pt x="11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92;p16"/>
            <p:cNvGrpSpPr/>
            <p:nvPr/>
          </p:nvGrpSpPr>
          <p:grpSpPr>
            <a:xfrm>
              <a:off x="3608337" y="1635887"/>
              <a:ext cx="1952420" cy="2380513"/>
              <a:chOff x="2963500" y="1789450"/>
              <a:chExt cx="1704575" cy="2078325"/>
            </a:xfrm>
          </p:grpSpPr>
          <p:sp>
            <p:nvSpPr>
              <p:cNvPr id="93" name="Google Shape;93;p16"/>
              <p:cNvSpPr/>
              <p:nvPr/>
            </p:nvSpPr>
            <p:spPr>
              <a:xfrm>
                <a:off x="4023000" y="2537475"/>
                <a:ext cx="594325" cy="362225"/>
              </a:xfrm>
              <a:custGeom>
                <a:avLst/>
                <a:gdLst/>
                <a:ahLst/>
                <a:cxnLst/>
                <a:rect l="l" t="t" r="r" b="b"/>
                <a:pathLst>
                  <a:path w="23773" h="14489" extrusionOk="0">
                    <a:moveTo>
                      <a:pt x="1327" y="1"/>
                    </a:moveTo>
                    <a:lnTo>
                      <a:pt x="0" y="3638"/>
                    </a:lnTo>
                    <a:lnTo>
                      <a:pt x="724" y="14489"/>
                    </a:lnTo>
                    <a:lnTo>
                      <a:pt x="23773" y="11756"/>
                    </a:lnTo>
                    <a:lnTo>
                      <a:pt x="22547" y="1327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>
                <a:off x="4191300" y="1789450"/>
                <a:ext cx="359725" cy="215025"/>
              </a:xfrm>
              <a:custGeom>
                <a:avLst/>
                <a:gdLst/>
                <a:ahLst/>
                <a:cxnLst/>
                <a:rect l="l" t="t" r="r" b="b"/>
                <a:pathLst>
                  <a:path w="14389" h="8601" extrusionOk="0">
                    <a:moveTo>
                      <a:pt x="0" y="0"/>
                    </a:moveTo>
                    <a:lnTo>
                      <a:pt x="1929" y="8139"/>
                    </a:lnTo>
                    <a:lnTo>
                      <a:pt x="14388" y="8601"/>
                    </a:lnTo>
                    <a:cubicBezTo>
                      <a:pt x="10168" y="4863"/>
                      <a:pt x="5285" y="1929"/>
                      <a:pt x="0" y="0"/>
                    </a:cubicBez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2963500" y="3364375"/>
                <a:ext cx="335100" cy="487825"/>
              </a:xfrm>
              <a:custGeom>
                <a:avLst/>
                <a:gdLst/>
                <a:ahLst/>
                <a:cxnLst/>
                <a:rect l="l" t="t" r="r" b="b"/>
                <a:pathLst>
                  <a:path w="13404" h="19513" extrusionOk="0">
                    <a:moveTo>
                      <a:pt x="12077" y="1"/>
                    </a:moveTo>
                    <a:lnTo>
                      <a:pt x="0" y="6431"/>
                    </a:lnTo>
                    <a:cubicBezTo>
                      <a:pt x="20" y="6572"/>
                      <a:pt x="40" y="7677"/>
                      <a:pt x="40" y="9244"/>
                    </a:cubicBezTo>
                    <a:cubicBezTo>
                      <a:pt x="3818" y="13464"/>
                      <a:pt x="8339" y="16941"/>
                      <a:pt x="13403" y="19513"/>
                    </a:cubicBezTo>
                    <a:lnTo>
                      <a:pt x="12077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4082775" y="3531175"/>
                <a:ext cx="585300" cy="336600"/>
              </a:xfrm>
              <a:custGeom>
                <a:avLst/>
                <a:gdLst/>
                <a:ahLst/>
                <a:cxnLst/>
                <a:rect l="l" t="t" r="r" b="b"/>
                <a:pathLst>
                  <a:path w="23412" h="13464" extrusionOk="0">
                    <a:moveTo>
                      <a:pt x="23411" y="0"/>
                    </a:moveTo>
                    <a:lnTo>
                      <a:pt x="1" y="3014"/>
                    </a:lnTo>
                    <a:lnTo>
                      <a:pt x="724" y="13464"/>
                    </a:lnTo>
                    <a:lnTo>
                      <a:pt x="9646" y="12560"/>
                    </a:lnTo>
                    <a:cubicBezTo>
                      <a:pt x="14911" y="9807"/>
                      <a:pt x="19593" y="6029"/>
                      <a:pt x="23411" y="1467"/>
                    </a:cubicBezTo>
                    <a:lnTo>
                      <a:pt x="23411" y="0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" name="Google Shape;97;p16"/>
          <p:cNvGrpSpPr/>
          <p:nvPr/>
        </p:nvGrpSpPr>
        <p:grpSpPr>
          <a:xfrm>
            <a:off x="987793" y="1461655"/>
            <a:ext cx="6274534" cy="1700756"/>
            <a:chOff x="-2194621" y="1547633"/>
            <a:chExt cx="6274534" cy="1700756"/>
          </a:xfrm>
        </p:grpSpPr>
        <p:sp>
          <p:nvSpPr>
            <p:cNvPr id="99" name="Google Shape;99;p16"/>
            <p:cNvSpPr txBox="1"/>
            <p:nvPr/>
          </p:nvSpPr>
          <p:spPr>
            <a:xfrm>
              <a:off x="-2194621" y="2085707"/>
              <a:ext cx="4640975" cy="11626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GB" sz="1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Find places with certain specifications that satisfy the users preferences using a chat bot </a:t>
              </a:r>
            </a:p>
            <a:p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101" name="Google Shape;101;p16"/>
            <p:cNvGrpSpPr/>
            <p:nvPr/>
          </p:nvGrpSpPr>
          <p:grpSpPr>
            <a:xfrm>
              <a:off x="3453389" y="1547633"/>
              <a:ext cx="626524" cy="1071960"/>
              <a:chOff x="3453389" y="1547633"/>
              <a:chExt cx="626524" cy="1071960"/>
            </a:xfrm>
          </p:grpSpPr>
          <p:grpSp>
            <p:nvGrpSpPr>
              <p:cNvPr id="102" name="Google Shape;102;p16"/>
              <p:cNvGrpSpPr/>
              <p:nvPr/>
            </p:nvGrpSpPr>
            <p:grpSpPr>
              <a:xfrm>
                <a:off x="3453389" y="1547633"/>
                <a:ext cx="626524" cy="1071960"/>
                <a:chOff x="7601242" y="3729267"/>
                <a:chExt cx="222566" cy="380803"/>
              </a:xfrm>
            </p:grpSpPr>
            <p:sp>
              <p:nvSpPr>
                <p:cNvPr id="103" name="Google Shape;103;p16"/>
                <p:cNvSpPr/>
                <p:nvPr/>
              </p:nvSpPr>
              <p:spPr>
                <a:xfrm>
                  <a:off x="7601242" y="3729267"/>
                  <a:ext cx="222566" cy="380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78" h="41881" extrusionOk="0">
                      <a:moveTo>
                        <a:pt x="12239" y="1"/>
                      </a:moveTo>
                      <a:cubicBezTo>
                        <a:pt x="5480" y="1"/>
                        <a:pt x="0" y="5320"/>
                        <a:pt x="0" y="11875"/>
                      </a:cubicBezTo>
                      <a:cubicBezTo>
                        <a:pt x="0" y="17537"/>
                        <a:pt x="4080" y="22270"/>
                        <a:pt x="9537" y="23461"/>
                      </a:cubicBezTo>
                      <a:cubicBezTo>
                        <a:pt x="10235" y="23616"/>
                        <a:pt x="10190" y="24114"/>
                        <a:pt x="10270" y="24825"/>
                      </a:cubicBezTo>
                      <a:lnTo>
                        <a:pt x="12239" y="41881"/>
                      </a:lnTo>
                      <a:lnTo>
                        <a:pt x="14181" y="25065"/>
                      </a:lnTo>
                      <a:cubicBezTo>
                        <a:pt x="14257" y="24385"/>
                        <a:pt x="14230" y="23612"/>
                        <a:pt x="14897" y="23469"/>
                      </a:cubicBezTo>
                      <a:cubicBezTo>
                        <a:pt x="20381" y="22296"/>
                        <a:pt x="24478" y="17550"/>
                        <a:pt x="24478" y="11875"/>
                      </a:cubicBezTo>
                      <a:cubicBezTo>
                        <a:pt x="24478" y="5320"/>
                        <a:pt x="18998" y="1"/>
                        <a:pt x="122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16"/>
                <p:cNvSpPr/>
                <p:nvPr/>
              </p:nvSpPr>
              <p:spPr>
                <a:xfrm>
                  <a:off x="7621200" y="3748625"/>
                  <a:ext cx="182696" cy="177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3" h="19497" extrusionOk="0">
                      <a:moveTo>
                        <a:pt x="10044" y="19496"/>
                      </a:moveTo>
                      <a:cubicBezTo>
                        <a:pt x="15577" y="19496"/>
                        <a:pt x="20092" y="15119"/>
                        <a:pt x="20092" y="9751"/>
                      </a:cubicBezTo>
                      <a:cubicBezTo>
                        <a:pt x="20092" y="4378"/>
                        <a:pt x="15577" y="0"/>
                        <a:pt x="10044" y="0"/>
                      </a:cubicBezTo>
                      <a:cubicBezTo>
                        <a:pt x="4511" y="0"/>
                        <a:pt x="1" y="4378"/>
                        <a:pt x="1" y="9751"/>
                      </a:cubicBezTo>
                      <a:cubicBezTo>
                        <a:pt x="1" y="15119"/>
                        <a:pt x="4511" y="19496"/>
                        <a:pt x="10044" y="194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5" name="Google Shape;105;p16"/>
              <p:cNvSpPr/>
              <p:nvPr/>
            </p:nvSpPr>
            <p:spPr>
              <a:xfrm>
                <a:off x="3581521" y="1711660"/>
                <a:ext cx="369896" cy="314903"/>
              </a:xfrm>
              <a:custGeom>
                <a:avLst/>
                <a:gdLst/>
                <a:ahLst/>
                <a:cxnLst/>
                <a:rect l="l" t="t" r="r" b="b"/>
                <a:pathLst>
                  <a:path w="19412" h="16526" extrusionOk="0">
                    <a:moveTo>
                      <a:pt x="8421" y="4128"/>
                    </a:moveTo>
                    <a:lnTo>
                      <a:pt x="8421" y="6791"/>
                    </a:lnTo>
                    <a:lnTo>
                      <a:pt x="5302" y="6791"/>
                    </a:lnTo>
                    <a:lnTo>
                      <a:pt x="4511" y="4128"/>
                    </a:lnTo>
                    <a:close/>
                    <a:moveTo>
                      <a:pt x="12661" y="4131"/>
                    </a:moveTo>
                    <a:lnTo>
                      <a:pt x="12661" y="6791"/>
                    </a:lnTo>
                    <a:lnTo>
                      <a:pt x="9554" y="6791"/>
                    </a:lnTo>
                    <a:lnTo>
                      <a:pt x="9554" y="4131"/>
                    </a:lnTo>
                    <a:close/>
                    <a:moveTo>
                      <a:pt x="17999" y="4131"/>
                    </a:moveTo>
                    <a:lnTo>
                      <a:pt x="17208" y="6791"/>
                    </a:lnTo>
                    <a:lnTo>
                      <a:pt x="13793" y="6791"/>
                    </a:lnTo>
                    <a:lnTo>
                      <a:pt x="13793" y="4131"/>
                    </a:lnTo>
                    <a:close/>
                    <a:moveTo>
                      <a:pt x="8421" y="7923"/>
                    </a:moveTo>
                    <a:lnTo>
                      <a:pt x="8421" y="10583"/>
                    </a:lnTo>
                    <a:lnTo>
                      <a:pt x="6432" y="10583"/>
                    </a:lnTo>
                    <a:lnTo>
                      <a:pt x="5640" y="7923"/>
                    </a:lnTo>
                    <a:close/>
                    <a:moveTo>
                      <a:pt x="12661" y="7923"/>
                    </a:moveTo>
                    <a:lnTo>
                      <a:pt x="12661" y="10583"/>
                    </a:lnTo>
                    <a:lnTo>
                      <a:pt x="9554" y="10583"/>
                    </a:lnTo>
                    <a:lnTo>
                      <a:pt x="9554" y="7923"/>
                    </a:lnTo>
                    <a:close/>
                    <a:moveTo>
                      <a:pt x="16873" y="7923"/>
                    </a:moveTo>
                    <a:lnTo>
                      <a:pt x="16076" y="10583"/>
                    </a:lnTo>
                    <a:lnTo>
                      <a:pt x="13793" y="10583"/>
                    </a:lnTo>
                    <a:lnTo>
                      <a:pt x="13793" y="7923"/>
                    </a:lnTo>
                    <a:close/>
                    <a:moveTo>
                      <a:pt x="7935" y="13570"/>
                    </a:moveTo>
                    <a:cubicBezTo>
                      <a:pt x="8744" y="13570"/>
                      <a:pt x="9152" y="14551"/>
                      <a:pt x="8578" y="15125"/>
                    </a:cubicBezTo>
                    <a:cubicBezTo>
                      <a:pt x="8393" y="15310"/>
                      <a:pt x="8165" y="15393"/>
                      <a:pt x="7941" y="15393"/>
                    </a:cubicBezTo>
                    <a:cubicBezTo>
                      <a:pt x="7473" y="15393"/>
                      <a:pt x="7023" y="15029"/>
                      <a:pt x="7023" y="14482"/>
                    </a:cubicBezTo>
                    <a:cubicBezTo>
                      <a:pt x="7023" y="13977"/>
                      <a:pt x="7431" y="13573"/>
                      <a:pt x="7932" y="13570"/>
                    </a:cubicBezTo>
                    <a:close/>
                    <a:moveTo>
                      <a:pt x="14910" y="13570"/>
                    </a:moveTo>
                    <a:cubicBezTo>
                      <a:pt x="15719" y="13570"/>
                      <a:pt x="16127" y="14551"/>
                      <a:pt x="15553" y="15125"/>
                    </a:cubicBezTo>
                    <a:cubicBezTo>
                      <a:pt x="15368" y="15310"/>
                      <a:pt x="15140" y="15393"/>
                      <a:pt x="14916" y="15393"/>
                    </a:cubicBezTo>
                    <a:cubicBezTo>
                      <a:pt x="14448" y="15393"/>
                      <a:pt x="13998" y="15029"/>
                      <a:pt x="13998" y="14482"/>
                    </a:cubicBezTo>
                    <a:cubicBezTo>
                      <a:pt x="13998" y="13977"/>
                      <a:pt x="14406" y="13570"/>
                      <a:pt x="14910" y="13570"/>
                    </a:cubicBezTo>
                    <a:close/>
                    <a:moveTo>
                      <a:pt x="568" y="0"/>
                    </a:moveTo>
                    <a:cubicBezTo>
                      <a:pt x="254" y="0"/>
                      <a:pt x="0" y="254"/>
                      <a:pt x="0" y="565"/>
                    </a:cubicBezTo>
                    <a:cubicBezTo>
                      <a:pt x="0" y="879"/>
                      <a:pt x="254" y="1133"/>
                      <a:pt x="568" y="1133"/>
                    </a:cubicBezTo>
                    <a:lnTo>
                      <a:pt x="2437" y="1133"/>
                    </a:lnTo>
                    <a:lnTo>
                      <a:pt x="3204" y="3714"/>
                    </a:lnTo>
                    <a:cubicBezTo>
                      <a:pt x="3207" y="3720"/>
                      <a:pt x="3210" y="3729"/>
                      <a:pt x="3213" y="3738"/>
                    </a:cubicBezTo>
                    <a:lnTo>
                      <a:pt x="5251" y="10589"/>
                    </a:lnTo>
                    <a:cubicBezTo>
                      <a:pt x="4052" y="10671"/>
                      <a:pt x="3131" y="11685"/>
                      <a:pt x="3171" y="12887"/>
                    </a:cubicBezTo>
                    <a:cubicBezTo>
                      <a:pt x="3210" y="14089"/>
                      <a:pt x="4194" y="15043"/>
                      <a:pt x="5396" y="15046"/>
                    </a:cubicBezTo>
                    <a:lnTo>
                      <a:pt x="5970" y="15046"/>
                    </a:lnTo>
                    <a:cubicBezTo>
                      <a:pt x="6220" y="15922"/>
                      <a:pt x="7020" y="16526"/>
                      <a:pt x="7932" y="16526"/>
                    </a:cubicBezTo>
                    <a:cubicBezTo>
                      <a:pt x="8841" y="16526"/>
                      <a:pt x="9641" y="15922"/>
                      <a:pt x="9895" y="15046"/>
                    </a:cubicBezTo>
                    <a:lnTo>
                      <a:pt x="12947" y="15046"/>
                    </a:lnTo>
                    <a:cubicBezTo>
                      <a:pt x="13198" y="15922"/>
                      <a:pt x="13998" y="16523"/>
                      <a:pt x="14910" y="16523"/>
                    </a:cubicBezTo>
                    <a:cubicBezTo>
                      <a:pt x="15819" y="16523"/>
                      <a:pt x="16619" y="15922"/>
                      <a:pt x="16873" y="15046"/>
                    </a:cubicBezTo>
                    <a:lnTo>
                      <a:pt x="17616" y="15046"/>
                    </a:lnTo>
                    <a:cubicBezTo>
                      <a:pt x="17927" y="15046"/>
                      <a:pt x="18180" y="14793"/>
                      <a:pt x="18180" y="14482"/>
                    </a:cubicBezTo>
                    <a:cubicBezTo>
                      <a:pt x="18180" y="14167"/>
                      <a:pt x="17927" y="13914"/>
                      <a:pt x="17616" y="13914"/>
                    </a:cubicBezTo>
                    <a:lnTo>
                      <a:pt x="16873" y="13914"/>
                    </a:lnTo>
                    <a:cubicBezTo>
                      <a:pt x="16619" y="13041"/>
                      <a:pt x="15819" y="12437"/>
                      <a:pt x="14910" y="12437"/>
                    </a:cubicBezTo>
                    <a:cubicBezTo>
                      <a:pt x="13998" y="12437"/>
                      <a:pt x="13198" y="13041"/>
                      <a:pt x="12947" y="13914"/>
                    </a:cubicBezTo>
                    <a:lnTo>
                      <a:pt x="9895" y="13914"/>
                    </a:lnTo>
                    <a:cubicBezTo>
                      <a:pt x="9644" y="13038"/>
                      <a:pt x="8844" y="12437"/>
                      <a:pt x="7932" y="12437"/>
                    </a:cubicBezTo>
                    <a:cubicBezTo>
                      <a:pt x="7023" y="12437"/>
                      <a:pt x="6223" y="13038"/>
                      <a:pt x="5970" y="13914"/>
                    </a:cubicBezTo>
                    <a:lnTo>
                      <a:pt x="5399" y="13914"/>
                    </a:lnTo>
                    <a:cubicBezTo>
                      <a:pt x="4798" y="13905"/>
                      <a:pt x="4318" y="13416"/>
                      <a:pt x="4318" y="12815"/>
                    </a:cubicBezTo>
                    <a:cubicBezTo>
                      <a:pt x="4318" y="12217"/>
                      <a:pt x="4798" y="11728"/>
                      <a:pt x="5399" y="11716"/>
                    </a:cubicBezTo>
                    <a:lnTo>
                      <a:pt x="16501" y="11716"/>
                    </a:lnTo>
                    <a:cubicBezTo>
                      <a:pt x="16752" y="11716"/>
                      <a:pt x="16972" y="11553"/>
                      <a:pt x="17045" y="11311"/>
                    </a:cubicBezTo>
                    <a:lnTo>
                      <a:pt x="19303" y="3726"/>
                    </a:lnTo>
                    <a:cubicBezTo>
                      <a:pt x="19412" y="3362"/>
                      <a:pt x="19140" y="2999"/>
                      <a:pt x="18765" y="2999"/>
                    </a:cubicBezTo>
                    <a:cubicBezTo>
                      <a:pt x="18763" y="2999"/>
                      <a:pt x="18761" y="2999"/>
                      <a:pt x="18760" y="2999"/>
                    </a:cubicBezTo>
                    <a:lnTo>
                      <a:pt x="4173" y="2999"/>
                    </a:lnTo>
                    <a:lnTo>
                      <a:pt x="3400" y="405"/>
                    </a:lnTo>
                    <a:cubicBezTo>
                      <a:pt x="3328" y="163"/>
                      <a:pt x="3107" y="0"/>
                      <a:pt x="28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10" name="Google Shape;110;p16"/>
          <p:cNvGrpSpPr/>
          <p:nvPr/>
        </p:nvGrpSpPr>
        <p:grpSpPr>
          <a:xfrm>
            <a:off x="7767190" y="2814392"/>
            <a:ext cx="626524" cy="1071960"/>
            <a:chOff x="3789761" y="2737512"/>
            <a:chExt cx="626524" cy="1071960"/>
          </a:xfrm>
        </p:grpSpPr>
        <p:grpSp>
          <p:nvGrpSpPr>
            <p:cNvPr id="111" name="Google Shape;111;p16"/>
            <p:cNvGrpSpPr/>
            <p:nvPr/>
          </p:nvGrpSpPr>
          <p:grpSpPr>
            <a:xfrm>
              <a:off x="3789761" y="2737512"/>
              <a:ext cx="626524" cy="1071960"/>
              <a:chOff x="7601242" y="3729267"/>
              <a:chExt cx="222566" cy="380803"/>
            </a:xfrm>
          </p:grpSpPr>
          <p:sp>
            <p:nvSpPr>
              <p:cNvPr id="112" name="Google Shape;112;p16"/>
              <p:cNvSpPr/>
              <p:nvPr/>
            </p:nvSpPr>
            <p:spPr>
              <a:xfrm>
                <a:off x="7601242" y="3729267"/>
                <a:ext cx="222566" cy="380803"/>
              </a:xfrm>
              <a:custGeom>
                <a:avLst/>
                <a:gdLst/>
                <a:ahLst/>
                <a:cxnLst/>
                <a:rect l="l" t="t" r="r" b="b"/>
                <a:pathLst>
                  <a:path w="24478" h="41881" extrusionOk="0">
                    <a:moveTo>
                      <a:pt x="12239" y="1"/>
                    </a:moveTo>
                    <a:cubicBezTo>
                      <a:pt x="5480" y="1"/>
                      <a:pt x="0" y="5320"/>
                      <a:pt x="0" y="11875"/>
                    </a:cubicBezTo>
                    <a:cubicBezTo>
                      <a:pt x="0" y="17537"/>
                      <a:pt x="4080" y="22270"/>
                      <a:pt x="9537" y="23461"/>
                    </a:cubicBezTo>
                    <a:cubicBezTo>
                      <a:pt x="10235" y="23616"/>
                      <a:pt x="10190" y="24114"/>
                      <a:pt x="10270" y="24825"/>
                    </a:cubicBezTo>
                    <a:lnTo>
                      <a:pt x="12239" y="41881"/>
                    </a:lnTo>
                    <a:lnTo>
                      <a:pt x="14181" y="25065"/>
                    </a:lnTo>
                    <a:cubicBezTo>
                      <a:pt x="14257" y="24385"/>
                      <a:pt x="14230" y="23612"/>
                      <a:pt x="14897" y="23469"/>
                    </a:cubicBezTo>
                    <a:cubicBezTo>
                      <a:pt x="20381" y="22296"/>
                      <a:pt x="24478" y="17550"/>
                      <a:pt x="24478" y="11875"/>
                    </a:cubicBezTo>
                    <a:cubicBezTo>
                      <a:pt x="24478" y="5320"/>
                      <a:pt x="18998" y="1"/>
                      <a:pt x="122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7621200" y="3748625"/>
                <a:ext cx="182696" cy="177276"/>
              </a:xfrm>
              <a:custGeom>
                <a:avLst/>
                <a:gdLst/>
                <a:ahLst/>
                <a:cxnLst/>
                <a:rect l="l" t="t" r="r" b="b"/>
                <a:pathLst>
                  <a:path w="20093" h="19497" extrusionOk="0">
                    <a:moveTo>
                      <a:pt x="10044" y="19496"/>
                    </a:moveTo>
                    <a:cubicBezTo>
                      <a:pt x="15577" y="19496"/>
                      <a:pt x="20092" y="15119"/>
                      <a:pt x="20092" y="9751"/>
                    </a:cubicBezTo>
                    <a:cubicBezTo>
                      <a:pt x="20092" y="4378"/>
                      <a:pt x="15577" y="0"/>
                      <a:pt x="10044" y="0"/>
                    </a:cubicBezTo>
                    <a:cubicBezTo>
                      <a:pt x="4511" y="0"/>
                      <a:pt x="1" y="4378"/>
                      <a:pt x="1" y="9751"/>
                    </a:cubicBezTo>
                    <a:cubicBezTo>
                      <a:pt x="1" y="15119"/>
                      <a:pt x="4511" y="19496"/>
                      <a:pt x="10044" y="194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" name="Google Shape;114;p16"/>
            <p:cNvSpPr/>
            <p:nvPr/>
          </p:nvSpPr>
          <p:spPr>
            <a:xfrm>
              <a:off x="3932970" y="2858376"/>
              <a:ext cx="339770" cy="368257"/>
            </a:xfrm>
            <a:custGeom>
              <a:avLst/>
              <a:gdLst/>
              <a:ahLst/>
              <a:cxnLst/>
              <a:rect l="l" t="t" r="r" b="b"/>
              <a:pathLst>
                <a:path w="17831" h="19326" extrusionOk="0">
                  <a:moveTo>
                    <a:pt x="7090" y="1417"/>
                  </a:moveTo>
                  <a:lnTo>
                    <a:pt x="7090" y="1417"/>
                  </a:lnTo>
                  <a:cubicBezTo>
                    <a:pt x="7570" y="1746"/>
                    <a:pt x="8228" y="2317"/>
                    <a:pt x="8533" y="3111"/>
                  </a:cubicBezTo>
                  <a:cubicBezTo>
                    <a:pt x="8835" y="3905"/>
                    <a:pt x="8727" y="4766"/>
                    <a:pt x="8591" y="5337"/>
                  </a:cubicBezTo>
                  <a:cubicBezTo>
                    <a:pt x="8111" y="5004"/>
                    <a:pt x="7452" y="4437"/>
                    <a:pt x="7148" y="3643"/>
                  </a:cubicBezTo>
                  <a:cubicBezTo>
                    <a:pt x="6843" y="2848"/>
                    <a:pt x="6954" y="1985"/>
                    <a:pt x="7090" y="1417"/>
                  </a:cubicBezTo>
                  <a:close/>
                  <a:moveTo>
                    <a:pt x="12577" y="5533"/>
                  </a:moveTo>
                  <a:cubicBezTo>
                    <a:pt x="12772" y="5533"/>
                    <a:pt x="12967" y="5549"/>
                    <a:pt x="13162" y="5581"/>
                  </a:cubicBezTo>
                  <a:cubicBezTo>
                    <a:pt x="15215" y="5913"/>
                    <a:pt x="16623" y="7906"/>
                    <a:pt x="16299" y="10023"/>
                  </a:cubicBezTo>
                  <a:cubicBezTo>
                    <a:pt x="15711" y="13866"/>
                    <a:pt x="14596" y="16484"/>
                    <a:pt x="13078" y="17592"/>
                  </a:cubicBezTo>
                  <a:cubicBezTo>
                    <a:pt x="12526" y="17996"/>
                    <a:pt x="11929" y="18194"/>
                    <a:pt x="11264" y="18194"/>
                  </a:cubicBezTo>
                  <a:cubicBezTo>
                    <a:pt x="11073" y="18194"/>
                    <a:pt x="10877" y="18177"/>
                    <a:pt x="10674" y="18145"/>
                  </a:cubicBezTo>
                  <a:cubicBezTo>
                    <a:pt x="10119" y="18054"/>
                    <a:pt x="9681" y="17828"/>
                    <a:pt x="9334" y="17454"/>
                  </a:cubicBezTo>
                  <a:cubicBezTo>
                    <a:pt x="9222" y="17333"/>
                    <a:pt x="9070" y="17272"/>
                    <a:pt x="8918" y="17272"/>
                  </a:cubicBezTo>
                  <a:cubicBezTo>
                    <a:pt x="8767" y="17272"/>
                    <a:pt x="8615" y="17333"/>
                    <a:pt x="8503" y="17454"/>
                  </a:cubicBezTo>
                  <a:cubicBezTo>
                    <a:pt x="8156" y="17831"/>
                    <a:pt x="7715" y="18057"/>
                    <a:pt x="7160" y="18145"/>
                  </a:cubicBezTo>
                  <a:cubicBezTo>
                    <a:pt x="6958" y="18177"/>
                    <a:pt x="6762" y="18194"/>
                    <a:pt x="6571" y="18194"/>
                  </a:cubicBezTo>
                  <a:cubicBezTo>
                    <a:pt x="5907" y="18194"/>
                    <a:pt x="5310" y="17996"/>
                    <a:pt x="4756" y="17592"/>
                  </a:cubicBezTo>
                  <a:cubicBezTo>
                    <a:pt x="3237" y="16484"/>
                    <a:pt x="2126" y="13869"/>
                    <a:pt x="1537" y="10023"/>
                  </a:cubicBezTo>
                  <a:cubicBezTo>
                    <a:pt x="1214" y="7906"/>
                    <a:pt x="2621" y="5913"/>
                    <a:pt x="4675" y="5581"/>
                  </a:cubicBezTo>
                  <a:cubicBezTo>
                    <a:pt x="4869" y="5549"/>
                    <a:pt x="5065" y="5533"/>
                    <a:pt x="5260" y="5533"/>
                  </a:cubicBezTo>
                  <a:cubicBezTo>
                    <a:pt x="6062" y="5533"/>
                    <a:pt x="6848" y="5799"/>
                    <a:pt x="7492" y="6300"/>
                  </a:cubicBezTo>
                  <a:cubicBezTo>
                    <a:pt x="7913" y="6620"/>
                    <a:pt x="8416" y="6780"/>
                    <a:pt x="8918" y="6780"/>
                  </a:cubicBezTo>
                  <a:cubicBezTo>
                    <a:pt x="9421" y="6780"/>
                    <a:pt x="9924" y="6620"/>
                    <a:pt x="10345" y="6300"/>
                  </a:cubicBezTo>
                  <a:cubicBezTo>
                    <a:pt x="10989" y="5799"/>
                    <a:pt x="11775" y="5533"/>
                    <a:pt x="12577" y="5533"/>
                  </a:cubicBezTo>
                  <a:close/>
                  <a:moveTo>
                    <a:pt x="6762" y="0"/>
                  </a:moveTo>
                  <a:cubicBezTo>
                    <a:pt x="6543" y="0"/>
                    <a:pt x="6335" y="128"/>
                    <a:pt x="6242" y="345"/>
                  </a:cubicBezTo>
                  <a:cubicBezTo>
                    <a:pt x="6208" y="424"/>
                    <a:pt x="5420" y="2302"/>
                    <a:pt x="6091" y="4047"/>
                  </a:cubicBezTo>
                  <a:cubicBezTo>
                    <a:pt x="6154" y="4207"/>
                    <a:pt x="6227" y="4364"/>
                    <a:pt x="6308" y="4518"/>
                  </a:cubicBezTo>
                  <a:cubicBezTo>
                    <a:pt x="5965" y="4440"/>
                    <a:pt x="5614" y="4401"/>
                    <a:pt x="5262" y="4401"/>
                  </a:cubicBezTo>
                  <a:cubicBezTo>
                    <a:pt x="5004" y="4401"/>
                    <a:pt x="4746" y="4422"/>
                    <a:pt x="4490" y="4464"/>
                  </a:cubicBezTo>
                  <a:cubicBezTo>
                    <a:pt x="1827" y="4893"/>
                    <a:pt x="0" y="7462"/>
                    <a:pt x="417" y="10192"/>
                  </a:cubicBezTo>
                  <a:cubicBezTo>
                    <a:pt x="713" y="12139"/>
                    <a:pt x="1148" y="13812"/>
                    <a:pt x="1706" y="15162"/>
                  </a:cubicBezTo>
                  <a:cubicBezTo>
                    <a:pt x="2341" y="16693"/>
                    <a:pt x="3141" y="17819"/>
                    <a:pt x="4086" y="18507"/>
                  </a:cubicBezTo>
                  <a:cubicBezTo>
                    <a:pt x="4833" y="19051"/>
                    <a:pt x="5666" y="19325"/>
                    <a:pt x="6571" y="19325"/>
                  </a:cubicBezTo>
                  <a:cubicBezTo>
                    <a:pt x="6821" y="19325"/>
                    <a:pt x="7077" y="19304"/>
                    <a:pt x="7338" y="19262"/>
                  </a:cubicBezTo>
                  <a:cubicBezTo>
                    <a:pt x="7942" y="19163"/>
                    <a:pt x="8470" y="18942"/>
                    <a:pt x="8914" y="18601"/>
                  </a:cubicBezTo>
                  <a:cubicBezTo>
                    <a:pt x="9361" y="18942"/>
                    <a:pt x="9889" y="19163"/>
                    <a:pt x="10493" y="19262"/>
                  </a:cubicBezTo>
                  <a:cubicBezTo>
                    <a:pt x="10747" y="19301"/>
                    <a:pt x="11000" y="19323"/>
                    <a:pt x="11260" y="19326"/>
                  </a:cubicBezTo>
                  <a:cubicBezTo>
                    <a:pt x="12163" y="19326"/>
                    <a:pt x="12996" y="19051"/>
                    <a:pt x="13742" y="18504"/>
                  </a:cubicBezTo>
                  <a:cubicBezTo>
                    <a:pt x="14687" y="17816"/>
                    <a:pt x="15490" y="16693"/>
                    <a:pt x="16124" y="15162"/>
                  </a:cubicBezTo>
                  <a:cubicBezTo>
                    <a:pt x="16686" y="13812"/>
                    <a:pt x="17121" y="12139"/>
                    <a:pt x="17417" y="10195"/>
                  </a:cubicBezTo>
                  <a:cubicBezTo>
                    <a:pt x="17830" y="7465"/>
                    <a:pt x="16007" y="4893"/>
                    <a:pt x="13343" y="4464"/>
                  </a:cubicBezTo>
                  <a:cubicBezTo>
                    <a:pt x="13086" y="4421"/>
                    <a:pt x="12827" y="4400"/>
                    <a:pt x="12570" y="4400"/>
                  </a:cubicBezTo>
                  <a:cubicBezTo>
                    <a:pt x="11637" y="4400"/>
                    <a:pt x="10720" y="4675"/>
                    <a:pt x="9934" y="5201"/>
                  </a:cubicBezTo>
                  <a:cubicBezTo>
                    <a:pt x="10233" y="4524"/>
                    <a:pt x="10710" y="3917"/>
                    <a:pt x="11360" y="3380"/>
                  </a:cubicBezTo>
                  <a:cubicBezTo>
                    <a:pt x="11807" y="3005"/>
                    <a:pt x="12305" y="2698"/>
                    <a:pt x="12842" y="2465"/>
                  </a:cubicBezTo>
                  <a:cubicBezTo>
                    <a:pt x="13132" y="2350"/>
                    <a:pt x="13277" y="2024"/>
                    <a:pt x="13165" y="1731"/>
                  </a:cubicBezTo>
                  <a:cubicBezTo>
                    <a:pt x="13080" y="1507"/>
                    <a:pt x="12866" y="1369"/>
                    <a:pt x="12640" y="1369"/>
                  </a:cubicBezTo>
                  <a:cubicBezTo>
                    <a:pt x="12572" y="1369"/>
                    <a:pt x="12502" y="1382"/>
                    <a:pt x="12435" y="1408"/>
                  </a:cubicBezTo>
                  <a:cubicBezTo>
                    <a:pt x="12398" y="1420"/>
                    <a:pt x="11565" y="1746"/>
                    <a:pt x="10668" y="2480"/>
                  </a:cubicBezTo>
                  <a:cubicBezTo>
                    <a:pt x="10345" y="2743"/>
                    <a:pt x="10046" y="3039"/>
                    <a:pt x="9777" y="3356"/>
                  </a:cubicBezTo>
                  <a:cubicBezTo>
                    <a:pt x="9732" y="3135"/>
                    <a:pt x="9669" y="2915"/>
                    <a:pt x="9590" y="2704"/>
                  </a:cubicBezTo>
                  <a:cubicBezTo>
                    <a:pt x="8920" y="958"/>
                    <a:pt x="7078" y="89"/>
                    <a:pt x="7000" y="52"/>
                  </a:cubicBezTo>
                  <a:cubicBezTo>
                    <a:pt x="6922" y="17"/>
                    <a:pt x="6842" y="0"/>
                    <a:pt x="67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9" name="Google Shape;119;p16"/>
          <p:cNvGrpSpPr/>
          <p:nvPr/>
        </p:nvGrpSpPr>
        <p:grpSpPr>
          <a:xfrm>
            <a:off x="7641234" y="1616380"/>
            <a:ext cx="626524" cy="1071960"/>
            <a:chOff x="5020687" y="1399372"/>
            <a:chExt cx="626524" cy="1071960"/>
          </a:xfrm>
        </p:grpSpPr>
        <p:grpSp>
          <p:nvGrpSpPr>
            <p:cNvPr id="120" name="Google Shape;120;p16"/>
            <p:cNvGrpSpPr/>
            <p:nvPr/>
          </p:nvGrpSpPr>
          <p:grpSpPr>
            <a:xfrm>
              <a:off x="5020687" y="1399372"/>
              <a:ext cx="626524" cy="1071960"/>
              <a:chOff x="7601242" y="3729267"/>
              <a:chExt cx="222566" cy="380803"/>
            </a:xfrm>
          </p:grpSpPr>
          <p:sp>
            <p:nvSpPr>
              <p:cNvPr id="121" name="Google Shape;121;p16"/>
              <p:cNvSpPr/>
              <p:nvPr/>
            </p:nvSpPr>
            <p:spPr>
              <a:xfrm>
                <a:off x="7601242" y="3729267"/>
                <a:ext cx="222566" cy="380803"/>
              </a:xfrm>
              <a:custGeom>
                <a:avLst/>
                <a:gdLst/>
                <a:ahLst/>
                <a:cxnLst/>
                <a:rect l="l" t="t" r="r" b="b"/>
                <a:pathLst>
                  <a:path w="24478" h="41881" extrusionOk="0">
                    <a:moveTo>
                      <a:pt x="12239" y="1"/>
                    </a:moveTo>
                    <a:cubicBezTo>
                      <a:pt x="5480" y="1"/>
                      <a:pt x="0" y="5320"/>
                      <a:pt x="0" y="11875"/>
                    </a:cubicBezTo>
                    <a:cubicBezTo>
                      <a:pt x="0" y="17537"/>
                      <a:pt x="4080" y="22270"/>
                      <a:pt x="9537" y="23461"/>
                    </a:cubicBezTo>
                    <a:cubicBezTo>
                      <a:pt x="10235" y="23616"/>
                      <a:pt x="10190" y="24114"/>
                      <a:pt x="10270" y="24825"/>
                    </a:cubicBezTo>
                    <a:lnTo>
                      <a:pt x="12239" y="41881"/>
                    </a:lnTo>
                    <a:lnTo>
                      <a:pt x="14181" y="25065"/>
                    </a:lnTo>
                    <a:cubicBezTo>
                      <a:pt x="14257" y="24385"/>
                      <a:pt x="14230" y="23612"/>
                      <a:pt x="14897" y="23469"/>
                    </a:cubicBezTo>
                    <a:cubicBezTo>
                      <a:pt x="20381" y="22296"/>
                      <a:pt x="24478" y="17550"/>
                      <a:pt x="24478" y="11875"/>
                    </a:cubicBezTo>
                    <a:cubicBezTo>
                      <a:pt x="24478" y="5320"/>
                      <a:pt x="18998" y="1"/>
                      <a:pt x="122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7621200" y="3748625"/>
                <a:ext cx="182696" cy="177276"/>
              </a:xfrm>
              <a:custGeom>
                <a:avLst/>
                <a:gdLst/>
                <a:ahLst/>
                <a:cxnLst/>
                <a:rect l="l" t="t" r="r" b="b"/>
                <a:pathLst>
                  <a:path w="20093" h="19497" extrusionOk="0">
                    <a:moveTo>
                      <a:pt x="10044" y="19496"/>
                    </a:moveTo>
                    <a:cubicBezTo>
                      <a:pt x="15577" y="19496"/>
                      <a:pt x="20092" y="15119"/>
                      <a:pt x="20092" y="9751"/>
                    </a:cubicBezTo>
                    <a:cubicBezTo>
                      <a:pt x="20092" y="4378"/>
                      <a:pt x="15577" y="0"/>
                      <a:pt x="10044" y="0"/>
                    </a:cubicBezTo>
                    <a:cubicBezTo>
                      <a:pt x="4511" y="0"/>
                      <a:pt x="1" y="4378"/>
                      <a:pt x="1" y="9751"/>
                    </a:cubicBezTo>
                    <a:cubicBezTo>
                      <a:pt x="1" y="15119"/>
                      <a:pt x="4511" y="19496"/>
                      <a:pt x="10044" y="194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" name="Google Shape;123;p16"/>
            <p:cNvGrpSpPr/>
            <p:nvPr/>
          </p:nvGrpSpPr>
          <p:grpSpPr>
            <a:xfrm>
              <a:off x="5174029" y="1516508"/>
              <a:ext cx="358348" cy="365475"/>
              <a:chOff x="4467450" y="3808475"/>
              <a:chExt cx="470150" cy="479500"/>
            </a:xfrm>
          </p:grpSpPr>
          <p:sp>
            <p:nvSpPr>
              <p:cNvPr id="124" name="Google Shape;124;p16"/>
              <p:cNvSpPr/>
              <p:nvPr/>
            </p:nvSpPr>
            <p:spPr>
              <a:xfrm>
                <a:off x="4729325" y="3808475"/>
                <a:ext cx="56625" cy="1382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5528" extrusionOk="0">
                    <a:moveTo>
                      <a:pt x="1510" y="0"/>
                    </a:moveTo>
                    <a:lnTo>
                      <a:pt x="1133" y="423"/>
                    </a:lnTo>
                    <a:lnTo>
                      <a:pt x="752" y="839"/>
                    </a:lnTo>
                    <a:cubicBezTo>
                      <a:pt x="852" y="930"/>
                      <a:pt x="1133" y="1256"/>
                      <a:pt x="1133" y="1555"/>
                    </a:cubicBezTo>
                    <a:cubicBezTo>
                      <a:pt x="1133" y="1851"/>
                      <a:pt x="852" y="2177"/>
                      <a:pt x="755" y="2265"/>
                    </a:cubicBezTo>
                    <a:cubicBezTo>
                      <a:pt x="680" y="2334"/>
                      <a:pt x="0" y="2965"/>
                      <a:pt x="0" y="3820"/>
                    </a:cubicBezTo>
                    <a:cubicBezTo>
                      <a:pt x="0" y="4671"/>
                      <a:pt x="677" y="5302"/>
                      <a:pt x="755" y="5372"/>
                    </a:cubicBezTo>
                    <a:cubicBezTo>
                      <a:pt x="866" y="5476"/>
                      <a:pt x="1007" y="5528"/>
                      <a:pt x="1147" y="5528"/>
                    </a:cubicBezTo>
                    <a:cubicBezTo>
                      <a:pt x="1302" y="5528"/>
                      <a:pt x="1457" y="5465"/>
                      <a:pt x="1567" y="5341"/>
                    </a:cubicBezTo>
                    <a:cubicBezTo>
                      <a:pt x="1782" y="5103"/>
                      <a:pt x="1755" y="4735"/>
                      <a:pt x="1510" y="4529"/>
                    </a:cubicBezTo>
                    <a:cubicBezTo>
                      <a:pt x="1432" y="4457"/>
                      <a:pt x="1133" y="4128"/>
                      <a:pt x="1133" y="3820"/>
                    </a:cubicBezTo>
                    <a:cubicBezTo>
                      <a:pt x="1133" y="3521"/>
                      <a:pt x="1413" y="3195"/>
                      <a:pt x="1510" y="3107"/>
                    </a:cubicBezTo>
                    <a:cubicBezTo>
                      <a:pt x="1586" y="3038"/>
                      <a:pt x="2265" y="2407"/>
                      <a:pt x="2265" y="1555"/>
                    </a:cubicBezTo>
                    <a:cubicBezTo>
                      <a:pt x="2265" y="701"/>
                      <a:pt x="1589" y="70"/>
                      <a:pt x="15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4644400" y="3808475"/>
                <a:ext cx="56650" cy="13820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5528" extrusionOk="0">
                    <a:moveTo>
                      <a:pt x="1510" y="0"/>
                    </a:moveTo>
                    <a:lnTo>
                      <a:pt x="1133" y="423"/>
                    </a:lnTo>
                    <a:lnTo>
                      <a:pt x="752" y="839"/>
                    </a:lnTo>
                    <a:cubicBezTo>
                      <a:pt x="852" y="930"/>
                      <a:pt x="1133" y="1256"/>
                      <a:pt x="1133" y="1555"/>
                    </a:cubicBezTo>
                    <a:cubicBezTo>
                      <a:pt x="1133" y="1851"/>
                      <a:pt x="852" y="2177"/>
                      <a:pt x="755" y="2265"/>
                    </a:cubicBezTo>
                    <a:cubicBezTo>
                      <a:pt x="680" y="2334"/>
                      <a:pt x="0" y="2965"/>
                      <a:pt x="0" y="3820"/>
                    </a:cubicBezTo>
                    <a:cubicBezTo>
                      <a:pt x="0" y="4671"/>
                      <a:pt x="677" y="5302"/>
                      <a:pt x="755" y="5372"/>
                    </a:cubicBezTo>
                    <a:cubicBezTo>
                      <a:pt x="866" y="5476"/>
                      <a:pt x="1007" y="5528"/>
                      <a:pt x="1147" y="5528"/>
                    </a:cubicBezTo>
                    <a:cubicBezTo>
                      <a:pt x="1302" y="5528"/>
                      <a:pt x="1457" y="5465"/>
                      <a:pt x="1568" y="5341"/>
                    </a:cubicBezTo>
                    <a:cubicBezTo>
                      <a:pt x="1782" y="5103"/>
                      <a:pt x="1755" y="4735"/>
                      <a:pt x="1510" y="4529"/>
                    </a:cubicBezTo>
                    <a:cubicBezTo>
                      <a:pt x="1432" y="4457"/>
                      <a:pt x="1133" y="4128"/>
                      <a:pt x="1133" y="3820"/>
                    </a:cubicBezTo>
                    <a:cubicBezTo>
                      <a:pt x="1133" y="3521"/>
                      <a:pt x="1414" y="3195"/>
                      <a:pt x="1510" y="3107"/>
                    </a:cubicBezTo>
                    <a:cubicBezTo>
                      <a:pt x="1586" y="3038"/>
                      <a:pt x="2265" y="2407"/>
                      <a:pt x="2265" y="1555"/>
                    </a:cubicBezTo>
                    <a:cubicBezTo>
                      <a:pt x="2265" y="701"/>
                      <a:pt x="1589" y="70"/>
                      <a:pt x="15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4559475" y="3808475"/>
                <a:ext cx="56650" cy="13820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5528" extrusionOk="0">
                    <a:moveTo>
                      <a:pt x="1510" y="0"/>
                    </a:moveTo>
                    <a:lnTo>
                      <a:pt x="1133" y="423"/>
                    </a:lnTo>
                    <a:lnTo>
                      <a:pt x="752" y="839"/>
                    </a:lnTo>
                    <a:cubicBezTo>
                      <a:pt x="852" y="930"/>
                      <a:pt x="1133" y="1256"/>
                      <a:pt x="1133" y="1555"/>
                    </a:cubicBezTo>
                    <a:cubicBezTo>
                      <a:pt x="1133" y="1851"/>
                      <a:pt x="852" y="2177"/>
                      <a:pt x="755" y="2265"/>
                    </a:cubicBezTo>
                    <a:cubicBezTo>
                      <a:pt x="680" y="2334"/>
                      <a:pt x="1" y="2965"/>
                      <a:pt x="1" y="3820"/>
                    </a:cubicBezTo>
                    <a:cubicBezTo>
                      <a:pt x="1" y="4671"/>
                      <a:pt x="677" y="5302"/>
                      <a:pt x="755" y="5372"/>
                    </a:cubicBezTo>
                    <a:cubicBezTo>
                      <a:pt x="866" y="5476"/>
                      <a:pt x="1007" y="5528"/>
                      <a:pt x="1148" y="5528"/>
                    </a:cubicBezTo>
                    <a:cubicBezTo>
                      <a:pt x="1303" y="5528"/>
                      <a:pt x="1457" y="5465"/>
                      <a:pt x="1568" y="5341"/>
                    </a:cubicBezTo>
                    <a:cubicBezTo>
                      <a:pt x="1782" y="5103"/>
                      <a:pt x="1755" y="4735"/>
                      <a:pt x="1510" y="4529"/>
                    </a:cubicBezTo>
                    <a:cubicBezTo>
                      <a:pt x="1432" y="4457"/>
                      <a:pt x="1133" y="4128"/>
                      <a:pt x="1133" y="3820"/>
                    </a:cubicBezTo>
                    <a:cubicBezTo>
                      <a:pt x="1133" y="3521"/>
                      <a:pt x="1414" y="3195"/>
                      <a:pt x="1510" y="3107"/>
                    </a:cubicBezTo>
                    <a:cubicBezTo>
                      <a:pt x="1586" y="3038"/>
                      <a:pt x="2265" y="2407"/>
                      <a:pt x="2265" y="1555"/>
                    </a:cubicBezTo>
                    <a:cubicBezTo>
                      <a:pt x="2265" y="701"/>
                      <a:pt x="1589" y="70"/>
                      <a:pt x="15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4467450" y="3975675"/>
                <a:ext cx="470150" cy="312300"/>
              </a:xfrm>
              <a:custGeom>
                <a:avLst/>
                <a:gdLst/>
                <a:ahLst/>
                <a:cxnLst/>
                <a:rect l="l" t="t" r="r" b="b"/>
                <a:pathLst>
                  <a:path w="18806" h="12492" extrusionOk="0">
                    <a:moveTo>
                      <a:pt x="16340" y="2263"/>
                    </a:moveTo>
                    <a:cubicBezTo>
                      <a:pt x="16709" y="2263"/>
                      <a:pt x="17020" y="2371"/>
                      <a:pt x="17233" y="2582"/>
                    </a:cubicBezTo>
                    <a:cubicBezTo>
                      <a:pt x="17622" y="2974"/>
                      <a:pt x="17571" y="3581"/>
                      <a:pt x="17505" y="3907"/>
                    </a:cubicBezTo>
                    <a:cubicBezTo>
                      <a:pt x="17375" y="4553"/>
                      <a:pt x="16994" y="5221"/>
                      <a:pt x="16430" y="5785"/>
                    </a:cubicBezTo>
                    <a:cubicBezTo>
                      <a:pt x="15793" y="6426"/>
                      <a:pt x="15014" y="6824"/>
                      <a:pt x="14337" y="6897"/>
                    </a:cubicBezTo>
                    <a:cubicBezTo>
                      <a:pt x="15056" y="5562"/>
                      <a:pt x="15539" y="4007"/>
                      <a:pt x="15744" y="2346"/>
                    </a:cubicBezTo>
                    <a:cubicBezTo>
                      <a:pt x="15954" y="2291"/>
                      <a:pt x="16154" y="2263"/>
                      <a:pt x="16340" y="2263"/>
                    </a:cubicBezTo>
                    <a:close/>
                    <a:moveTo>
                      <a:pt x="14709" y="1132"/>
                    </a:moveTo>
                    <a:cubicBezTo>
                      <a:pt x="14618" y="3340"/>
                      <a:pt x="13999" y="5390"/>
                      <a:pt x="12978" y="6987"/>
                    </a:cubicBezTo>
                    <a:cubicBezTo>
                      <a:pt x="12948" y="7023"/>
                      <a:pt x="12921" y="7066"/>
                      <a:pt x="12900" y="7108"/>
                    </a:cubicBezTo>
                    <a:cubicBezTo>
                      <a:pt x="12390" y="7881"/>
                      <a:pt x="11786" y="8542"/>
                      <a:pt x="11103" y="9059"/>
                    </a:cubicBezTo>
                    <a:lnTo>
                      <a:pt x="4750" y="9059"/>
                    </a:lnTo>
                    <a:cubicBezTo>
                      <a:pt x="2634" y="7461"/>
                      <a:pt x="1281" y="4478"/>
                      <a:pt x="1145" y="1132"/>
                    </a:cubicBezTo>
                    <a:close/>
                    <a:moveTo>
                      <a:pt x="13247" y="10191"/>
                    </a:moveTo>
                    <a:lnTo>
                      <a:pt x="12827" y="11048"/>
                    </a:lnTo>
                    <a:cubicBezTo>
                      <a:pt x="12731" y="11239"/>
                      <a:pt x="12538" y="11359"/>
                      <a:pt x="12326" y="11359"/>
                    </a:cubicBezTo>
                    <a:lnTo>
                      <a:pt x="3531" y="11359"/>
                    </a:lnTo>
                    <a:cubicBezTo>
                      <a:pt x="3316" y="11359"/>
                      <a:pt x="3120" y="11239"/>
                      <a:pt x="3026" y="11048"/>
                    </a:cubicBezTo>
                    <a:lnTo>
                      <a:pt x="2607" y="10191"/>
                    </a:lnTo>
                    <a:close/>
                    <a:moveTo>
                      <a:pt x="569" y="0"/>
                    </a:moveTo>
                    <a:cubicBezTo>
                      <a:pt x="255" y="0"/>
                      <a:pt x="1" y="254"/>
                      <a:pt x="1" y="565"/>
                    </a:cubicBezTo>
                    <a:cubicBezTo>
                      <a:pt x="1" y="3931"/>
                      <a:pt x="1145" y="7045"/>
                      <a:pt x="3060" y="9059"/>
                    </a:cubicBezTo>
                    <a:lnTo>
                      <a:pt x="569" y="9059"/>
                    </a:lnTo>
                    <a:cubicBezTo>
                      <a:pt x="255" y="9059"/>
                      <a:pt x="1" y="9312"/>
                      <a:pt x="1" y="9623"/>
                    </a:cubicBezTo>
                    <a:cubicBezTo>
                      <a:pt x="1" y="9937"/>
                      <a:pt x="255" y="10191"/>
                      <a:pt x="569" y="10191"/>
                    </a:cubicBezTo>
                    <a:lnTo>
                      <a:pt x="1348" y="10191"/>
                    </a:lnTo>
                    <a:lnTo>
                      <a:pt x="2012" y="11550"/>
                    </a:lnTo>
                    <a:lnTo>
                      <a:pt x="2012" y="11556"/>
                    </a:lnTo>
                    <a:cubicBezTo>
                      <a:pt x="2298" y="12127"/>
                      <a:pt x="2883" y="12492"/>
                      <a:pt x="3523" y="12492"/>
                    </a:cubicBezTo>
                    <a:cubicBezTo>
                      <a:pt x="3525" y="12492"/>
                      <a:pt x="3528" y="12492"/>
                      <a:pt x="3531" y="12492"/>
                    </a:cubicBezTo>
                    <a:lnTo>
                      <a:pt x="12326" y="12492"/>
                    </a:lnTo>
                    <a:cubicBezTo>
                      <a:pt x="12329" y="12492"/>
                      <a:pt x="12332" y="12492"/>
                      <a:pt x="12334" y="12492"/>
                    </a:cubicBezTo>
                    <a:cubicBezTo>
                      <a:pt x="12974" y="12492"/>
                      <a:pt x="13559" y="12127"/>
                      <a:pt x="13845" y="11553"/>
                    </a:cubicBezTo>
                    <a:lnTo>
                      <a:pt x="13845" y="11550"/>
                    </a:lnTo>
                    <a:lnTo>
                      <a:pt x="14509" y="10191"/>
                    </a:lnTo>
                    <a:lnTo>
                      <a:pt x="15288" y="10191"/>
                    </a:lnTo>
                    <a:cubicBezTo>
                      <a:pt x="15602" y="10191"/>
                      <a:pt x="15856" y="9937"/>
                      <a:pt x="15856" y="9623"/>
                    </a:cubicBezTo>
                    <a:cubicBezTo>
                      <a:pt x="15856" y="9309"/>
                      <a:pt x="15602" y="9059"/>
                      <a:pt x="15288" y="9059"/>
                    </a:cubicBezTo>
                    <a:lnTo>
                      <a:pt x="12797" y="9059"/>
                    </a:lnTo>
                    <a:cubicBezTo>
                      <a:pt x="13111" y="8726"/>
                      <a:pt x="13401" y="8373"/>
                      <a:pt x="13664" y="8002"/>
                    </a:cubicBezTo>
                    <a:cubicBezTo>
                      <a:pt x="13812" y="8026"/>
                      <a:pt x="13963" y="8038"/>
                      <a:pt x="14114" y="8038"/>
                    </a:cubicBezTo>
                    <a:cubicBezTo>
                      <a:pt x="15143" y="8038"/>
                      <a:pt x="16303" y="7516"/>
                      <a:pt x="17233" y="6589"/>
                    </a:cubicBezTo>
                    <a:cubicBezTo>
                      <a:pt x="17951" y="5867"/>
                      <a:pt x="18444" y="4994"/>
                      <a:pt x="18619" y="4131"/>
                    </a:cubicBezTo>
                    <a:cubicBezTo>
                      <a:pt x="18806" y="3183"/>
                      <a:pt x="18601" y="2349"/>
                      <a:pt x="18033" y="1785"/>
                    </a:cubicBezTo>
                    <a:cubicBezTo>
                      <a:pt x="17604" y="1353"/>
                      <a:pt x="17013" y="1132"/>
                      <a:pt x="16345" y="1132"/>
                    </a:cubicBezTo>
                    <a:cubicBezTo>
                      <a:pt x="16181" y="1132"/>
                      <a:pt x="16013" y="1145"/>
                      <a:pt x="15841" y="1172"/>
                    </a:cubicBezTo>
                    <a:cubicBezTo>
                      <a:pt x="15850" y="972"/>
                      <a:pt x="15853" y="770"/>
                      <a:pt x="15853" y="565"/>
                    </a:cubicBezTo>
                    <a:cubicBezTo>
                      <a:pt x="15853" y="254"/>
                      <a:pt x="15599" y="0"/>
                      <a:pt x="15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32" name="Google Shape;132;p16"/>
          <p:cNvGrpSpPr/>
          <p:nvPr/>
        </p:nvGrpSpPr>
        <p:grpSpPr>
          <a:xfrm>
            <a:off x="6987333" y="2505541"/>
            <a:ext cx="626524" cy="1071960"/>
            <a:chOff x="4571963" y="2471326"/>
            <a:chExt cx="626524" cy="1071960"/>
          </a:xfrm>
        </p:grpSpPr>
        <p:grpSp>
          <p:nvGrpSpPr>
            <p:cNvPr id="133" name="Google Shape;133;p16"/>
            <p:cNvGrpSpPr/>
            <p:nvPr/>
          </p:nvGrpSpPr>
          <p:grpSpPr>
            <a:xfrm>
              <a:off x="4571963" y="2471326"/>
              <a:ext cx="626524" cy="1071960"/>
              <a:chOff x="7601242" y="3729267"/>
              <a:chExt cx="222566" cy="380803"/>
            </a:xfrm>
          </p:grpSpPr>
          <p:sp>
            <p:nvSpPr>
              <p:cNvPr id="134" name="Google Shape;134;p16"/>
              <p:cNvSpPr/>
              <p:nvPr/>
            </p:nvSpPr>
            <p:spPr>
              <a:xfrm>
                <a:off x="7601242" y="3729267"/>
                <a:ext cx="222566" cy="380803"/>
              </a:xfrm>
              <a:custGeom>
                <a:avLst/>
                <a:gdLst/>
                <a:ahLst/>
                <a:cxnLst/>
                <a:rect l="l" t="t" r="r" b="b"/>
                <a:pathLst>
                  <a:path w="24478" h="41881" extrusionOk="0">
                    <a:moveTo>
                      <a:pt x="12239" y="1"/>
                    </a:moveTo>
                    <a:cubicBezTo>
                      <a:pt x="5480" y="1"/>
                      <a:pt x="0" y="5320"/>
                      <a:pt x="0" y="11875"/>
                    </a:cubicBezTo>
                    <a:cubicBezTo>
                      <a:pt x="0" y="17537"/>
                      <a:pt x="4080" y="22270"/>
                      <a:pt x="9537" y="23461"/>
                    </a:cubicBezTo>
                    <a:cubicBezTo>
                      <a:pt x="10235" y="23616"/>
                      <a:pt x="10190" y="24114"/>
                      <a:pt x="10270" y="24825"/>
                    </a:cubicBezTo>
                    <a:lnTo>
                      <a:pt x="12239" y="41881"/>
                    </a:lnTo>
                    <a:lnTo>
                      <a:pt x="14181" y="25065"/>
                    </a:lnTo>
                    <a:cubicBezTo>
                      <a:pt x="14257" y="24385"/>
                      <a:pt x="14230" y="23612"/>
                      <a:pt x="14897" y="23469"/>
                    </a:cubicBezTo>
                    <a:cubicBezTo>
                      <a:pt x="20381" y="22296"/>
                      <a:pt x="24478" y="17550"/>
                      <a:pt x="24478" y="11875"/>
                    </a:cubicBezTo>
                    <a:cubicBezTo>
                      <a:pt x="24478" y="5320"/>
                      <a:pt x="18998" y="1"/>
                      <a:pt x="122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7621200" y="3748625"/>
                <a:ext cx="182696" cy="177276"/>
              </a:xfrm>
              <a:custGeom>
                <a:avLst/>
                <a:gdLst/>
                <a:ahLst/>
                <a:cxnLst/>
                <a:rect l="l" t="t" r="r" b="b"/>
                <a:pathLst>
                  <a:path w="20093" h="19497" extrusionOk="0">
                    <a:moveTo>
                      <a:pt x="10044" y="19496"/>
                    </a:moveTo>
                    <a:cubicBezTo>
                      <a:pt x="15577" y="19496"/>
                      <a:pt x="20092" y="15119"/>
                      <a:pt x="20092" y="9751"/>
                    </a:cubicBezTo>
                    <a:cubicBezTo>
                      <a:pt x="20092" y="4378"/>
                      <a:pt x="15577" y="0"/>
                      <a:pt x="10044" y="0"/>
                    </a:cubicBezTo>
                    <a:cubicBezTo>
                      <a:pt x="4511" y="0"/>
                      <a:pt x="1" y="4378"/>
                      <a:pt x="1" y="9751"/>
                    </a:cubicBezTo>
                    <a:cubicBezTo>
                      <a:pt x="1" y="15119"/>
                      <a:pt x="4511" y="19496"/>
                      <a:pt x="10044" y="194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16"/>
            <p:cNvGrpSpPr/>
            <p:nvPr/>
          </p:nvGrpSpPr>
          <p:grpSpPr>
            <a:xfrm>
              <a:off x="4809321" y="2607192"/>
              <a:ext cx="151025" cy="332473"/>
              <a:chOff x="3441375" y="5079600"/>
              <a:chExt cx="141475" cy="311450"/>
            </a:xfrm>
          </p:grpSpPr>
          <p:sp>
            <p:nvSpPr>
              <p:cNvPr id="137" name="Google Shape;137;p16"/>
              <p:cNvSpPr/>
              <p:nvPr/>
            </p:nvSpPr>
            <p:spPr>
              <a:xfrm>
                <a:off x="3469675" y="5079600"/>
                <a:ext cx="88275" cy="85000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3400" extrusionOk="0">
                    <a:moveTo>
                      <a:pt x="1698" y="1135"/>
                    </a:moveTo>
                    <a:cubicBezTo>
                      <a:pt x="2202" y="1135"/>
                      <a:pt x="2456" y="1742"/>
                      <a:pt x="2099" y="2101"/>
                    </a:cubicBezTo>
                    <a:cubicBezTo>
                      <a:pt x="1983" y="2216"/>
                      <a:pt x="1842" y="2268"/>
                      <a:pt x="1703" y="2268"/>
                    </a:cubicBezTo>
                    <a:cubicBezTo>
                      <a:pt x="1411" y="2268"/>
                      <a:pt x="1133" y="2041"/>
                      <a:pt x="1133" y="1700"/>
                    </a:cubicBezTo>
                    <a:cubicBezTo>
                      <a:pt x="1133" y="1386"/>
                      <a:pt x="1384" y="1135"/>
                      <a:pt x="1698" y="1135"/>
                    </a:cubicBezTo>
                    <a:close/>
                    <a:moveTo>
                      <a:pt x="1698" y="0"/>
                    </a:moveTo>
                    <a:cubicBezTo>
                      <a:pt x="1479" y="0"/>
                      <a:pt x="1259" y="42"/>
                      <a:pt x="1049" y="129"/>
                    </a:cubicBezTo>
                    <a:cubicBezTo>
                      <a:pt x="415" y="392"/>
                      <a:pt x="1" y="1011"/>
                      <a:pt x="1" y="1700"/>
                    </a:cubicBezTo>
                    <a:cubicBezTo>
                      <a:pt x="1" y="2639"/>
                      <a:pt x="759" y="3397"/>
                      <a:pt x="1698" y="3400"/>
                    </a:cubicBezTo>
                    <a:cubicBezTo>
                      <a:pt x="2386" y="3400"/>
                      <a:pt x="3005" y="2983"/>
                      <a:pt x="3268" y="2349"/>
                    </a:cubicBezTo>
                    <a:cubicBezTo>
                      <a:pt x="3531" y="1715"/>
                      <a:pt x="3386" y="984"/>
                      <a:pt x="2900" y="498"/>
                    </a:cubicBezTo>
                    <a:cubicBezTo>
                      <a:pt x="2574" y="173"/>
                      <a:pt x="2140" y="0"/>
                      <a:pt x="16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3441375" y="5192875"/>
                <a:ext cx="141475" cy="198175"/>
              </a:xfrm>
              <a:custGeom>
                <a:avLst/>
                <a:gdLst/>
                <a:ahLst/>
                <a:cxnLst/>
                <a:rect l="l" t="t" r="r" b="b"/>
                <a:pathLst>
                  <a:path w="5659" h="7927" extrusionOk="0">
                    <a:moveTo>
                      <a:pt x="3397" y="1133"/>
                    </a:moveTo>
                    <a:lnTo>
                      <a:pt x="3397" y="6795"/>
                    </a:lnTo>
                    <a:lnTo>
                      <a:pt x="2265" y="6795"/>
                    </a:lnTo>
                    <a:lnTo>
                      <a:pt x="2265" y="1133"/>
                    </a:lnTo>
                    <a:close/>
                    <a:moveTo>
                      <a:pt x="565" y="1"/>
                    </a:moveTo>
                    <a:cubicBezTo>
                      <a:pt x="251" y="1"/>
                      <a:pt x="1" y="251"/>
                      <a:pt x="1" y="565"/>
                    </a:cubicBezTo>
                    <a:cubicBezTo>
                      <a:pt x="1" y="879"/>
                      <a:pt x="251" y="1133"/>
                      <a:pt x="565" y="1133"/>
                    </a:cubicBezTo>
                    <a:lnTo>
                      <a:pt x="1133" y="1133"/>
                    </a:lnTo>
                    <a:lnTo>
                      <a:pt x="1133" y="6795"/>
                    </a:lnTo>
                    <a:lnTo>
                      <a:pt x="565" y="6795"/>
                    </a:lnTo>
                    <a:cubicBezTo>
                      <a:pt x="251" y="6795"/>
                      <a:pt x="1" y="7045"/>
                      <a:pt x="1" y="7359"/>
                    </a:cubicBezTo>
                    <a:cubicBezTo>
                      <a:pt x="1" y="7673"/>
                      <a:pt x="251" y="7927"/>
                      <a:pt x="565" y="7927"/>
                    </a:cubicBezTo>
                    <a:lnTo>
                      <a:pt x="5094" y="7927"/>
                    </a:lnTo>
                    <a:cubicBezTo>
                      <a:pt x="5408" y="7927"/>
                      <a:pt x="5659" y="7673"/>
                      <a:pt x="5659" y="7359"/>
                    </a:cubicBezTo>
                    <a:cubicBezTo>
                      <a:pt x="5659" y="7045"/>
                      <a:pt x="5408" y="6795"/>
                      <a:pt x="5094" y="6795"/>
                    </a:cubicBezTo>
                    <a:lnTo>
                      <a:pt x="4530" y="6795"/>
                    </a:lnTo>
                    <a:lnTo>
                      <a:pt x="4530" y="565"/>
                    </a:lnTo>
                    <a:cubicBezTo>
                      <a:pt x="4530" y="251"/>
                      <a:pt x="4276" y="1"/>
                      <a:pt x="39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your Solution?</a:t>
            </a:r>
          </a:p>
        </p:txBody>
      </p:sp>
      <p:grpSp>
        <p:nvGrpSpPr>
          <p:cNvPr id="226" name="Google Shape;226;p19"/>
          <p:cNvGrpSpPr/>
          <p:nvPr/>
        </p:nvGrpSpPr>
        <p:grpSpPr>
          <a:xfrm>
            <a:off x="617950" y="2516387"/>
            <a:ext cx="2263200" cy="1467863"/>
            <a:chOff x="657525" y="2516387"/>
            <a:chExt cx="2263200" cy="1467863"/>
          </a:xfrm>
        </p:grpSpPr>
        <p:grpSp>
          <p:nvGrpSpPr>
            <p:cNvPr id="227" name="Google Shape;227;p19"/>
            <p:cNvGrpSpPr/>
            <p:nvPr/>
          </p:nvGrpSpPr>
          <p:grpSpPr>
            <a:xfrm>
              <a:off x="1587189" y="2516387"/>
              <a:ext cx="403800" cy="381861"/>
              <a:chOff x="736220" y="1563536"/>
              <a:chExt cx="378160" cy="357614"/>
            </a:xfrm>
          </p:grpSpPr>
          <p:sp>
            <p:nvSpPr>
              <p:cNvPr id="228" name="Google Shape;228;p19"/>
              <p:cNvSpPr/>
              <p:nvPr/>
            </p:nvSpPr>
            <p:spPr>
              <a:xfrm>
                <a:off x="813988" y="1658318"/>
                <a:ext cx="201048" cy="169275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4795" extrusionOk="0">
                    <a:moveTo>
                      <a:pt x="3031" y="1"/>
                    </a:moveTo>
                    <a:cubicBezTo>
                      <a:pt x="2240" y="1"/>
                      <a:pt x="1446" y="378"/>
                      <a:pt x="973" y="1175"/>
                    </a:cubicBezTo>
                    <a:cubicBezTo>
                      <a:pt x="0" y="2832"/>
                      <a:pt x="1254" y="4795"/>
                      <a:pt x="3015" y="4795"/>
                    </a:cubicBezTo>
                    <a:cubicBezTo>
                      <a:pt x="3219" y="4795"/>
                      <a:pt x="3430" y="4768"/>
                      <a:pt x="3645" y="4712"/>
                    </a:cubicBezTo>
                    <a:cubicBezTo>
                      <a:pt x="4931" y="4391"/>
                      <a:pt x="5695" y="3064"/>
                      <a:pt x="5373" y="1798"/>
                    </a:cubicBezTo>
                    <a:cubicBezTo>
                      <a:pt x="5068" y="631"/>
                      <a:pt x="4052" y="1"/>
                      <a:pt x="30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9"/>
              <p:cNvSpPr/>
              <p:nvPr/>
            </p:nvSpPr>
            <p:spPr>
              <a:xfrm>
                <a:off x="736220" y="1563536"/>
                <a:ext cx="378160" cy="357614"/>
              </a:xfrm>
              <a:custGeom>
                <a:avLst/>
                <a:gdLst/>
                <a:ahLst/>
                <a:cxnLst/>
                <a:rect l="l" t="t" r="r" b="b"/>
                <a:pathLst>
                  <a:path w="10712" h="10130" extrusionOk="0">
                    <a:moveTo>
                      <a:pt x="5245" y="525"/>
                    </a:moveTo>
                    <a:lnTo>
                      <a:pt x="5225" y="545"/>
                    </a:lnTo>
                    <a:cubicBezTo>
                      <a:pt x="5239" y="545"/>
                      <a:pt x="5252" y="545"/>
                      <a:pt x="5265" y="545"/>
                    </a:cubicBezTo>
                    <a:cubicBezTo>
                      <a:pt x="7539" y="545"/>
                      <a:pt x="9467" y="2246"/>
                      <a:pt x="9747" y="4503"/>
                    </a:cubicBezTo>
                    <a:cubicBezTo>
                      <a:pt x="10048" y="6774"/>
                      <a:pt x="8601" y="8904"/>
                      <a:pt x="6371" y="9487"/>
                    </a:cubicBezTo>
                    <a:cubicBezTo>
                      <a:pt x="5989" y="9585"/>
                      <a:pt x="5607" y="9631"/>
                      <a:pt x="5230" y="9631"/>
                    </a:cubicBezTo>
                    <a:cubicBezTo>
                      <a:pt x="3209" y="9631"/>
                      <a:pt x="1370" y="8281"/>
                      <a:pt x="845" y="6232"/>
                    </a:cubicBezTo>
                    <a:cubicBezTo>
                      <a:pt x="81" y="3338"/>
                      <a:pt x="2251" y="525"/>
                      <a:pt x="5245" y="525"/>
                    </a:cubicBezTo>
                    <a:close/>
                    <a:moveTo>
                      <a:pt x="5248" y="1"/>
                    </a:moveTo>
                    <a:cubicBezTo>
                      <a:pt x="5034" y="1"/>
                      <a:pt x="4819" y="14"/>
                      <a:pt x="4602" y="42"/>
                    </a:cubicBezTo>
                    <a:cubicBezTo>
                      <a:pt x="1950" y="384"/>
                      <a:pt x="1" y="2715"/>
                      <a:pt x="182" y="5388"/>
                    </a:cubicBezTo>
                    <a:cubicBezTo>
                      <a:pt x="342" y="8060"/>
                      <a:pt x="2553" y="10130"/>
                      <a:pt x="5245" y="10130"/>
                    </a:cubicBezTo>
                    <a:cubicBezTo>
                      <a:pt x="5667" y="10130"/>
                      <a:pt x="6089" y="10070"/>
                      <a:pt x="6511" y="9969"/>
                    </a:cubicBezTo>
                    <a:cubicBezTo>
                      <a:pt x="9104" y="9306"/>
                      <a:pt x="10711" y="6734"/>
                      <a:pt x="10209" y="4102"/>
                    </a:cubicBezTo>
                    <a:cubicBezTo>
                      <a:pt x="9748" y="1704"/>
                      <a:pt x="7628" y="1"/>
                      <a:pt x="52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" name="Google Shape;231;p19"/>
            <p:cNvSpPr txBox="1"/>
            <p:nvPr/>
          </p:nvSpPr>
          <p:spPr>
            <a:xfrm>
              <a:off x="657525" y="3191650"/>
              <a:ext cx="22632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The chat bot provides options of places to go to 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33" name="Google Shape;233;p19"/>
          <p:cNvGrpSpPr/>
          <p:nvPr/>
        </p:nvGrpSpPr>
        <p:grpSpPr>
          <a:xfrm>
            <a:off x="5859088" y="1928706"/>
            <a:ext cx="2666963" cy="1071869"/>
            <a:chOff x="5898663" y="1928706"/>
            <a:chExt cx="2666963" cy="1071869"/>
          </a:xfrm>
        </p:grpSpPr>
        <p:grpSp>
          <p:nvGrpSpPr>
            <p:cNvPr id="234" name="Google Shape;234;p19"/>
            <p:cNvGrpSpPr/>
            <p:nvPr/>
          </p:nvGrpSpPr>
          <p:grpSpPr>
            <a:xfrm>
              <a:off x="5898663" y="1928706"/>
              <a:ext cx="403800" cy="381861"/>
              <a:chOff x="736220" y="1563536"/>
              <a:chExt cx="378160" cy="357614"/>
            </a:xfrm>
          </p:grpSpPr>
          <p:sp>
            <p:nvSpPr>
              <p:cNvPr id="235" name="Google Shape;235;p19"/>
              <p:cNvSpPr/>
              <p:nvPr/>
            </p:nvSpPr>
            <p:spPr>
              <a:xfrm>
                <a:off x="813988" y="1658318"/>
                <a:ext cx="201048" cy="169275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4795" extrusionOk="0">
                    <a:moveTo>
                      <a:pt x="3031" y="1"/>
                    </a:moveTo>
                    <a:cubicBezTo>
                      <a:pt x="2240" y="1"/>
                      <a:pt x="1446" y="378"/>
                      <a:pt x="973" y="1175"/>
                    </a:cubicBezTo>
                    <a:cubicBezTo>
                      <a:pt x="0" y="2832"/>
                      <a:pt x="1254" y="4795"/>
                      <a:pt x="3015" y="4795"/>
                    </a:cubicBezTo>
                    <a:cubicBezTo>
                      <a:pt x="3219" y="4795"/>
                      <a:pt x="3430" y="4768"/>
                      <a:pt x="3645" y="4712"/>
                    </a:cubicBezTo>
                    <a:cubicBezTo>
                      <a:pt x="4931" y="4391"/>
                      <a:pt x="5695" y="3064"/>
                      <a:pt x="5373" y="1798"/>
                    </a:cubicBezTo>
                    <a:cubicBezTo>
                      <a:pt x="5068" y="631"/>
                      <a:pt x="4052" y="1"/>
                      <a:pt x="30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9"/>
              <p:cNvSpPr/>
              <p:nvPr/>
            </p:nvSpPr>
            <p:spPr>
              <a:xfrm>
                <a:off x="736220" y="1563536"/>
                <a:ext cx="378160" cy="357614"/>
              </a:xfrm>
              <a:custGeom>
                <a:avLst/>
                <a:gdLst/>
                <a:ahLst/>
                <a:cxnLst/>
                <a:rect l="l" t="t" r="r" b="b"/>
                <a:pathLst>
                  <a:path w="10712" h="10130" extrusionOk="0">
                    <a:moveTo>
                      <a:pt x="5245" y="525"/>
                    </a:moveTo>
                    <a:lnTo>
                      <a:pt x="5225" y="545"/>
                    </a:lnTo>
                    <a:cubicBezTo>
                      <a:pt x="5239" y="545"/>
                      <a:pt x="5252" y="545"/>
                      <a:pt x="5265" y="545"/>
                    </a:cubicBezTo>
                    <a:cubicBezTo>
                      <a:pt x="7539" y="545"/>
                      <a:pt x="9467" y="2246"/>
                      <a:pt x="9747" y="4503"/>
                    </a:cubicBezTo>
                    <a:cubicBezTo>
                      <a:pt x="10048" y="6774"/>
                      <a:pt x="8601" y="8904"/>
                      <a:pt x="6371" y="9487"/>
                    </a:cubicBezTo>
                    <a:cubicBezTo>
                      <a:pt x="5989" y="9585"/>
                      <a:pt x="5607" y="9631"/>
                      <a:pt x="5230" y="9631"/>
                    </a:cubicBezTo>
                    <a:cubicBezTo>
                      <a:pt x="3209" y="9631"/>
                      <a:pt x="1370" y="8281"/>
                      <a:pt x="845" y="6232"/>
                    </a:cubicBezTo>
                    <a:cubicBezTo>
                      <a:pt x="81" y="3338"/>
                      <a:pt x="2251" y="525"/>
                      <a:pt x="5245" y="525"/>
                    </a:cubicBezTo>
                    <a:close/>
                    <a:moveTo>
                      <a:pt x="5248" y="1"/>
                    </a:moveTo>
                    <a:cubicBezTo>
                      <a:pt x="5034" y="1"/>
                      <a:pt x="4819" y="14"/>
                      <a:pt x="4602" y="42"/>
                    </a:cubicBezTo>
                    <a:cubicBezTo>
                      <a:pt x="1950" y="384"/>
                      <a:pt x="1" y="2715"/>
                      <a:pt x="182" y="5388"/>
                    </a:cubicBezTo>
                    <a:cubicBezTo>
                      <a:pt x="342" y="8060"/>
                      <a:pt x="2553" y="10130"/>
                      <a:pt x="5245" y="10130"/>
                    </a:cubicBezTo>
                    <a:cubicBezTo>
                      <a:pt x="5667" y="10130"/>
                      <a:pt x="6089" y="10070"/>
                      <a:pt x="6511" y="9969"/>
                    </a:cubicBezTo>
                    <a:cubicBezTo>
                      <a:pt x="9104" y="9306"/>
                      <a:pt x="10711" y="6734"/>
                      <a:pt x="10209" y="4102"/>
                    </a:cubicBezTo>
                    <a:cubicBezTo>
                      <a:pt x="9748" y="1704"/>
                      <a:pt x="7628" y="1"/>
                      <a:pt x="52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" name="Google Shape;237;p19"/>
            <p:cNvGrpSpPr/>
            <p:nvPr/>
          </p:nvGrpSpPr>
          <p:grpSpPr>
            <a:xfrm>
              <a:off x="6302414" y="1954288"/>
              <a:ext cx="2263212" cy="1046287"/>
              <a:chOff x="6302414" y="1954288"/>
              <a:chExt cx="2263212" cy="1046287"/>
            </a:xfrm>
          </p:grpSpPr>
          <p:sp>
            <p:nvSpPr>
              <p:cNvPr id="238" name="Google Shape;238;p19"/>
              <p:cNvSpPr txBox="1"/>
              <p:nvPr/>
            </p:nvSpPr>
            <p:spPr>
              <a:xfrm>
                <a:off x="6302426" y="2207975"/>
                <a:ext cx="2263200" cy="7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the users can provide the chat bot their preferences 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39" name="Google Shape;239;p19"/>
              <p:cNvSpPr txBox="1"/>
              <p:nvPr/>
            </p:nvSpPr>
            <p:spPr>
              <a:xfrm>
                <a:off x="6302414" y="1954288"/>
                <a:ext cx="15144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40" name="Google Shape;240;p19"/>
          <p:cNvGrpSpPr/>
          <p:nvPr/>
        </p:nvGrpSpPr>
        <p:grpSpPr>
          <a:xfrm>
            <a:off x="5859088" y="3314545"/>
            <a:ext cx="2666963" cy="1071880"/>
            <a:chOff x="5898663" y="3314545"/>
            <a:chExt cx="2666963" cy="1071880"/>
          </a:xfrm>
        </p:grpSpPr>
        <p:grpSp>
          <p:nvGrpSpPr>
            <p:cNvPr id="241" name="Google Shape;241;p19"/>
            <p:cNvGrpSpPr/>
            <p:nvPr/>
          </p:nvGrpSpPr>
          <p:grpSpPr>
            <a:xfrm>
              <a:off x="5898663" y="3314545"/>
              <a:ext cx="403800" cy="381861"/>
              <a:chOff x="736220" y="1563536"/>
              <a:chExt cx="378160" cy="357614"/>
            </a:xfrm>
          </p:grpSpPr>
          <p:sp>
            <p:nvSpPr>
              <p:cNvPr id="242" name="Google Shape;242;p19"/>
              <p:cNvSpPr/>
              <p:nvPr/>
            </p:nvSpPr>
            <p:spPr>
              <a:xfrm>
                <a:off x="813988" y="1658318"/>
                <a:ext cx="201048" cy="169275"/>
              </a:xfrm>
              <a:custGeom>
                <a:avLst/>
                <a:gdLst/>
                <a:ahLst/>
                <a:cxnLst/>
                <a:rect l="l" t="t" r="r" b="b"/>
                <a:pathLst>
                  <a:path w="5695" h="4795" extrusionOk="0">
                    <a:moveTo>
                      <a:pt x="3031" y="1"/>
                    </a:moveTo>
                    <a:cubicBezTo>
                      <a:pt x="2240" y="1"/>
                      <a:pt x="1446" y="378"/>
                      <a:pt x="973" y="1175"/>
                    </a:cubicBezTo>
                    <a:cubicBezTo>
                      <a:pt x="0" y="2832"/>
                      <a:pt x="1254" y="4795"/>
                      <a:pt x="3015" y="4795"/>
                    </a:cubicBezTo>
                    <a:cubicBezTo>
                      <a:pt x="3219" y="4795"/>
                      <a:pt x="3430" y="4768"/>
                      <a:pt x="3645" y="4712"/>
                    </a:cubicBezTo>
                    <a:cubicBezTo>
                      <a:pt x="4931" y="4391"/>
                      <a:pt x="5695" y="3064"/>
                      <a:pt x="5373" y="1798"/>
                    </a:cubicBezTo>
                    <a:cubicBezTo>
                      <a:pt x="5068" y="631"/>
                      <a:pt x="4052" y="1"/>
                      <a:pt x="30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>
                <a:off x="736220" y="1563536"/>
                <a:ext cx="378160" cy="357614"/>
              </a:xfrm>
              <a:custGeom>
                <a:avLst/>
                <a:gdLst/>
                <a:ahLst/>
                <a:cxnLst/>
                <a:rect l="l" t="t" r="r" b="b"/>
                <a:pathLst>
                  <a:path w="10712" h="10130" extrusionOk="0">
                    <a:moveTo>
                      <a:pt x="5245" y="525"/>
                    </a:moveTo>
                    <a:lnTo>
                      <a:pt x="5225" y="545"/>
                    </a:lnTo>
                    <a:cubicBezTo>
                      <a:pt x="5239" y="545"/>
                      <a:pt x="5252" y="545"/>
                      <a:pt x="5265" y="545"/>
                    </a:cubicBezTo>
                    <a:cubicBezTo>
                      <a:pt x="7539" y="545"/>
                      <a:pt x="9467" y="2246"/>
                      <a:pt x="9747" y="4503"/>
                    </a:cubicBezTo>
                    <a:cubicBezTo>
                      <a:pt x="10048" y="6774"/>
                      <a:pt x="8601" y="8904"/>
                      <a:pt x="6371" y="9487"/>
                    </a:cubicBezTo>
                    <a:cubicBezTo>
                      <a:pt x="5989" y="9585"/>
                      <a:pt x="5607" y="9631"/>
                      <a:pt x="5230" y="9631"/>
                    </a:cubicBezTo>
                    <a:cubicBezTo>
                      <a:pt x="3209" y="9631"/>
                      <a:pt x="1370" y="8281"/>
                      <a:pt x="845" y="6232"/>
                    </a:cubicBezTo>
                    <a:cubicBezTo>
                      <a:pt x="81" y="3338"/>
                      <a:pt x="2251" y="525"/>
                      <a:pt x="5245" y="525"/>
                    </a:cubicBezTo>
                    <a:close/>
                    <a:moveTo>
                      <a:pt x="5248" y="1"/>
                    </a:moveTo>
                    <a:cubicBezTo>
                      <a:pt x="5034" y="1"/>
                      <a:pt x="4819" y="14"/>
                      <a:pt x="4602" y="42"/>
                    </a:cubicBezTo>
                    <a:cubicBezTo>
                      <a:pt x="1950" y="384"/>
                      <a:pt x="1" y="2715"/>
                      <a:pt x="182" y="5388"/>
                    </a:cubicBezTo>
                    <a:cubicBezTo>
                      <a:pt x="342" y="8060"/>
                      <a:pt x="2553" y="10130"/>
                      <a:pt x="5245" y="10130"/>
                    </a:cubicBezTo>
                    <a:cubicBezTo>
                      <a:pt x="5667" y="10130"/>
                      <a:pt x="6089" y="10070"/>
                      <a:pt x="6511" y="9969"/>
                    </a:cubicBezTo>
                    <a:cubicBezTo>
                      <a:pt x="9104" y="9306"/>
                      <a:pt x="10711" y="6734"/>
                      <a:pt x="10209" y="4102"/>
                    </a:cubicBezTo>
                    <a:cubicBezTo>
                      <a:pt x="9748" y="1704"/>
                      <a:pt x="7628" y="1"/>
                      <a:pt x="52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" name="Google Shape;245;p19"/>
            <p:cNvSpPr txBox="1"/>
            <p:nvPr/>
          </p:nvSpPr>
          <p:spPr>
            <a:xfrm>
              <a:off x="6302426" y="3593825"/>
              <a:ext cx="22632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the bot will recommend a list of places that satisfies these  preferences on the map .</a:t>
              </a:r>
              <a:endPara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47" name="Google Shape;247;p19"/>
          <p:cNvGrpSpPr/>
          <p:nvPr/>
        </p:nvGrpSpPr>
        <p:grpSpPr>
          <a:xfrm>
            <a:off x="1710650" y="1133517"/>
            <a:ext cx="4350375" cy="4339933"/>
            <a:chOff x="1750225" y="1133517"/>
            <a:chExt cx="4350375" cy="4339933"/>
          </a:xfrm>
        </p:grpSpPr>
        <p:grpSp>
          <p:nvGrpSpPr>
            <p:cNvPr id="248" name="Google Shape;248;p19"/>
            <p:cNvGrpSpPr/>
            <p:nvPr/>
          </p:nvGrpSpPr>
          <p:grpSpPr>
            <a:xfrm>
              <a:off x="3748068" y="1374765"/>
              <a:ext cx="1639065" cy="3001251"/>
              <a:chOff x="3629375" y="1218490"/>
              <a:chExt cx="1885500" cy="3452491"/>
            </a:xfrm>
          </p:grpSpPr>
          <p:sp>
            <p:nvSpPr>
              <p:cNvPr id="249" name="Google Shape;249;p19"/>
              <p:cNvSpPr/>
              <p:nvPr/>
            </p:nvSpPr>
            <p:spPr>
              <a:xfrm>
                <a:off x="3629375" y="1218490"/>
                <a:ext cx="1885500" cy="3361200"/>
              </a:xfrm>
              <a:prstGeom prst="roundRect">
                <a:avLst>
                  <a:gd name="adj" fmla="val 6018"/>
                </a:avLst>
              </a:prstGeom>
              <a:solidFill>
                <a:schemeClr val="lt1"/>
              </a:solidFill>
              <a:ln w="9525" cap="flat" cmpd="sng">
                <a:solidFill>
                  <a:srgbClr val="DBDBD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3629926" y="1218490"/>
                <a:ext cx="1884763" cy="3452491"/>
              </a:xfrm>
              <a:custGeom>
                <a:avLst/>
                <a:gdLst/>
                <a:ahLst/>
                <a:cxnLst/>
                <a:rect l="l" t="t" r="r" b="b"/>
                <a:pathLst>
                  <a:path w="53514" h="86469" extrusionOk="0">
                    <a:moveTo>
                      <a:pt x="27892" y="10209"/>
                    </a:moveTo>
                    <a:lnTo>
                      <a:pt x="27892" y="19915"/>
                    </a:lnTo>
                    <a:lnTo>
                      <a:pt x="9506" y="19915"/>
                    </a:lnTo>
                    <a:lnTo>
                      <a:pt x="11334" y="16016"/>
                    </a:lnTo>
                    <a:lnTo>
                      <a:pt x="22085" y="16016"/>
                    </a:lnTo>
                    <a:lnTo>
                      <a:pt x="27892" y="10209"/>
                    </a:lnTo>
                    <a:close/>
                    <a:moveTo>
                      <a:pt x="32896" y="13685"/>
                    </a:moveTo>
                    <a:lnTo>
                      <a:pt x="32896" y="19915"/>
                    </a:lnTo>
                    <a:lnTo>
                      <a:pt x="29500" y="19915"/>
                    </a:lnTo>
                    <a:lnTo>
                      <a:pt x="29500" y="13685"/>
                    </a:lnTo>
                    <a:close/>
                    <a:moveTo>
                      <a:pt x="42200" y="6732"/>
                    </a:moveTo>
                    <a:lnTo>
                      <a:pt x="49153" y="14409"/>
                    </a:lnTo>
                    <a:lnTo>
                      <a:pt x="40572" y="19935"/>
                    </a:lnTo>
                    <a:lnTo>
                      <a:pt x="33700" y="19935"/>
                    </a:lnTo>
                    <a:lnTo>
                      <a:pt x="33700" y="13484"/>
                    </a:lnTo>
                    <a:lnTo>
                      <a:pt x="42200" y="6732"/>
                    </a:lnTo>
                    <a:close/>
                    <a:moveTo>
                      <a:pt x="33800" y="21522"/>
                    </a:moveTo>
                    <a:lnTo>
                      <a:pt x="33800" y="26526"/>
                    </a:lnTo>
                    <a:lnTo>
                      <a:pt x="28194" y="26526"/>
                    </a:lnTo>
                    <a:lnTo>
                      <a:pt x="28194" y="21522"/>
                    </a:lnTo>
                    <a:close/>
                    <a:moveTo>
                      <a:pt x="27390" y="21522"/>
                    </a:moveTo>
                    <a:lnTo>
                      <a:pt x="27390" y="28555"/>
                    </a:lnTo>
                    <a:lnTo>
                      <a:pt x="21723" y="28555"/>
                    </a:lnTo>
                    <a:lnTo>
                      <a:pt x="23612" y="21522"/>
                    </a:lnTo>
                    <a:close/>
                    <a:moveTo>
                      <a:pt x="41276" y="21382"/>
                    </a:moveTo>
                    <a:lnTo>
                      <a:pt x="51665" y="25923"/>
                    </a:lnTo>
                    <a:lnTo>
                      <a:pt x="47947" y="29801"/>
                    </a:lnTo>
                    <a:lnTo>
                      <a:pt x="40954" y="26546"/>
                    </a:lnTo>
                    <a:lnTo>
                      <a:pt x="40874" y="26506"/>
                    </a:lnTo>
                    <a:lnTo>
                      <a:pt x="34584" y="26506"/>
                    </a:lnTo>
                    <a:lnTo>
                      <a:pt x="34584" y="21522"/>
                    </a:lnTo>
                    <a:lnTo>
                      <a:pt x="41034" y="21522"/>
                    </a:lnTo>
                    <a:lnTo>
                      <a:pt x="41276" y="21382"/>
                    </a:lnTo>
                    <a:close/>
                    <a:moveTo>
                      <a:pt x="33800" y="27330"/>
                    </a:moveTo>
                    <a:lnTo>
                      <a:pt x="33800" y="31851"/>
                    </a:lnTo>
                    <a:lnTo>
                      <a:pt x="28194" y="31851"/>
                    </a:lnTo>
                    <a:lnTo>
                      <a:pt x="28194" y="27330"/>
                    </a:lnTo>
                    <a:close/>
                    <a:moveTo>
                      <a:pt x="40391" y="27330"/>
                    </a:moveTo>
                    <a:lnTo>
                      <a:pt x="40391" y="31851"/>
                    </a:lnTo>
                    <a:lnTo>
                      <a:pt x="34584" y="31851"/>
                    </a:lnTo>
                    <a:lnTo>
                      <a:pt x="34584" y="27330"/>
                    </a:lnTo>
                    <a:close/>
                    <a:moveTo>
                      <a:pt x="11676" y="21522"/>
                    </a:moveTo>
                    <a:lnTo>
                      <a:pt x="11676" y="33298"/>
                    </a:lnTo>
                    <a:lnTo>
                      <a:pt x="3216" y="33298"/>
                    </a:lnTo>
                    <a:lnTo>
                      <a:pt x="8742" y="21522"/>
                    </a:lnTo>
                    <a:close/>
                    <a:moveTo>
                      <a:pt x="21944" y="21522"/>
                    </a:moveTo>
                    <a:lnTo>
                      <a:pt x="18769" y="33298"/>
                    </a:lnTo>
                    <a:lnTo>
                      <a:pt x="12480" y="33298"/>
                    </a:lnTo>
                    <a:lnTo>
                      <a:pt x="12480" y="21522"/>
                    </a:lnTo>
                    <a:close/>
                    <a:moveTo>
                      <a:pt x="27390" y="29359"/>
                    </a:moveTo>
                    <a:lnTo>
                      <a:pt x="27390" y="35086"/>
                    </a:lnTo>
                    <a:lnTo>
                      <a:pt x="19955" y="35086"/>
                    </a:lnTo>
                    <a:lnTo>
                      <a:pt x="21502" y="29359"/>
                    </a:lnTo>
                    <a:close/>
                    <a:moveTo>
                      <a:pt x="40391" y="32655"/>
                    </a:moveTo>
                    <a:lnTo>
                      <a:pt x="40391" y="35086"/>
                    </a:lnTo>
                    <a:lnTo>
                      <a:pt x="28194" y="35086"/>
                    </a:lnTo>
                    <a:lnTo>
                      <a:pt x="28194" y="32655"/>
                    </a:lnTo>
                    <a:close/>
                    <a:moveTo>
                      <a:pt x="8420" y="34102"/>
                    </a:moveTo>
                    <a:lnTo>
                      <a:pt x="8420" y="40552"/>
                    </a:lnTo>
                    <a:lnTo>
                      <a:pt x="1970" y="35930"/>
                    </a:lnTo>
                    <a:lnTo>
                      <a:pt x="2834" y="34102"/>
                    </a:lnTo>
                    <a:close/>
                    <a:moveTo>
                      <a:pt x="14368" y="34102"/>
                    </a:moveTo>
                    <a:lnTo>
                      <a:pt x="14368" y="44812"/>
                    </a:lnTo>
                    <a:lnTo>
                      <a:pt x="9224" y="41115"/>
                    </a:lnTo>
                    <a:lnTo>
                      <a:pt x="9224" y="34102"/>
                    </a:lnTo>
                    <a:close/>
                    <a:moveTo>
                      <a:pt x="18568" y="34102"/>
                    </a:moveTo>
                    <a:lnTo>
                      <a:pt x="15474" y="45616"/>
                    </a:lnTo>
                    <a:lnTo>
                      <a:pt x="15172" y="45415"/>
                    </a:lnTo>
                    <a:lnTo>
                      <a:pt x="15172" y="34102"/>
                    </a:lnTo>
                    <a:close/>
                    <a:moveTo>
                      <a:pt x="40612" y="36694"/>
                    </a:moveTo>
                    <a:lnTo>
                      <a:pt x="44491" y="38643"/>
                    </a:lnTo>
                    <a:lnTo>
                      <a:pt x="44491" y="48751"/>
                    </a:lnTo>
                    <a:lnTo>
                      <a:pt x="28174" y="48751"/>
                    </a:lnTo>
                    <a:lnTo>
                      <a:pt x="31509" y="36694"/>
                    </a:lnTo>
                    <a:close/>
                    <a:moveTo>
                      <a:pt x="29862" y="36694"/>
                    </a:moveTo>
                    <a:lnTo>
                      <a:pt x="28596" y="41235"/>
                    </a:lnTo>
                    <a:lnTo>
                      <a:pt x="25782" y="41235"/>
                    </a:lnTo>
                    <a:cubicBezTo>
                      <a:pt x="24516" y="41235"/>
                      <a:pt x="23471" y="42260"/>
                      <a:pt x="23471" y="43526"/>
                    </a:cubicBezTo>
                    <a:lnTo>
                      <a:pt x="23471" y="44752"/>
                    </a:lnTo>
                    <a:cubicBezTo>
                      <a:pt x="23471" y="45254"/>
                      <a:pt x="23070" y="45676"/>
                      <a:pt x="22547" y="45676"/>
                    </a:cubicBezTo>
                    <a:lnTo>
                      <a:pt x="21000" y="45676"/>
                    </a:lnTo>
                    <a:cubicBezTo>
                      <a:pt x="19633" y="45676"/>
                      <a:pt x="18528" y="46802"/>
                      <a:pt x="18508" y="48168"/>
                    </a:cubicBezTo>
                    <a:lnTo>
                      <a:pt x="18508" y="50599"/>
                    </a:lnTo>
                    <a:cubicBezTo>
                      <a:pt x="18508" y="51263"/>
                      <a:pt x="17965" y="51785"/>
                      <a:pt x="17322" y="51785"/>
                    </a:cubicBezTo>
                    <a:lnTo>
                      <a:pt x="15474" y="51785"/>
                    </a:lnTo>
                    <a:lnTo>
                      <a:pt x="19533" y="36694"/>
                    </a:lnTo>
                    <a:close/>
                    <a:moveTo>
                      <a:pt x="52388" y="49555"/>
                    </a:moveTo>
                    <a:lnTo>
                      <a:pt x="45958" y="52308"/>
                    </a:lnTo>
                    <a:cubicBezTo>
                      <a:pt x="42019" y="54016"/>
                      <a:pt x="37779" y="54880"/>
                      <a:pt x="33499" y="54880"/>
                    </a:cubicBezTo>
                    <a:lnTo>
                      <a:pt x="27912" y="54880"/>
                    </a:lnTo>
                    <a:cubicBezTo>
                      <a:pt x="27189" y="54880"/>
                      <a:pt x="26667" y="54176"/>
                      <a:pt x="26868" y="53493"/>
                    </a:cubicBezTo>
                    <a:lnTo>
                      <a:pt x="27953" y="49555"/>
                    </a:lnTo>
                    <a:close/>
                    <a:moveTo>
                      <a:pt x="47827" y="53252"/>
                    </a:moveTo>
                    <a:lnTo>
                      <a:pt x="47827" y="62435"/>
                    </a:lnTo>
                    <a:lnTo>
                      <a:pt x="34323" y="62435"/>
                    </a:lnTo>
                    <a:lnTo>
                      <a:pt x="34323" y="56467"/>
                    </a:lnTo>
                    <a:cubicBezTo>
                      <a:pt x="38543" y="56367"/>
                      <a:pt x="42702" y="55442"/>
                      <a:pt x="46601" y="53795"/>
                    </a:cubicBezTo>
                    <a:lnTo>
                      <a:pt x="47827" y="53252"/>
                    </a:lnTo>
                    <a:close/>
                    <a:moveTo>
                      <a:pt x="17765" y="57934"/>
                    </a:moveTo>
                    <a:lnTo>
                      <a:pt x="17765" y="62516"/>
                    </a:lnTo>
                    <a:lnTo>
                      <a:pt x="12560" y="62516"/>
                    </a:lnTo>
                    <a:lnTo>
                      <a:pt x="13786" y="57934"/>
                    </a:lnTo>
                    <a:close/>
                    <a:moveTo>
                      <a:pt x="14288" y="49936"/>
                    </a:moveTo>
                    <a:lnTo>
                      <a:pt x="9646" y="67158"/>
                    </a:lnTo>
                    <a:lnTo>
                      <a:pt x="1910" y="67158"/>
                    </a:lnTo>
                    <a:lnTo>
                      <a:pt x="1910" y="49936"/>
                    </a:lnTo>
                    <a:close/>
                    <a:moveTo>
                      <a:pt x="28375" y="41999"/>
                    </a:moveTo>
                    <a:lnTo>
                      <a:pt x="25320" y="53031"/>
                    </a:lnTo>
                    <a:cubicBezTo>
                      <a:pt x="24838" y="54759"/>
                      <a:pt x="26144" y="56447"/>
                      <a:pt x="27912" y="56447"/>
                    </a:cubicBezTo>
                    <a:lnTo>
                      <a:pt x="33519" y="56447"/>
                    </a:lnTo>
                    <a:lnTo>
                      <a:pt x="33519" y="72322"/>
                    </a:lnTo>
                    <a:lnTo>
                      <a:pt x="31007" y="72322"/>
                    </a:lnTo>
                    <a:cubicBezTo>
                      <a:pt x="28736" y="72322"/>
                      <a:pt x="26908" y="70473"/>
                      <a:pt x="26908" y="68223"/>
                    </a:cubicBezTo>
                    <a:cubicBezTo>
                      <a:pt x="26908" y="65068"/>
                      <a:pt x="24336" y="62496"/>
                      <a:pt x="21181" y="62496"/>
                    </a:cubicBezTo>
                    <a:lnTo>
                      <a:pt x="18568" y="62496"/>
                    </a:lnTo>
                    <a:lnTo>
                      <a:pt x="18568" y="57171"/>
                    </a:lnTo>
                    <a:lnTo>
                      <a:pt x="14007" y="57171"/>
                    </a:lnTo>
                    <a:lnTo>
                      <a:pt x="15233" y="52589"/>
                    </a:lnTo>
                    <a:lnTo>
                      <a:pt x="17302" y="52589"/>
                    </a:lnTo>
                    <a:cubicBezTo>
                      <a:pt x="18408" y="52589"/>
                      <a:pt x="19312" y="51685"/>
                      <a:pt x="19312" y="50579"/>
                    </a:cubicBezTo>
                    <a:lnTo>
                      <a:pt x="19312" y="48148"/>
                    </a:lnTo>
                    <a:cubicBezTo>
                      <a:pt x="19312" y="47224"/>
                      <a:pt x="20075" y="46460"/>
                      <a:pt x="21020" y="46460"/>
                    </a:cubicBezTo>
                    <a:lnTo>
                      <a:pt x="22567" y="46460"/>
                    </a:lnTo>
                    <a:cubicBezTo>
                      <a:pt x="23512" y="46460"/>
                      <a:pt x="24295" y="45676"/>
                      <a:pt x="24295" y="44732"/>
                    </a:cubicBezTo>
                    <a:lnTo>
                      <a:pt x="24295" y="43506"/>
                    </a:lnTo>
                    <a:cubicBezTo>
                      <a:pt x="24295" y="42682"/>
                      <a:pt x="24959" y="41999"/>
                      <a:pt x="25803" y="41999"/>
                    </a:cubicBezTo>
                    <a:close/>
                    <a:moveTo>
                      <a:pt x="9445" y="67961"/>
                    </a:moveTo>
                    <a:lnTo>
                      <a:pt x="8260" y="72342"/>
                    </a:lnTo>
                    <a:lnTo>
                      <a:pt x="1910" y="72342"/>
                    </a:lnTo>
                    <a:lnTo>
                      <a:pt x="1910" y="67961"/>
                    </a:lnTo>
                    <a:close/>
                    <a:moveTo>
                      <a:pt x="17081" y="1"/>
                    </a:moveTo>
                    <a:lnTo>
                      <a:pt x="11917" y="10992"/>
                    </a:lnTo>
                    <a:lnTo>
                      <a:pt x="1" y="10992"/>
                    </a:lnTo>
                    <a:lnTo>
                      <a:pt x="1" y="12580"/>
                    </a:lnTo>
                    <a:lnTo>
                      <a:pt x="11173" y="12580"/>
                    </a:lnTo>
                    <a:lnTo>
                      <a:pt x="4622" y="26526"/>
                    </a:lnTo>
                    <a:lnTo>
                      <a:pt x="1" y="26526"/>
                    </a:lnTo>
                    <a:lnTo>
                      <a:pt x="1" y="27330"/>
                    </a:lnTo>
                    <a:lnTo>
                      <a:pt x="4241" y="27330"/>
                    </a:lnTo>
                    <a:lnTo>
                      <a:pt x="644" y="34966"/>
                    </a:lnTo>
                    <a:lnTo>
                      <a:pt x="1" y="34503"/>
                    </a:lnTo>
                    <a:lnTo>
                      <a:pt x="1" y="36493"/>
                    </a:lnTo>
                    <a:lnTo>
                      <a:pt x="15012" y="47264"/>
                    </a:lnTo>
                    <a:lnTo>
                      <a:pt x="14710" y="48349"/>
                    </a:lnTo>
                    <a:lnTo>
                      <a:pt x="1" y="48349"/>
                    </a:lnTo>
                    <a:lnTo>
                      <a:pt x="1" y="49956"/>
                    </a:lnTo>
                    <a:lnTo>
                      <a:pt x="302" y="49956"/>
                    </a:lnTo>
                    <a:lnTo>
                      <a:pt x="302" y="54880"/>
                    </a:lnTo>
                    <a:lnTo>
                      <a:pt x="1" y="54880"/>
                    </a:lnTo>
                    <a:lnTo>
                      <a:pt x="1" y="55683"/>
                    </a:lnTo>
                    <a:lnTo>
                      <a:pt x="302" y="55683"/>
                    </a:lnTo>
                    <a:lnTo>
                      <a:pt x="302" y="61089"/>
                    </a:lnTo>
                    <a:lnTo>
                      <a:pt x="1" y="61089"/>
                    </a:lnTo>
                    <a:lnTo>
                      <a:pt x="1" y="61893"/>
                    </a:lnTo>
                    <a:lnTo>
                      <a:pt x="302" y="61893"/>
                    </a:lnTo>
                    <a:lnTo>
                      <a:pt x="302" y="67158"/>
                    </a:lnTo>
                    <a:lnTo>
                      <a:pt x="1" y="67158"/>
                    </a:lnTo>
                    <a:lnTo>
                      <a:pt x="1" y="67961"/>
                    </a:lnTo>
                    <a:lnTo>
                      <a:pt x="302" y="67961"/>
                    </a:lnTo>
                    <a:lnTo>
                      <a:pt x="302" y="72342"/>
                    </a:lnTo>
                    <a:lnTo>
                      <a:pt x="1" y="72342"/>
                    </a:lnTo>
                    <a:lnTo>
                      <a:pt x="1" y="73950"/>
                    </a:lnTo>
                    <a:lnTo>
                      <a:pt x="8541" y="73950"/>
                    </a:lnTo>
                    <a:lnTo>
                      <a:pt x="20096" y="85384"/>
                    </a:lnTo>
                    <a:lnTo>
                      <a:pt x="21241" y="84238"/>
                    </a:lnTo>
                    <a:lnTo>
                      <a:pt x="9767" y="72905"/>
                    </a:lnTo>
                    <a:lnTo>
                      <a:pt x="12118" y="64143"/>
                    </a:lnTo>
                    <a:lnTo>
                      <a:pt x="17765" y="64143"/>
                    </a:lnTo>
                    <a:lnTo>
                      <a:pt x="17765" y="76763"/>
                    </a:lnTo>
                    <a:lnTo>
                      <a:pt x="25622" y="76763"/>
                    </a:lnTo>
                    <a:lnTo>
                      <a:pt x="25622" y="85545"/>
                    </a:lnTo>
                    <a:lnTo>
                      <a:pt x="26425" y="85545"/>
                    </a:lnTo>
                    <a:lnTo>
                      <a:pt x="26425" y="75959"/>
                    </a:lnTo>
                    <a:lnTo>
                      <a:pt x="18568" y="75959"/>
                    </a:lnTo>
                    <a:lnTo>
                      <a:pt x="18568" y="64143"/>
                    </a:lnTo>
                    <a:lnTo>
                      <a:pt x="21181" y="64143"/>
                    </a:lnTo>
                    <a:cubicBezTo>
                      <a:pt x="23451" y="64143"/>
                      <a:pt x="25280" y="65972"/>
                      <a:pt x="25280" y="68243"/>
                    </a:cubicBezTo>
                    <a:cubicBezTo>
                      <a:pt x="25300" y="71398"/>
                      <a:pt x="27852" y="73950"/>
                      <a:pt x="31007" y="73950"/>
                    </a:cubicBezTo>
                    <a:lnTo>
                      <a:pt x="47023" y="73950"/>
                    </a:lnTo>
                    <a:lnTo>
                      <a:pt x="47023" y="86469"/>
                    </a:lnTo>
                    <a:lnTo>
                      <a:pt x="47827" y="86469"/>
                    </a:lnTo>
                    <a:lnTo>
                      <a:pt x="47827" y="73950"/>
                    </a:lnTo>
                    <a:lnTo>
                      <a:pt x="53493" y="73950"/>
                    </a:lnTo>
                    <a:lnTo>
                      <a:pt x="53493" y="72342"/>
                    </a:lnTo>
                    <a:lnTo>
                      <a:pt x="34323" y="72342"/>
                    </a:lnTo>
                    <a:lnTo>
                      <a:pt x="34323" y="63259"/>
                    </a:lnTo>
                    <a:lnTo>
                      <a:pt x="53493" y="63259"/>
                    </a:lnTo>
                    <a:lnTo>
                      <a:pt x="53493" y="62455"/>
                    </a:lnTo>
                    <a:lnTo>
                      <a:pt x="48630" y="62455"/>
                    </a:lnTo>
                    <a:lnTo>
                      <a:pt x="48630" y="52910"/>
                    </a:lnTo>
                    <a:lnTo>
                      <a:pt x="52951" y="51042"/>
                    </a:lnTo>
                    <a:lnTo>
                      <a:pt x="52710" y="51685"/>
                    </a:lnTo>
                    <a:lnTo>
                      <a:pt x="53453" y="51986"/>
                    </a:lnTo>
                    <a:lnTo>
                      <a:pt x="53513" y="51886"/>
                    </a:lnTo>
                    <a:lnTo>
                      <a:pt x="53513" y="48751"/>
                    </a:lnTo>
                    <a:lnTo>
                      <a:pt x="45315" y="48751"/>
                    </a:lnTo>
                    <a:lnTo>
                      <a:pt x="45315" y="39065"/>
                    </a:lnTo>
                    <a:lnTo>
                      <a:pt x="50539" y="41697"/>
                    </a:lnTo>
                    <a:cubicBezTo>
                      <a:pt x="51484" y="42160"/>
                      <a:pt x="52468" y="42541"/>
                      <a:pt x="53513" y="42803"/>
                    </a:cubicBezTo>
                    <a:lnTo>
                      <a:pt x="53513" y="41135"/>
                    </a:lnTo>
                    <a:cubicBezTo>
                      <a:pt x="52730" y="40914"/>
                      <a:pt x="51966" y="40612"/>
                      <a:pt x="51263" y="40251"/>
                    </a:cubicBezTo>
                    <a:lnTo>
                      <a:pt x="41215" y="35187"/>
                    </a:lnTo>
                    <a:lnTo>
                      <a:pt x="41215" y="27551"/>
                    </a:lnTo>
                    <a:lnTo>
                      <a:pt x="53493" y="33298"/>
                    </a:lnTo>
                    <a:lnTo>
                      <a:pt x="53493" y="32414"/>
                    </a:lnTo>
                    <a:lnTo>
                      <a:pt x="48711" y="30183"/>
                    </a:lnTo>
                    <a:lnTo>
                      <a:pt x="53493" y="25179"/>
                    </a:lnTo>
                    <a:lnTo>
                      <a:pt x="53493" y="24014"/>
                    </a:lnTo>
                    <a:lnTo>
                      <a:pt x="52247" y="25300"/>
                    </a:lnTo>
                    <a:lnTo>
                      <a:pt x="42099" y="20859"/>
                    </a:lnTo>
                    <a:lnTo>
                      <a:pt x="53493" y="13524"/>
                    </a:lnTo>
                    <a:lnTo>
                      <a:pt x="53493" y="11615"/>
                    </a:lnTo>
                    <a:lnTo>
                      <a:pt x="49836" y="13966"/>
                    </a:lnTo>
                    <a:lnTo>
                      <a:pt x="42843" y="6230"/>
                    </a:lnTo>
                    <a:lnTo>
                      <a:pt x="50298" y="322"/>
                    </a:lnTo>
                    <a:lnTo>
                      <a:pt x="50037" y="21"/>
                    </a:lnTo>
                    <a:lnTo>
                      <a:pt x="49394" y="21"/>
                    </a:lnTo>
                    <a:lnTo>
                      <a:pt x="33157" y="12901"/>
                    </a:lnTo>
                    <a:lnTo>
                      <a:pt x="29500" y="12901"/>
                    </a:lnTo>
                    <a:lnTo>
                      <a:pt x="29500" y="1"/>
                    </a:lnTo>
                    <a:lnTo>
                      <a:pt x="27892" y="1"/>
                    </a:lnTo>
                    <a:lnTo>
                      <a:pt x="27892" y="9063"/>
                    </a:lnTo>
                    <a:lnTo>
                      <a:pt x="21743" y="15212"/>
                    </a:lnTo>
                    <a:lnTo>
                      <a:pt x="11696" y="15212"/>
                    </a:lnTo>
                    <a:lnTo>
                      <a:pt x="18850" y="1"/>
                    </a:lnTo>
                    <a:close/>
                  </a:path>
                </a:pathLst>
              </a:custGeom>
              <a:solidFill>
                <a:srgbClr val="DBDB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3750943" y="4263802"/>
                <a:ext cx="231466" cy="231466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6572" extrusionOk="0">
                    <a:moveTo>
                      <a:pt x="3276" y="1"/>
                    </a:moveTo>
                    <a:cubicBezTo>
                      <a:pt x="1468" y="1"/>
                      <a:pt x="1" y="1488"/>
                      <a:pt x="1" y="3296"/>
                    </a:cubicBezTo>
                    <a:cubicBezTo>
                      <a:pt x="1" y="5105"/>
                      <a:pt x="1468" y="6572"/>
                      <a:pt x="3276" y="6572"/>
                    </a:cubicBezTo>
                    <a:cubicBezTo>
                      <a:pt x="5085" y="6572"/>
                      <a:pt x="6572" y="5105"/>
                      <a:pt x="6572" y="3296"/>
                    </a:cubicBezTo>
                    <a:cubicBezTo>
                      <a:pt x="6572" y="1488"/>
                      <a:pt x="5085" y="1"/>
                      <a:pt x="32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4220869" y="4263802"/>
                <a:ext cx="231466" cy="231466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6572" extrusionOk="0">
                    <a:moveTo>
                      <a:pt x="3276" y="1"/>
                    </a:moveTo>
                    <a:cubicBezTo>
                      <a:pt x="1468" y="1"/>
                      <a:pt x="1" y="1488"/>
                      <a:pt x="1" y="3296"/>
                    </a:cubicBezTo>
                    <a:cubicBezTo>
                      <a:pt x="1" y="5105"/>
                      <a:pt x="1468" y="6572"/>
                      <a:pt x="3276" y="6572"/>
                    </a:cubicBezTo>
                    <a:cubicBezTo>
                      <a:pt x="5105" y="6572"/>
                      <a:pt x="6572" y="5105"/>
                      <a:pt x="6572" y="3296"/>
                    </a:cubicBezTo>
                    <a:cubicBezTo>
                      <a:pt x="6572" y="1488"/>
                      <a:pt x="5105" y="1"/>
                      <a:pt x="32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4690795" y="4263802"/>
                <a:ext cx="231466" cy="231466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6572" extrusionOk="0">
                    <a:moveTo>
                      <a:pt x="3276" y="1"/>
                    </a:moveTo>
                    <a:cubicBezTo>
                      <a:pt x="1468" y="1"/>
                      <a:pt x="1" y="1488"/>
                      <a:pt x="1" y="3296"/>
                    </a:cubicBezTo>
                    <a:cubicBezTo>
                      <a:pt x="1" y="5105"/>
                      <a:pt x="1468" y="6572"/>
                      <a:pt x="3276" y="6572"/>
                    </a:cubicBezTo>
                    <a:cubicBezTo>
                      <a:pt x="5105" y="6572"/>
                      <a:pt x="6572" y="5105"/>
                      <a:pt x="6572" y="3296"/>
                    </a:cubicBezTo>
                    <a:cubicBezTo>
                      <a:pt x="6572" y="1488"/>
                      <a:pt x="5105" y="1"/>
                      <a:pt x="32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5160721" y="4263802"/>
                <a:ext cx="231466" cy="231466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6572" extrusionOk="0">
                    <a:moveTo>
                      <a:pt x="3276" y="1"/>
                    </a:moveTo>
                    <a:cubicBezTo>
                      <a:pt x="1468" y="1"/>
                      <a:pt x="1" y="1488"/>
                      <a:pt x="1" y="3296"/>
                    </a:cubicBezTo>
                    <a:cubicBezTo>
                      <a:pt x="1" y="5105"/>
                      <a:pt x="1468" y="6572"/>
                      <a:pt x="3276" y="6572"/>
                    </a:cubicBezTo>
                    <a:cubicBezTo>
                      <a:pt x="5105" y="6572"/>
                      <a:pt x="6572" y="5105"/>
                      <a:pt x="6572" y="3296"/>
                    </a:cubicBezTo>
                    <a:cubicBezTo>
                      <a:pt x="6572" y="1488"/>
                      <a:pt x="5105" y="1"/>
                      <a:pt x="32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5" name="Google Shape;255;p19"/>
            <p:cNvSpPr/>
            <p:nvPr/>
          </p:nvSpPr>
          <p:spPr>
            <a:xfrm>
              <a:off x="3743125" y="2092825"/>
              <a:ext cx="1693075" cy="617475"/>
            </a:xfrm>
            <a:custGeom>
              <a:avLst/>
              <a:gdLst/>
              <a:ahLst/>
              <a:cxnLst/>
              <a:rect l="l" t="t" r="r" b="b"/>
              <a:pathLst>
                <a:path w="67723" h="24699" extrusionOk="0">
                  <a:moveTo>
                    <a:pt x="0" y="24699"/>
                  </a:moveTo>
                  <a:lnTo>
                    <a:pt x="6805" y="8703"/>
                  </a:lnTo>
                  <a:lnTo>
                    <a:pt x="10446" y="0"/>
                  </a:lnTo>
                  <a:lnTo>
                    <a:pt x="34332" y="123"/>
                  </a:lnTo>
                  <a:lnTo>
                    <a:pt x="34332" y="16109"/>
                  </a:lnTo>
                  <a:lnTo>
                    <a:pt x="50009" y="16233"/>
                  </a:lnTo>
                  <a:lnTo>
                    <a:pt x="50195" y="8579"/>
                  </a:lnTo>
                  <a:lnTo>
                    <a:pt x="58959" y="13518"/>
                  </a:lnTo>
                  <a:lnTo>
                    <a:pt x="67130" y="3829"/>
                  </a:lnTo>
                  <a:lnTo>
                    <a:pt x="67723" y="3950"/>
                  </a:lnTo>
                </a:path>
              </a:pathLst>
            </a:cu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19"/>
            <p:cNvSpPr/>
            <p:nvPr/>
          </p:nvSpPr>
          <p:spPr>
            <a:xfrm>
              <a:off x="5437925" y="1341700"/>
              <a:ext cx="662675" cy="4131750"/>
            </a:xfrm>
            <a:custGeom>
              <a:avLst/>
              <a:gdLst/>
              <a:ahLst/>
              <a:cxnLst/>
              <a:rect l="l" t="t" r="r" b="b"/>
              <a:pathLst>
                <a:path w="26507" h="165270" extrusionOk="0">
                  <a:moveTo>
                    <a:pt x="0" y="33099"/>
                  </a:moveTo>
                  <a:lnTo>
                    <a:pt x="26507" y="0"/>
                  </a:lnTo>
                  <a:lnTo>
                    <a:pt x="26507" y="16527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257" name="Google Shape;257;p19"/>
            <p:cNvCxnSpPr/>
            <p:nvPr/>
          </p:nvCxnSpPr>
          <p:spPr>
            <a:xfrm rot="10800000">
              <a:off x="1750225" y="2707242"/>
              <a:ext cx="196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8" name="Google Shape;258;p19"/>
            <p:cNvGrpSpPr/>
            <p:nvPr/>
          </p:nvGrpSpPr>
          <p:grpSpPr>
            <a:xfrm>
              <a:off x="3659325" y="1133517"/>
              <a:ext cx="1816499" cy="3548767"/>
              <a:chOff x="778675" y="1383025"/>
              <a:chExt cx="1127350" cy="2202425"/>
            </a:xfrm>
          </p:grpSpPr>
          <p:sp>
            <p:nvSpPr>
              <p:cNvPr id="259" name="Google Shape;259;p19"/>
              <p:cNvSpPr/>
              <p:nvPr/>
            </p:nvSpPr>
            <p:spPr>
              <a:xfrm>
                <a:off x="778675" y="1383025"/>
                <a:ext cx="1127350" cy="2202425"/>
              </a:xfrm>
              <a:custGeom>
                <a:avLst/>
                <a:gdLst/>
                <a:ahLst/>
                <a:cxnLst/>
                <a:rect l="l" t="t" r="r" b="b"/>
                <a:pathLst>
                  <a:path w="45094" h="88097" extrusionOk="0">
                    <a:moveTo>
                      <a:pt x="18468" y="2673"/>
                    </a:moveTo>
                    <a:cubicBezTo>
                      <a:pt x="18474" y="2673"/>
                      <a:pt x="18481" y="2673"/>
                      <a:pt x="18487" y="2673"/>
                    </a:cubicBezTo>
                    <a:lnTo>
                      <a:pt x="26606" y="2673"/>
                    </a:lnTo>
                    <a:cubicBezTo>
                      <a:pt x="27731" y="2673"/>
                      <a:pt x="27731" y="4361"/>
                      <a:pt x="26606" y="4361"/>
                    </a:cubicBezTo>
                    <a:lnTo>
                      <a:pt x="18487" y="4361"/>
                    </a:lnTo>
                    <a:cubicBezTo>
                      <a:pt x="17369" y="4341"/>
                      <a:pt x="17362" y="2673"/>
                      <a:pt x="18468" y="2673"/>
                    </a:cubicBezTo>
                    <a:close/>
                    <a:moveTo>
                      <a:pt x="6953" y="2512"/>
                    </a:moveTo>
                    <a:cubicBezTo>
                      <a:pt x="7857" y="2512"/>
                      <a:pt x="8299" y="3577"/>
                      <a:pt x="7676" y="4220"/>
                    </a:cubicBezTo>
                    <a:cubicBezTo>
                      <a:pt x="7469" y="4422"/>
                      <a:pt x="7215" y="4512"/>
                      <a:pt x="6967" y="4512"/>
                    </a:cubicBezTo>
                    <a:cubicBezTo>
                      <a:pt x="6446" y="4512"/>
                      <a:pt x="5948" y="4116"/>
                      <a:pt x="5948" y="3517"/>
                    </a:cubicBezTo>
                    <a:cubicBezTo>
                      <a:pt x="5968" y="2954"/>
                      <a:pt x="6410" y="2512"/>
                      <a:pt x="6953" y="2512"/>
                    </a:cubicBezTo>
                    <a:close/>
                    <a:moveTo>
                      <a:pt x="40934" y="6411"/>
                    </a:moveTo>
                    <a:cubicBezTo>
                      <a:pt x="41958" y="6411"/>
                      <a:pt x="42802" y="7255"/>
                      <a:pt x="42802" y="8259"/>
                    </a:cubicBezTo>
                    <a:lnTo>
                      <a:pt x="42802" y="76261"/>
                    </a:lnTo>
                    <a:cubicBezTo>
                      <a:pt x="42782" y="77285"/>
                      <a:pt x="41958" y="78109"/>
                      <a:pt x="40934" y="78109"/>
                    </a:cubicBezTo>
                    <a:lnTo>
                      <a:pt x="4321" y="78109"/>
                    </a:lnTo>
                    <a:cubicBezTo>
                      <a:pt x="3296" y="78109"/>
                      <a:pt x="2472" y="77285"/>
                      <a:pt x="2472" y="76261"/>
                    </a:cubicBezTo>
                    <a:lnTo>
                      <a:pt x="2472" y="8259"/>
                    </a:lnTo>
                    <a:cubicBezTo>
                      <a:pt x="2472" y="7255"/>
                      <a:pt x="3296" y="6411"/>
                      <a:pt x="4321" y="6411"/>
                    </a:cubicBezTo>
                    <a:close/>
                    <a:moveTo>
                      <a:pt x="22599" y="79318"/>
                    </a:moveTo>
                    <a:cubicBezTo>
                      <a:pt x="24457" y="79318"/>
                      <a:pt x="26244" y="80762"/>
                      <a:pt x="26244" y="82952"/>
                    </a:cubicBezTo>
                    <a:cubicBezTo>
                      <a:pt x="26244" y="84942"/>
                      <a:pt x="24637" y="86549"/>
                      <a:pt x="22627" y="86569"/>
                    </a:cubicBezTo>
                    <a:cubicBezTo>
                      <a:pt x="19412" y="86549"/>
                      <a:pt x="17784" y="82651"/>
                      <a:pt x="20075" y="80380"/>
                    </a:cubicBezTo>
                    <a:cubicBezTo>
                      <a:pt x="20808" y="79647"/>
                      <a:pt x="21712" y="79318"/>
                      <a:pt x="22599" y="79318"/>
                    </a:cubicBezTo>
                    <a:close/>
                    <a:moveTo>
                      <a:pt x="4481" y="0"/>
                    </a:moveTo>
                    <a:cubicBezTo>
                      <a:pt x="2010" y="0"/>
                      <a:pt x="0" y="1990"/>
                      <a:pt x="20" y="4462"/>
                    </a:cubicBezTo>
                    <a:lnTo>
                      <a:pt x="20" y="83615"/>
                    </a:lnTo>
                    <a:cubicBezTo>
                      <a:pt x="20" y="86087"/>
                      <a:pt x="2010" y="88097"/>
                      <a:pt x="4481" y="88097"/>
                    </a:cubicBezTo>
                    <a:lnTo>
                      <a:pt x="40632" y="88097"/>
                    </a:lnTo>
                    <a:cubicBezTo>
                      <a:pt x="43104" y="88076"/>
                      <a:pt x="45093" y="86087"/>
                      <a:pt x="45093" y="83615"/>
                    </a:cubicBezTo>
                    <a:lnTo>
                      <a:pt x="45093" y="4462"/>
                    </a:lnTo>
                    <a:cubicBezTo>
                      <a:pt x="45093" y="1990"/>
                      <a:pt x="43104" y="0"/>
                      <a:pt x="406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1234325" y="3374425"/>
                <a:ext cx="19242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6" extrusionOk="0">
                    <a:moveTo>
                      <a:pt x="4401" y="1"/>
                    </a:moveTo>
                    <a:cubicBezTo>
                      <a:pt x="1467" y="1"/>
                      <a:pt x="0" y="3537"/>
                      <a:pt x="2090" y="5607"/>
                    </a:cubicBezTo>
                    <a:cubicBezTo>
                      <a:pt x="2759" y="6276"/>
                      <a:pt x="3581" y="6576"/>
                      <a:pt x="4388" y="6576"/>
                    </a:cubicBezTo>
                    <a:cubicBezTo>
                      <a:pt x="6076" y="6576"/>
                      <a:pt x="7697" y="5262"/>
                      <a:pt x="7697" y="3276"/>
                    </a:cubicBezTo>
                    <a:cubicBezTo>
                      <a:pt x="7697" y="1468"/>
                      <a:pt x="6230" y="1"/>
                      <a:pt x="44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1" name="Google Shape;261;p19"/>
            <p:cNvSpPr/>
            <p:nvPr/>
          </p:nvSpPr>
          <p:spPr>
            <a:xfrm>
              <a:off x="4660404" y="2098010"/>
              <a:ext cx="284018" cy="405788"/>
            </a:xfrm>
            <a:custGeom>
              <a:avLst/>
              <a:gdLst/>
              <a:ahLst/>
              <a:cxnLst/>
              <a:rect l="l" t="t" r="r" b="b"/>
              <a:pathLst>
                <a:path w="7215" h="10309" extrusionOk="0">
                  <a:moveTo>
                    <a:pt x="3588" y="1628"/>
                  </a:moveTo>
                  <a:cubicBezTo>
                    <a:pt x="4600" y="1628"/>
                    <a:pt x="5567" y="2420"/>
                    <a:pt x="5567" y="3617"/>
                  </a:cubicBezTo>
                  <a:cubicBezTo>
                    <a:pt x="5567" y="4703"/>
                    <a:pt x="4683" y="5587"/>
                    <a:pt x="3598" y="5587"/>
                  </a:cubicBezTo>
                  <a:cubicBezTo>
                    <a:pt x="1849" y="5587"/>
                    <a:pt x="965" y="3457"/>
                    <a:pt x="2211" y="2211"/>
                  </a:cubicBezTo>
                  <a:cubicBezTo>
                    <a:pt x="2614" y="1808"/>
                    <a:pt x="3106" y="1628"/>
                    <a:pt x="3588" y="1628"/>
                  </a:cubicBezTo>
                  <a:close/>
                  <a:moveTo>
                    <a:pt x="3598" y="0"/>
                  </a:moveTo>
                  <a:cubicBezTo>
                    <a:pt x="1608" y="0"/>
                    <a:pt x="1" y="1628"/>
                    <a:pt x="1" y="3617"/>
                  </a:cubicBezTo>
                  <a:cubicBezTo>
                    <a:pt x="1" y="5607"/>
                    <a:pt x="3598" y="10309"/>
                    <a:pt x="3598" y="10309"/>
                  </a:cubicBezTo>
                  <a:cubicBezTo>
                    <a:pt x="3598" y="10309"/>
                    <a:pt x="7215" y="5607"/>
                    <a:pt x="7215" y="3617"/>
                  </a:cubicBezTo>
                  <a:cubicBezTo>
                    <a:pt x="7215" y="1628"/>
                    <a:pt x="5587" y="0"/>
                    <a:pt x="3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 rot="5400000">
              <a:off x="2657465" y="2624753"/>
              <a:ext cx="190299" cy="164962"/>
            </a:xfrm>
            <a:custGeom>
              <a:avLst/>
              <a:gdLst/>
              <a:ahLst/>
              <a:cxnLst/>
              <a:rect l="l" t="t" r="r" b="b"/>
              <a:pathLst>
                <a:path w="5588" h="4844" extrusionOk="0">
                  <a:moveTo>
                    <a:pt x="2794" y="0"/>
                  </a:moveTo>
                  <a:lnTo>
                    <a:pt x="1" y="4843"/>
                  </a:lnTo>
                  <a:lnTo>
                    <a:pt x="2794" y="4160"/>
                  </a:lnTo>
                  <a:lnTo>
                    <a:pt x="5587" y="4843"/>
                  </a:lnTo>
                  <a:lnTo>
                    <a:pt x="2794" y="0"/>
                  </a:ln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8"/>
          <p:cNvGrpSpPr/>
          <p:nvPr/>
        </p:nvGrpSpPr>
        <p:grpSpPr>
          <a:xfrm>
            <a:off x="-42050" y="1081575"/>
            <a:ext cx="9205400" cy="3650557"/>
            <a:chOff x="-42050" y="1081575"/>
            <a:chExt cx="9205400" cy="3650557"/>
          </a:xfrm>
        </p:grpSpPr>
        <p:sp>
          <p:nvSpPr>
            <p:cNvPr id="186" name="Google Shape;186;p18"/>
            <p:cNvSpPr/>
            <p:nvPr/>
          </p:nvSpPr>
          <p:spPr>
            <a:xfrm>
              <a:off x="-42050" y="1081575"/>
              <a:ext cx="9205400" cy="3648300"/>
            </a:xfrm>
            <a:custGeom>
              <a:avLst/>
              <a:gdLst/>
              <a:ahLst/>
              <a:cxnLst/>
              <a:rect l="l" t="t" r="r" b="b"/>
              <a:pathLst>
                <a:path w="368216" h="145932" extrusionOk="0">
                  <a:moveTo>
                    <a:pt x="0" y="0"/>
                  </a:moveTo>
                  <a:lnTo>
                    <a:pt x="38664" y="6490"/>
                  </a:lnTo>
                  <a:lnTo>
                    <a:pt x="39144" y="52396"/>
                  </a:lnTo>
                  <a:lnTo>
                    <a:pt x="79283" y="58165"/>
                  </a:lnTo>
                  <a:lnTo>
                    <a:pt x="85292" y="98063"/>
                  </a:lnTo>
                  <a:lnTo>
                    <a:pt x="136486" y="94458"/>
                  </a:lnTo>
                  <a:lnTo>
                    <a:pt x="112199" y="145932"/>
                  </a:lnTo>
                  <a:lnTo>
                    <a:pt x="368216" y="144691"/>
                  </a:lnTo>
                </a:path>
              </a:pathLst>
            </a:cu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87" name="Google Shape;187;p18"/>
            <p:cNvGrpSpPr/>
            <p:nvPr/>
          </p:nvGrpSpPr>
          <p:grpSpPr>
            <a:xfrm>
              <a:off x="-42050" y="3284524"/>
              <a:ext cx="1718527" cy="1447608"/>
              <a:chOff x="-118250" y="3284524"/>
              <a:chExt cx="1718527" cy="1447608"/>
            </a:xfrm>
          </p:grpSpPr>
          <p:sp>
            <p:nvSpPr>
              <p:cNvPr id="188" name="Google Shape;188;p18"/>
              <p:cNvSpPr/>
              <p:nvPr/>
            </p:nvSpPr>
            <p:spPr>
              <a:xfrm>
                <a:off x="-118250" y="3593250"/>
                <a:ext cx="1217850" cy="1129650"/>
              </a:xfrm>
              <a:custGeom>
                <a:avLst/>
                <a:gdLst/>
                <a:ahLst/>
                <a:cxnLst/>
                <a:rect l="l" t="t" r="r" b="b"/>
                <a:pathLst>
                  <a:path w="48714" h="45186" extrusionOk="0">
                    <a:moveTo>
                      <a:pt x="48714" y="45186"/>
                    </a:moveTo>
                    <a:lnTo>
                      <a:pt x="16267" y="25477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9" name="Google Shape;189;p18"/>
              <p:cNvSpPr/>
              <p:nvPr/>
            </p:nvSpPr>
            <p:spPr>
              <a:xfrm>
                <a:off x="587918" y="3284524"/>
                <a:ext cx="1012359" cy="1447608"/>
              </a:xfrm>
              <a:custGeom>
                <a:avLst/>
                <a:gdLst/>
                <a:ahLst/>
                <a:cxnLst/>
                <a:rect l="l" t="t" r="r" b="b"/>
                <a:pathLst>
                  <a:path w="46179" h="66033" extrusionOk="0">
                    <a:moveTo>
                      <a:pt x="23103" y="10458"/>
                    </a:moveTo>
                    <a:cubicBezTo>
                      <a:pt x="24724" y="10458"/>
                      <a:pt x="26358" y="10770"/>
                      <a:pt x="27912" y="11415"/>
                    </a:cubicBezTo>
                    <a:cubicBezTo>
                      <a:pt x="32635" y="13384"/>
                      <a:pt x="35709" y="17986"/>
                      <a:pt x="35689" y="23090"/>
                    </a:cubicBezTo>
                    <a:cubicBezTo>
                      <a:pt x="35689" y="30043"/>
                      <a:pt x="30042" y="35689"/>
                      <a:pt x="23089" y="35689"/>
                    </a:cubicBezTo>
                    <a:cubicBezTo>
                      <a:pt x="17985" y="35689"/>
                      <a:pt x="13384" y="32615"/>
                      <a:pt x="11434" y="27892"/>
                    </a:cubicBezTo>
                    <a:cubicBezTo>
                      <a:pt x="9485" y="23190"/>
                      <a:pt x="10550" y="17765"/>
                      <a:pt x="14167" y="14148"/>
                    </a:cubicBezTo>
                    <a:cubicBezTo>
                      <a:pt x="16589" y="11740"/>
                      <a:pt x="19820" y="10458"/>
                      <a:pt x="23103" y="10458"/>
                    </a:cubicBezTo>
                    <a:close/>
                    <a:moveTo>
                      <a:pt x="23052" y="1"/>
                    </a:moveTo>
                    <a:cubicBezTo>
                      <a:pt x="10309" y="1"/>
                      <a:pt x="0" y="10342"/>
                      <a:pt x="0" y="23090"/>
                    </a:cubicBezTo>
                    <a:cubicBezTo>
                      <a:pt x="0" y="35830"/>
                      <a:pt x="23089" y="66033"/>
                      <a:pt x="23089" y="66033"/>
                    </a:cubicBezTo>
                    <a:cubicBezTo>
                      <a:pt x="23089" y="66033"/>
                      <a:pt x="46158" y="35830"/>
                      <a:pt x="46158" y="23090"/>
                    </a:cubicBezTo>
                    <a:cubicBezTo>
                      <a:pt x="46178" y="10342"/>
                      <a:pt x="35850" y="1"/>
                      <a:pt x="23126" y="1"/>
                    </a:cubicBezTo>
                    <a:cubicBezTo>
                      <a:pt x="23114" y="1"/>
                      <a:pt x="23102" y="1"/>
                      <a:pt x="23089" y="1"/>
                    </a:cubicBezTo>
                    <a:cubicBezTo>
                      <a:pt x="23077" y="1"/>
                      <a:pt x="23065" y="1"/>
                      <a:pt x="230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0" name="Google Shape;190;p18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What </a:t>
            </a:r>
            <a:r>
              <a:rPr lang="en-US" b="1">
                <a:solidFill>
                  <a:srgbClr val="111111"/>
                </a:solidFill>
                <a:effectLst/>
                <a:latin typeface="Roboto" panose="020F0502020204030204" pitchFamily="2" charset="0"/>
              </a:rPr>
              <a:t>Technologies </a:t>
            </a:r>
            <a:r>
              <a:rPr lang="en-US"/>
              <a:t> we used?</a:t>
            </a:r>
            <a:br>
              <a:rPr lang="en-US"/>
            </a:br>
            <a:endParaRPr/>
          </a:p>
        </p:txBody>
      </p:sp>
      <p:grpSp>
        <p:nvGrpSpPr>
          <p:cNvPr id="201" name="Google Shape;201;p18"/>
          <p:cNvGrpSpPr/>
          <p:nvPr/>
        </p:nvGrpSpPr>
        <p:grpSpPr>
          <a:xfrm>
            <a:off x="1813692" y="2681925"/>
            <a:ext cx="7175033" cy="428400"/>
            <a:chOff x="1813692" y="2681925"/>
            <a:chExt cx="7175033" cy="428400"/>
          </a:xfrm>
        </p:grpSpPr>
        <p:grpSp>
          <p:nvGrpSpPr>
            <p:cNvPr id="202" name="Google Shape;202;p18"/>
            <p:cNvGrpSpPr/>
            <p:nvPr/>
          </p:nvGrpSpPr>
          <p:grpSpPr>
            <a:xfrm>
              <a:off x="1813692" y="2717300"/>
              <a:ext cx="2117130" cy="371400"/>
              <a:chOff x="1813692" y="2717300"/>
              <a:chExt cx="2117130" cy="371400"/>
            </a:xfrm>
          </p:grpSpPr>
          <p:cxnSp>
            <p:nvCxnSpPr>
              <p:cNvPr id="203" name="Google Shape;203;p18"/>
              <p:cNvCxnSpPr/>
              <p:nvPr/>
            </p:nvCxnSpPr>
            <p:spPr>
              <a:xfrm rot="10800000">
                <a:off x="2170422" y="2896125"/>
                <a:ext cx="1760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04" name="Google Shape;204;p18"/>
              <p:cNvGrpSpPr/>
              <p:nvPr/>
            </p:nvGrpSpPr>
            <p:grpSpPr>
              <a:xfrm>
                <a:off x="1813692" y="2717311"/>
                <a:ext cx="378160" cy="357614"/>
                <a:chOff x="1813692" y="2717311"/>
                <a:chExt cx="378160" cy="357614"/>
              </a:xfrm>
            </p:grpSpPr>
            <p:sp>
              <p:nvSpPr>
                <p:cNvPr id="205" name="Google Shape;205;p18"/>
                <p:cNvSpPr/>
                <p:nvPr/>
              </p:nvSpPr>
              <p:spPr>
                <a:xfrm>
                  <a:off x="1891460" y="2812093"/>
                  <a:ext cx="201048" cy="16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5" h="4795" extrusionOk="0">
                      <a:moveTo>
                        <a:pt x="3031" y="1"/>
                      </a:moveTo>
                      <a:cubicBezTo>
                        <a:pt x="2240" y="1"/>
                        <a:pt x="1446" y="378"/>
                        <a:pt x="973" y="1175"/>
                      </a:cubicBezTo>
                      <a:cubicBezTo>
                        <a:pt x="0" y="2832"/>
                        <a:pt x="1254" y="4795"/>
                        <a:pt x="3015" y="4795"/>
                      </a:cubicBezTo>
                      <a:cubicBezTo>
                        <a:pt x="3219" y="4795"/>
                        <a:pt x="3430" y="4768"/>
                        <a:pt x="3645" y="4712"/>
                      </a:cubicBezTo>
                      <a:cubicBezTo>
                        <a:pt x="4931" y="4391"/>
                        <a:pt x="5695" y="3064"/>
                        <a:pt x="5373" y="1798"/>
                      </a:cubicBezTo>
                      <a:cubicBezTo>
                        <a:pt x="5068" y="631"/>
                        <a:pt x="4052" y="1"/>
                        <a:pt x="303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18"/>
                <p:cNvSpPr/>
                <p:nvPr/>
              </p:nvSpPr>
              <p:spPr>
                <a:xfrm>
                  <a:off x="1813692" y="2717311"/>
                  <a:ext cx="378160" cy="357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2" h="10130" extrusionOk="0">
                      <a:moveTo>
                        <a:pt x="5245" y="525"/>
                      </a:moveTo>
                      <a:lnTo>
                        <a:pt x="5225" y="545"/>
                      </a:lnTo>
                      <a:cubicBezTo>
                        <a:pt x="5239" y="545"/>
                        <a:pt x="5252" y="545"/>
                        <a:pt x="5265" y="545"/>
                      </a:cubicBezTo>
                      <a:cubicBezTo>
                        <a:pt x="7539" y="545"/>
                        <a:pt x="9467" y="2246"/>
                        <a:pt x="9747" y="4503"/>
                      </a:cubicBezTo>
                      <a:cubicBezTo>
                        <a:pt x="10048" y="6774"/>
                        <a:pt x="8601" y="8904"/>
                        <a:pt x="6371" y="9487"/>
                      </a:cubicBezTo>
                      <a:cubicBezTo>
                        <a:pt x="5989" y="9585"/>
                        <a:pt x="5607" y="9631"/>
                        <a:pt x="5230" y="9631"/>
                      </a:cubicBezTo>
                      <a:cubicBezTo>
                        <a:pt x="3209" y="9631"/>
                        <a:pt x="1370" y="8281"/>
                        <a:pt x="845" y="6232"/>
                      </a:cubicBezTo>
                      <a:cubicBezTo>
                        <a:pt x="81" y="3338"/>
                        <a:pt x="2251" y="525"/>
                        <a:pt x="5245" y="525"/>
                      </a:cubicBezTo>
                      <a:close/>
                      <a:moveTo>
                        <a:pt x="5248" y="1"/>
                      </a:moveTo>
                      <a:cubicBezTo>
                        <a:pt x="5034" y="1"/>
                        <a:pt x="4819" y="14"/>
                        <a:pt x="4602" y="42"/>
                      </a:cubicBezTo>
                      <a:cubicBezTo>
                        <a:pt x="1950" y="384"/>
                        <a:pt x="1" y="2715"/>
                        <a:pt x="182" y="5388"/>
                      </a:cubicBezTo>
                      <a:cubicBezTo>
                        <a:pt x="342" y="8060"/>
                        <a:pt x="2553" y="10130"/>
                        <a:pt x="5245" y="10130"/>
                      </a:cubicBezTo>
                      <a:cubicBezTo>
                        <a:pt x="5667" y="10130"/>
                        <a:pt x="6089" y="10070"/>
                        <a:pt x="6511" y="9969"/>
                      </a:cubicBezTo>
                      <a:cubicBezTo>
                        <a:pt x="9104" y="9306"/>
                        <a:pt x="10711" y="6734"/>
                        <a:pt x="10209" y="4102"/>
                      </a:cubicBezTo>
                      <a:cubicBezTo>
                        <a:pt x="9748" y="1704"/>
                        <a:pt x="7628" y="1"/>
                        <a:pt x="524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207" name="Google Shape;207;p18"/>
              <p:cNvCxnSpPr/>
              <p:nvPr/>
            </p:nvCxnSpPr>
            <p:spPr>
              <a:xfrm>
                <a:off x="3930822" y="2717300"/>
                <a:ext cx="0" cy="371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10" name="Google Shape;210;p18"/>
            <p:cNvSpPr txBox="1"/>
            <p:nvPr/>
          </p:nvSpPr>
          <p:spPr>
            <a:xfrm>
              <a:off x="4026075" y="2681925"/>
              <a:ext cx="4962650" cy="42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 uses cohere and </a:t>
              </a:r>
              <a:r>
                <a:rPr lang="en-GB" sz="1800" err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LangChain</a:t>
              </a:r>
              <a:r>
                <a:rPr lang="en-GB" sz="1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 to make sense of the data with python logic, and deployed locally using StreamLit.io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7"/>
          <p:cNvGrpSpPr/>
          <p:nvPr/>
        </p:nvGrpSpPr>
        <p:grpSpPr>
          <a:xfrm>
            <a:off x="1140591" y="1317147"/>
            <a:ext cx="2902923" cy="3311052"/>
            <a:chOff x="1140591" y="1317147"/>
            <a:chExt cx="2902923" cy="3311052"/>
          </a:xfrm>
        </p:grpSpPr>
        <p:grpSp>
          <p:nvGrpSpPr>
            <p:cNvPr id="144" name="Google Shape;144;p17"/>
            <p:cNvGrpSpPr/>
            <p:nvPr/>
          </p:nvGrpSpPr>
          <p:grpSpPr>
            <a:xfrm>
              <a:off x="1166489" y="1443760"/>
              <a:ext cx="285254" cy="3184438"/>
              <a:chOff x="1166489" y="1443760"/>
              <a:chExt cx="285254" cy="3184438"/>
            </a:xfrm>
          </p:grpSpPr>
          <p:grpSp>
            <p:nvGrpSpPr>
              <p:cNvPr id="145" name="Google Shape;145;p17"/>
              <p:cNvGrpSpPr/>
              <p:nvPr/>
            </p:nvGrpSpPr>
            <p:grpSpPr>
              <a:xfrm>
                <a:off x="1166489" y="4029117"/>
                <a:ext cx="285254" cy="599082"/>
                <a:chOff x="1018277" y="4158068"/>
                <a:chExt cx="271541" cy="570283"/>
              </a:xfrm>
            </p:grpSpPr>
            <p:cxnSp>
              <p:nvCxnSpPr>
                <p:cNvPr id="146" name="Google Shape;146;p17"/>
                <p:cNvCxnSpPr/>
                <p:nvPr/>
              </p:nvCxnSpPr>
              <p:spPr>
                <a:xfrm rot="10800000">
                  <a:off x="1153927" y="4158068"/>
                  <a:ext cx="0" cy="467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6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147" name="Google Shape;147;p17"/>
                <p:cNvGrpSpPr/>
                <p:nvPr/>
              </p:nvGrpSpPr>
              <p:grpSpPr>
                <a:xfrm>
                  <a:off x="1018277" y="4456810"/>
                  <a:ext cx="271541" cy="271541"/>
                  <a:chOff x="1734137" y="4439003"/>
                  <a:chExt cx="240600" cy="240600"/>
                </a:xfrm>
              </p:grpSpPr>
              <p:sp>
                <p:nvSpPr>
                  <p:cNvPr id="148" name="Google Shape;148;p17"/>
                  <p:cNvSpPr/>
                  <p:nvPr/>
                </p:nvSpPr>
                <p:spPr>
                  <a:xfrm>
                    <a:off x="1734137" y="4439003"/>
                    <a:ext cx="240600" cy="2406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49" name="Google Shape;149;p17"/>
                  <p:cNvGrpSpPr/>
                  <p:nvPr/>
                </p:nvGrpSpPr>
                <p:grpSpPr>
                  <a:xfrm>
                    <a:off x="1781664" y="4486468"/>
                    <a:ext cx="145476" cy="145476"/>
                    <a:chOff x="1244650" y="4320125"/>
                    <a:chExt cx="135000" cy="135000"/>
                  </a:xfrm>
                </p:grpSpPr>
                <p:sp>
                  <p:nvSpPr>
                    <p:cNvPr id="150" name="Google Shape;150;p17"/>
                    <p:cNvSpPr/>
                    <p:nvPr/>
                  </p:nvSpPr>
                  <p:spPr>
                    <a:xfrm>
                      <a:off x="1244650" y="4375455"/>
                      <a:ext cx="135000" cy="291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" name="Google Shape;151;p17"/>
                    <p:cNvSpPr/>
                    <p:nvPr/>
                  </p:nvSpPr>
                  <p:spPr>
                    <a:xfrm rot="-5400000">
                      <a:off x="1244522" y="4373075"/>
                      <a:ext cx="135000" cy="291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cxnSp>
            <p:nvCxnSpPr>
              <p:cNvPr id="152" name="Google Shape;152;p17"/>
              <p:cNvCxnSpPr/>
              <p:nvPr/>
            </p:nvCxnSpPr>
            <p:spPr>
              <a:xfrm>
                <a:off x="1309121" y="1443760"/>
                <a:ext cx="0" cy="256406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3" name="Google Shape;153;p17"/>
            <p:cNvGrpSpPr/>
            <p:nvPr/>
          </p:nvGrpSpPr>
          <p:grpSpPr>
            <a:xfrm>
              <a:off x="1235833" y="3043652"/>
              <a:ext cx="2807681" cy="187212"/>
              <a:chOff x="1235833" y="3043652"/>
              <a:chExt cx="2807681" cy="187212"/>
            </a:xfrm>
          </p:grpSpPr>
          <p:cxnSp>
            <p:nvCxnSpPr>
              <p:cNvPr id="154" name="Google Shape;154;p17"/>
              <p:cNvCxnSpPr/>
              <p:nvPr/>
            </p:nvCxnSpPr>
            <p:spPr>
              <a:xfrm rot="10800000">
                <a:off x="1308957" y="3133498"/>
                <a:ext cx="2734557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5" name="Google Shape;155;p17"/>
              <p:cNvSpPr/>
              <p:nvPr/>
            </p:nvSpPr>
            <p:spPr>
              <a:xfrm rot="5400000">
                <a:off x="1223370" y="3056115"/>
                <a:ext cx="187212" cy="162286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4844" extrusionOk="0">
                    <a:moveTo>
                      <a:pt x="2794" y="0"/>
                    </a:moveTo>
                    <a:lnTo>
                      <a:pt x="1" y="4843"/>
                    </a:lnTo>
                    <a:lnTo>
                      <a:pt x="2794" y="4160"/>
                    </a:lnTo>
                    <a:lnTo>
                      <a:pt x="5587" y="4843"/>
                    </a:lnTo>
                    <a:lnTo>
                      <a:pt x="279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" name="Google Shape;156;p17"/>
            <p:cNvGrpSpPr/>
            <p:nvPr/>
          </p:nvGrpSpPr>
          <p:grpSpPr>
            <a:xfrm>
              <a:off x="1140593" y="1317147"/>
              <a:ext cx="2902921" cy="337210"/>
              <a:chOff x="1140593" y="1317147"/>
              <a:chExt cx="2902921" cy="337210"/>
            </a:xfrm>
          </p:grpSpPr>
          <p:cxnSp>
            <p:nvCxnSpPr>
              <p:cNvPr id="157" name="Google Shape;157;p17"/>
              <p:cNvCxnSpPr/>
              <p:nvPr/>
            </p:nvCxnSpPr>
            <p:spPr>
              <a:xfrm rot="10800000">
                <a:off x="1308957" y="1485778"/>
                <a:ext cx="2734557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8" name="Google Shape;158;p17"/>
              <p:cNvGrpSpPr/>
              <p:nvPr/>
            </p:nvGrpSpPr>
            <p:grpSpPr>
              <a:xfrm>
                <a:off x="1140593" y="1317147"/>
                <a:ext cx="337210" cy="337210"/>
                <a:chOff x="1140593" y="1317147"/>
                <a:chExt cx="337210" cy="337210"/>
              </a:xfrm>
            </p:grpSpPr>
            <p:sp>
              <p:nvSpPr>
                <p:cNvPr id="159" name="Google Shape;159;p17"/>
                <p:cNvSpPr/>
                <p:nvPr/>
              </p:nvSpPr>
              <p:spPr>
                <a:xfrm>
                  <a:off x="1140593" y="1317147"/>
                  <a:ext cx="337210" cy="33721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17"/>
                <p:cNvSpPr/>
                <p:nvPr/>
              </p:nvSpPr>
              <p:spPr>
                <a:xfrm>
                  <a:off x="1215999" y="1398096"/>
                  <a:ext cx="187212" cy="162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8" h="4844" extrusionOk="0">
                      <a:moveTo>
                        <a:pt x="2794" y="0"/>
                      </a:moveTo>
                      <a:lnTo>
                        <a:pt x="1" y="4843"/>
                      </a:lnTo>
                      <a:lnTo>
                        <a:pt x="2794" y="4160"/>
                      </a:lnTo>
                      <a:lnTo>
                        <a:pt x="5587" y="4843"/>
                      </a:lnTo>
                      <a:lnTo>
                        <a:pt x="27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525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1" name="Google Shape;161;p17"/>
            <p:cNvGrpSpPr/>
            <p:nvPr/>
          </p:nvGrpSpPr>
          <p:grpSpPr>
            <a:xfrm>
              <a:off x="1235833" y="2215784"/>
              <a:ext cx="2807681" cy="187212"/>
              <a:chOff x="1235833" y="2215784"/>
              <a:chExt cx="2807681" cy="187212"/>
            </a:xfrm>
          </p:grpSpPr>
          <p:cxnSp>
            <p:nvCxnSpPr>
              <p:cNvPr id="162" name="Google Shape;162;p17"/>
              <p:cNvCxnSpPr/>
              <p:nvPr/>
            </p:nvCxnSpPr>
            <p:spPr>
              <a:xfrm rot="10800000">
                <a:off x="1308957" y="2309711"/>
                <a:ext cx="2734557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3" name="Google Shape;163;p17"/>
              <p:cNvSpPr/>
              <p:nvPr/>
            </p:nvSpPr>
            <p:spPr>
              <a:xfrm rot="5400000">
                <a:off x="1223370" y="2228247"/>
                <a:ext cx="187212" cy="162286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4844" extrusionOk="0">
                    <a:moveTo>
                      <a:pt x="2794" y="0"/>
                    </a:moveTo>
                    <a:lnTo>
                      <a:pt x="1" y="4843"/>
                    </a:lnTo>
                    <a:lnTo>
                      <a:pt x="2794" y="4160"/>
                    </a:lnTo>
                    <a:lnTo>
                      <a:pt x="5587" y="4843"/>
                    </a:lnTo>
                    <a:lnTo>
                      <a:pt x="279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" name="Google Shape;164;p17"/>
            <p:cNvGrpSpPr/>
            <p:nvPr/>
          </p:nvGrpSpPr>
          <p:grpSpPr>
            <a:xfrm>
              <a:off x="1140591" y="3788630"/>
              <a:ext cx="2902923" cy="337211"/>
              <a:chOff x="1140591" y="3788630"/>
              <a:chExt cx="2902923" cy="337211"/>
            </a:xfrm>
          </p:grpSpPr>
          <p:cxnSp>
            <p:nvCxnSpPr>
              <p:cNvPr id="165" name="Google Shape;165;p17"/>
              <p:cNvCxnSpPr/>
              <p:nvPr/>
            </p:nvCxnSpPr>
            <p:spPr>
              <a:xfrm rot="10800000">
                <a:off x="1308957" y="3957289"/>
                <a:ext cx="2734557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6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6" name="Google Shape;166;p17"/>
              <p:cNvSpPr/>
              <p:nvPr/>
            </p:nvSpPr>
            <p:spPr>
              <a:xfrm>
                <a:off x="1140591" y="3788630"/>
                <a:ext cx="337210" cy="33721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1233455" y="3848069"/>
                <a:ext cx="152273" cy="217571"/>
              </a:xfrm>
              <a:custGeom>
                <a:avLst/>
                <a:gdLst/>
                <a:ahLst/>
                <a:cxnLst/>
                <a:rect l="l" t="t" r="r" b="b"/>
                <a:pathLst>
                  <a:path w="7215" h="10309" extrusionOk="0">
                    <a:moveTo>
                      <a:pt x="3588" y="1628"/>
                    </a:moveTo>
                    <a:cubicBezTo>
                      <a:pt x="4600" y="1628"/>
                      <a:pt x="5567" y="2420"/>
                      <a:pt x="5567" y="3617"/>
                    </a:cubicBezTo>
                    <a:cubicBezTo>
                      <a:pt x="5567" y="4703"/>
                      <a:pt x="4683" y="5587"/>
                      <a:pt x="3598" y="5587"/>
                    </a:cubicBezTo>
                    <a:cubicBezTo>
                      <a:pt x="1849" y="5587"/>
                      <a:pt x="965" y="3457"/>
                      <a:pt x="2211" y="2211"/>
                    </a:cubicBezTo>
                    <a:cubicBezTo>
                      <a:pt x="2614" y="1808"/>
                      <a:pt x="3106" y="1628"/>
                      <a:pt x="3588" y="1628"/>
                    </a:cubicBezTo>
                    <a:close/>
                    <a:moveTo>
                      <a:pt x="3598" y="0"/>
                    </a:moveTo>
                    <a:cubicBezTo>
                      <a:pt x="1608" y="0"/>
                      <a:pt x="1" y="1628"/>
                      <a:pt x="1" y="3617"/>
                    </a:cubicBezTo>
                    <a:cubicBezTo>
                      <a:pt x="1" y="5607"/>
                      <a:pt x="3598" y="10309"/>
                      <a:pt x="3598" y="10309"/>
                    </a:cubicBezTo>
                    <a:cubicBezTo>
                      <a:pt x="3598" y="10309"/>
                      <a:pt x="7215" y="5607"/>
                      <a:pt x="7215" y="3617"/>
                    </a:cubicBezTo>
                    <a:cubicBezTo>
                      <a:pt x="7215" y="1628"/>
                      <a:pt x="5587" y="0"/>
                      <a:pt x="35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" name="Google Shape;169;p17"/>
          <p:cNvSpPr/>
          <p:nvPr/>
        </p:nvSpPr>
        <p:spPr>
          <a:xfrm>
            <a:off x="1922459" y="2929392"/>
            <a:ext cx="1762999" cy="407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Partnership with </a:t>
            </a:r>
            <a:r>
              <a:rPr lang="en-US" sz="1100" err="1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tourisum</a:t>
            </a:r>
            <a:r>
              <a:rPr lang="en-US" sz="11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n-US" sz="1100" err="1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companys</a:t>
            </a:r>
            <a:endParaRPr lang="en-US" sz="11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will this application make Money?</a:t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1922459" y="1281823"/>
            <a:ext cx="1742700" cy="407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Local Ads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1922459" y="2105660"/>
            <a:ext cx="1742700" cy="4074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Referral Fees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0D1F0201-8D33-F76B-4B2C-C136EEB9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79" y="546611"/>
            <a:ext cx="1711345" cy="3700003"/>
          </a:xfrm>
          <a:prstGeom prst="rect">
            <a:avLst/>
          </a:prstGeom>
        </p:spPr>
      </p:pic>
      <p:pic>
        <p:nvPicPr>
          <p:cNvPr id="7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4C3CC4D0-9549-26A4-3E0E-26F495648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329" y="546611"/>
            <a:ext cx="1706736" cy="3700002"/>
          </a:xfrm>
          <a:prstGeom prst="rect">
            <a:avLst/>
          </a:prstGeom>
        </p:spPr>
      </p:pic>
      <p:pic>
        <p:nvPicPr>
          <p:cNvPr id="9" name="Picture 9" descr="A screenshot of a chat&#10;&#10;Description automatically generated">
            <a:extLst>
              <a:ext uri="{FF2B5EF4-FFF2-40B4-BE49-F238E27FC236}">
                <a16:creationId xmlns:a16="http://schemas.microsoft.com/office/drawing/2014/main" id="{EA6034FB-216D-1840-3E6A-49B82AEDD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031" y="528176"/>
            <a:ext cx="1720563" cy="3759917"/>
          </a:xfrm>
          <a:prstGeom prst="rect">
            <a:avLst/>
          </a:prstGeom>
        </p:spPr>
      </p:pic>
      <p:pic>
        <p:nvPicPr>
          <p:cNvPr id="10" name="Picture 10" descr="A screenshot of a chat&#10;&#10;Description automatically generated">
            <a:extLst>
              <a:ext uri="{FF2B5EF4-FFF2-40B4-BE49-F238E27FC236}">
                <a16:creationId xmlns:a16="http://schemas.microsoft.com/office/drawing/2014/main" id="{7E9B1345-5C21-37E9-65DE-B02B382D1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572" y="546611"/>
            <a:ext cx="1715954" cy="3727656"/>
          </a:xfrm>
          <a:prstGeom prst="rect">
            <a:avLst/>
          </a:prstGeom>
        </p:spPr>
      </p:pic>
      <p:pic>
        <p:nvPicPr>
          <p:cNvPr id="11" name="Picture 11" descr="A screenshot of a map&#10;&#10;Description automatically generated">
            <a:extLst>
              <a:ext uri="{FF2B5EF4-FFF2-40B4-BE49-F238E27FC236}">
                <a16:creationId xmlns:a16="http://schemas.microsoft.com/office/drawing/2014/main" id="{8F7E4D37-693A-D8B6-C986-E13787CFD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84" y="560438"/>
            <a:ext cx="1757411" cy="370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9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7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Future?</a:t>
            </a:r>
          </a:p>
        </p:txBody>
      </p:sp>
      <p:sp>
        <p:nvSpPr>
          <p:cNvPr id="737" name="Google Shape;737;p27"/>
          <p:cNvSpPr/>
          <p:nvPr/>
        </p:nvSpPr>
        <p:spPr>
          <a:xfrm>
            <a:off x="2642975" y="2549325"/>
            <a:ext cx="23625" cy="26650"/>
          </a:xfrm>
          <a:custGeom>
            <a:avLst/>
            <a:gdLst/>
            <a:ahLst/>
            <a:cxnLst/>
            <a:rect l="l" t="t" r="r" b="b"/>
            <a:pathLst>
              <a:path w="945" h="1066" extrusionOk="0">
                <a:moveTo>
                  <a:pt x="262" y="1"/>
                </a:moveTo>
                <a:cubicBezTo>
                  <a:pt x="141" y="342"/>
                  <a:pt x="61" y="704"/>
                  <a:pt x="0" y="1066"/>
                </a:cubicBezTo>
                <a:lnTo>
                  <a:pt x="945" y="503"/>
                </a:lnTo>
                <a:lnTo>
                  <a:pt x="262" y="1"/>
                </a:lnTo>
                <a:close/>
              </a:path>
            </a:pathLst>
          </a:custGeom>
          <a:solidFill>
            <a:srgbClr val="DDDC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8" name="Google Shape;738;p27"/>
          <p:cNvGrpSpPr/>
          <p:nvPr/>
        </p:nvGrpSpPr>
        <p:grpSpPr>
          <a:xfrm>
            <a:off x="3148852" y="2594521"/>
            <a:ext cx="2845284" cy="1553991"/>
            <a:chOff x="3148852" y="2594521"/>
            <a:chExt cx="2845284" cy="1553991"/>
          </a:xfrm>
        </p:grpSpPr>
        <p:sp>
          <p:nvSpPr>
            <p:cNvPr id="739" name="Google Shape;739;p27"/>
            <p:cNvSpPr/>
            <p:nvPr/>
          </p:nvSpPr>
          <p:spPr>
            <a:xfrm>
              <a:off x="3276582" y="3340846"/>
              <a:ext cx="2589824" cy="807666"/>
            </a:xfrm>
            <a:custGeom>
              <a:avLst/>
              <a:gdLst/>
              <a:ahLst/>
              <a:cxnLst/>
              <a:rect l="l" t="t" r="r" b="b"/>
              <a:pathLst>
                <a:path w="96979" h="30244" extrusionOk="0">
                  <a:moveTo>
                    <a:pt x="20" y="1"/>
                  </a:moveTo>
                  <a:cubicBezTo>
                    <a:pt x="0" y="202"/>
                    <a:pt x="20" y="403"/>
                    <a:pt x="20" y="624"/>
                  </a:cubicBezTo>
                  <a:lnTo>
                    <a:pt x="20" y="1"/>
                  </a:lnTo>
                  <a:close/>
                  <a:moveTo>
                    <a:pt x="96979" y="242"/>
                  </a:moveTo>
                  <a:lnTo>
                    <a:pt x="96938" y="322"/>
                  </a:lnTo>
                  <a:lnTo>
                    <a:pt x="96938" y="1488"/>
                  </a:lnTo>
                  <a:cubicBezTo>
                    <a:pt x="96958" y="1387"/>
                    <a:pt x="96938" y="1307"/>
                    <a:pt x="96958" y="1187"/>
                  </a:cubicBezTo>
                  <a:cubicBezTo>
                    <a:pt x="96979" y="1066"/>
                    <a:pt x="96979" y="925"/>
                    <a:pt x="96979" y="805"/>
                  </a:cubicBezTo>
                  <a:lnTo>
                    <a:pt x="96979" y="242"/>
                  </a:lnTo>
                  <a:close/>
                  <a:moveTo>
                    <a:pt x="20" y="785"/>
                  </a:moveTo>
                  <a:lnTo>
                    <a:pt x="20" y="2030"/>
                  </a:lnTo>
                  <a:lnTo>
                    <a:pt x="20" y="2071"/>
                  </a:lnTo>
                  <a:cubicBezTo>
                    <a:pt x="20" y="2272"/>
                    <a:pt x="20" y="2473"/>
                    <a:pt x="20" y="2653"/>
                  </a:cubicBezTo>
                  <a:lnTo>
                    <a:pt x="20" y="2834"/>
                  </a:lnTo>
                  <a:cubicBezTo>
                    <a:pt x="20" y="2975"/>
                    <a:pt x="41" y="3136"/>
                    <a:pt x="61" y="3296"/>
                  </a:cubicBezTo>
                  <a:cubicBezTo>
                    <a:pt x="61" y="3357"/>
                    <a:pt x="61" y="3417"/>
                    <a:pt x="61" y="3477"/>
                  </a:cubicBezTo>
                  <a:cubicBezTo>
                    <a:pt x="81" y="3638"/>
                    <a:pt x="101" y="3819"/>
                    <a:pt x="121" y="3980"/>
                  </a:cubicBezTo>
                  <a:cubicBezTo>
                    <a:pt x="121" y="4020"/>
                    <a:pt x="121" y="4060"/>
                    <a:pt x="141" y="4100"/>
                  </a:cubicBezTo>
                  <a:cubicBezTo>
                    <a:pt x="161" y="4301"/>
                    <a:pt x="181" y="4502"/>
                    <a:pt x="221" y="4703"/>
                  </a:cubicBezTo>
                  <a:lnTo>
                    <a:pt x="221" y="4743"/>
                  </a:lnTo>
                  <a:cubicBezTo>
                    <a:pt x="221" y="4783"/>
                    <a:pt x="221" y="4824"/>
                    <a:pt x="241" y="4864"/>
                  </a:cubicBezTo>
                  <a:cubicBezTo>
                    <a:pt x="262" y="5025"/>
                    <a:pt x="302" y="5165"/>
                    <a:pt x="322" y="5326"/>
                  </a:cubicBezTo>
                  <a:lnTo>
                    <a:pt x="362" y="5527"/>
                  </a:lnTo>
                  <a:cubicBezTo>
                    <a:pt x="402" y="5688"/>
                    <a:pt x="422" y="5849"/>
                    <a:pt x="463" y="5989"/>
                  </a:cubicBezTo>
                  <a:cubicBezTo>
                    <a:pt x="463" y="6029"/>
                    <a:pt x="483" y="6070"/>
                    <a:pt x="503" y="6110"/>
                  </a:cubicBezTo>
                  <a:lnTo>
                    <a:pt x="503" y="6130"/>
                  </a:lnTo>
                  <a:cubicBezTo>
                    <a:pt x="543" y="6331"/>
                    <a:pt x="603" y="6532"/>
                    <a:pt x="663" y="6733"/>
                  </a:cubicBezTo>
                  <a:cubicBezTo>
                    <a:pt x="663" y="6753"/>
                    <a:pt x="663" y="6753"/>
                    <a:pt x="663" y="6773"/>
                  </a:cubicBezTo>
                  <a:cubicBezTo>
                    <a:pt x="663" y="6813"/>
                    <a:pt x="684" y="6853"/>
                    <a:pt x="684" y="6893"/>
                  </a:cubicBezTo>
                  <a:cubicBezTo>
                    <a:pt x="744" y="7034"/>
                    <a:pt x="784" y="7195"/>
                    <a:pt x="844" y="7356"/>
                  </a:cubicBezTo>
                  <a:cubicBezTo>
                    <a:pt x="864" y="7416"/>
                    <a:pt x="885" y="7476"/>
                    <a:pt x="905" y="7536"/>
                  </a:cubicBezTo>
                  <a:cubicBezTo>
                    <a:pt x="945" y="7697"/>
                    <a:pt x="1005" y="7858"/>
                    <a:pt x="1065" y="7999"/>
                  </a:cubicBezTo>
                  <a:cubicBezTo>
                    <a:pt x="1085" y="8039"/>
                    <a:pt x="1085" y="8079"/>
                    <a:pt x="1106" y="8119"/>
                  </a:cubicBezTo>
                  <a:lnTo>
                    <a:pt x="1126" y="8159"/>
                  </a:lnTo>
                  <a:cubicBezTo>
                    <a:pt x="1186" y="8340"/>
                    <a:pt x="1266" y="8541"/>
                    <a:pt x="1347" y="8742"/>
                  </a:cubicBezTo>
                  <a:cubicBezTo>
                    <a:pt x="1367" y="8782"/>
                    <a:pt x="1387" y="8843"/>
                    <a:pt x="1407" y="8883"/>
                  </a:cubicBezTo>
                  <a:cubicBezTo>
                    <a:pt x="1487" y="9044"/>
                    <a:pt x="1548" y="9184"/>
                    <a:pt x="1628" y="9345"/>
                  </a:cubicBezTo>
                  <a:cubicBezTo>
                    <a:pt x="1648" y="9405"/>
                    <a:pt x="1668" y="9486"/>
                    <a:pt x="1708" y="9546"/>
                  </a:cubicBezTo>
                  <a:cubicBezTo>
                    <a:pt x="1769" y="9687"/>
                    <a:pt x="1849" y="9847"/>
                    <a:pt x="1929" y="9988"/>
                  </a:cubicBezTo>
                  <a:lnTo>
                    <a:pt x="2010" y="10149"/>
                  </a:lnTo>
                  <a:lnTo>
                    <a:pt x="2030" y="10209"/>
                  </a:lnTo>
                  <a:cubicBezTo>
                    <a:pt x="2130" y="10390"/>
                    <a:pt x="2231" y="10571"/>
                    <a:pt x="2331" y="10752"/>
                  </a:cubicBezTo>
                  <a:lnTo>
                    <a:pt x="2372" y="10812"/>
                  </a:lnTo>
                  <a:cubicBezTo>
                    <a:pt x="2452" y="10993"/>
                    <a:pt x="2572" y="11174"/>
                    <a:pt x="2673" y="11334"/>
                  </a:cubicBezTo>
                  <a:lnTo>
                    <a:pt x="2794" y="11535"/>
                  </a:lnTo>
                  <a:cubicBezTo>
                    <a:pt x="2874" y="11676"/>
                    <a:pt x="2954" y="11797"/>
                    <a:pt x="3035" y="11937"/>
                  </a:cubicBezTo>
                  <a:lnTo>
                    <a:pt x="3095" y="12038"/>
                  </a:lnTo>
                  <a:lnTo>
                    <a:pt x="3175" y="12158"/>
                  </a:lnTo>
                  <a:lnTo>
                    <a:pt x="3276" y="12299"/>
                  </a:lnTo>
                  <a:cubicBezTo>
                    <a:pt x="3336" y="12399"/>
                    <a:pt x="3416" y="12500"/>
                    <a:pt x="3477" y="12600"/>
                  </a:cubicBezTo>
                  <a:cubicBezTo>
                    <a:pt x="3497" y="12641"/>
                    <a:pt x="3537" y="12681"/>
                    <a:pt x="3557" y="12721"/>
                  </a:cubicBezTo>
                  <a:lnTo>
                    <a:pt x="3597" y="12761"/>
                  </a:lnTo>
                  <a:cubicBezTo>
                    <a:pt x="3658" y="12862"/>
                    <a:pt x="3738" y="12962"/>
                    <a:pt x="3798" y="13063"/>
                  </a:cubicBezTo>
                  <a:cubicBezTo>
                    <a:pt x="3879" y="13163"/>
                    <a:pt x="3939" y="13243"/>
                    <a:pt x="3999" y="13324"/>
                  </a:cubicBezTo>
                  <a:lnTo>
                    <a:pt x="4019" y="13364"/>
                  </a:lnTo>
                  <a:cubicBezTo>
                    <a:pt x="4100" y="13464"/>
                    <a:pt x="4200" y="13585"/>
                    <a:pt x="4281" y="13686"/>
                  </a:cubicBezTo>
                  <a:cubicBezTo>
                    <a:pt x="4361" y="13786"/>
                    <a:pt x="4441" y="13886"/>
                    <a:pt x="4522" y="13987"/>
                  </a:cubicBezTo>
                  <a:cubicBezTo>
                    <a:pt x="4602" y="14087"/>
                    <a:pt x="4682" y="14208"/>
                    <a:pt x="4783" y="14308"/>
                  </a:cubicBezTo>
                  <a:cubicBezTo>
                    <a:pt x="4863" y="14429"/>
                    <a:pt x="4924" y="14489"/>
                    <a:pt x="5004" y="14590"/>
                  </a:cubicBezTo>
                  <a:lnTo>
                    <a:pt x="5024" y="14610"/>
                  </a:lnTo>
                  <a:cubicBezTo>
                    <a:pt x="5125" y="14730"/>
                    <a:pt x="5225" y="14831"/>
                    <a:pt x="5305" y="14931"/>
                  </a:cubicBezTo>
                  <a:cubicBezTo>
                    <a:pt x="5406" y="15032"/>
                    <a:pt x="5486" y="15132"/>
                    <a:pt x="5567" y="15233"/>
                  </a:cubicBezTo>
                  <a:cubicBezTo>
                    <a:pt x="5647" y="15333"/>
                    <a:pt x="5768" y="15434"/>
                    <a:pt x="5868" y="15554"/>
                  </a:cubicBezTo>
                  <a:lnTo>
                    <a:pt x="6129" y="15836"/>
                  </a:lnTo>
                  <a:lnTo>
                    <a:pt x="6451" y="16157"/>
                  </a:lnTo>
                  <a:lnTo>
                    <a:pt x="6732" y="16439"/>
                  </a:lnTo>
                  <a:lnTo>
                    <a:pt x="7054" y="16760"/>
                  </a:lnTo>
                  <a:lnTo>
                    <a:pt x="7355" y="17041"/>
                  </a:lnTo>
                  <a:lnTo>
                    <a:pt x="7717" y="17343"/>
                  </a:lnTo>
                  <a:cubicBezTo>
                    <a:pt x="7817" y="17443"/>
                    <a:pt x="7918" y="17544"/>
                    <a:pt x="8018" y="17624"/>
                  </a:cubicBezTo>
                  <a:cubicBezTo>
                    <a:pt x="8119" y="17725"/>
                    <a:pt x="8279" y="17845"/>
                    <a:pt x="8380" y="17946"/>
                  </a:cubicBezTo>
                  <a:lnTo>
                    <a:pt x="8701" y="18207"/>
                  </a:lnTo>
                  <a:lnTo>
                    <a:pt x="9083" y="18528"/>
                  </a:lnTo>
                  <a:lnTo>
                    <a:pt x="9405" y="18790"/>
                  </a:lnTo>
                  <a:lnTo>
                    <a:pt x="9827" y="19091"/>
                  </a:lnTo>
                  <a:cubicBezTo>
                    <a:pt x="9927" y="19192"/>
                    <a:pt x="10048" y="19272"/>
                    <a:pt x="10148" y="19352"/>
                  </a:cubicBezTo>
                  <a:cubicBezTo>
                    <a:pt x="10269" y="19433"/>
                    <a:pt x="10450" y="19553"/>
                    <a:pt x="10590" y="19674"/>
                  </a:cubicBezTo>
                  <a:lnTo>
                    <a:pt x="10912" y="19915"/>
                  </a:lnTo>
                  <a:lnTo>
                    <a:pt x="11374" y="20236"/>
                  </a:lnTo>
                  <a:cubicBezTo>
                    <a:pt x="11495" y="20317"/>
                    <a:pt x="11595" y="20397"/>
                    <a:pt x="11716" y="20458"/>
                  </a:cubicBezTo>
                  <a:lnTo>
                    <a:pt x="12218" y="20799"/>
                  </a:lnTo>
                  <a:lnTo>
                    <a:pt x="12540" y="21000"/>
                  </a:lnTo>
                  <a:cubicBezTo>
                    <a:pt x="12720" y="21121"/>
                    <a:pt x="12901" y="21221"/>
                    <a:pt x="13082" y="21342"/>
                  </a:cubicBezTo>
                  <a:lnTo>
                    <a:pt x="13384" y="21543"/>
                  </a:lnTo>
                  <a:cubicBezTo>
                    <a:pt x="13665" y="21703"/>
                    <a:pt x="13966" y="21884"/>
                    <a:pt x="14268" y="22065"/>
                  </a:cubicBezTo>
                  <a:cubicBezTo>
                    <a:pt x="14569" y="22226"/>
                    <a:pt x="14810" y="22367"/>
                    <a:pt x="15092" y="22527"/>
                  </a:cubicBezTo>
                  <a:lnTo>
                    <a:pt x="15132" y="22547"/>
                  </a:lnTo>
                  <a:lnTo>
                    <a:pt x="15413" y="22708"/>
                  </a:lnTo>
                  <a:lnTo>
                    <a:pt x="15916" y="22969"/>
                  </a:lnTo>
                  <a:lnTo>
                    <a:pt x="15996" y="23010"/>
                  </a:lnTo>
                  <a:lnTo>
                    <a:pt x="16358" y="23190"/>
                  </a:lnTo>
                  <a:lnTo>
                    <a:pt x="16900" y="23472"/>
                  </a:lnTo>
                  <a:lnTo>
                    <a:pt x="17282" y="23653"/>
                  </a:lnTo>
                  <a:lnTo>
                    <a:pt x="17804" y="23914"/>
                  </a:lnTo>
                  <a:lnTo>
                    <a:pt x="18206" y="24095"/>
                  </a:lnTo>
                  <a:lnTo>
                    <a:pt x="18729" y="24336"/>
                  </a:lnTo>
                  <a:lnTo>
                    <a:pt x="19131" y="24517"/>
                  </a:lnTo>
                  <a:cubicBezTo>
                    <a:pt x="19312" y="24597"/>
                    <a:pt x="19492" y="24677"/>
                    <a:pt x="19673" y="24758"/>
                  </a:cubicBezTo>
                  <a:lnTo>
                    <a:pt x="20095" y="24939"/>
                  </a:lnTo>
                  <a:lnTo>
                    <a:pt x="20638" y="25160"/>
                  </a:lnTo>
                  <a:lnTo>
                    <a:pt x="21040" y="25320"/>
                  </a:lnTo>
                  <a:lnTo>
                    <a:pt x="21241" y="25401"/>
                  </a:lnTo>
                  <a:lnTo>
                    <a:pt x="21442" y="25481"/>
                  </a:lnTo>
                  <a:cubicBezTo>
                    <a:pt x="21783" y="25622"/>
                    <a:pt x="22125" y="25742"/>
                    <a:pt x="22466" y="25863"/>
                  </a:cubicBezTo>
                  <a:lnTo>
                    <a:pt x="22768" y="25984"/>
                  </a:lnTo>
                  <a:cubicBezTo>
                    <a:pt x="23190" y="26124"/>
                    <a:pt x="23612" y="26285"/>
                    <a:pt x="24054" y="26426"/>
                  </a:cubicBezTo>
                  <a:lnTo>
                    <a:pt x="24335" y="26526"/>
                  </a:lnTo>
                  <a:cubicBezTo>
                    <a:pt x="24677" y="26647"/>
                    <a:pt x="25039" y="26767"/>
                    <a:pt x="25400" y="26868"/>
                  </a:cubicBezTo>
                  <a:lnTo>
                    <a:pt x="25762" y="26988"/>
                  </a:lnTo>
                  <a:cubicBezTo>
                    <a:pt x="26204" y="27129"/>
                    <a:pt x="26646" y="27250"/>
                    <a:pt x="27108" y="27390"/>
                  </a:cubicBezTo>
                  <a:lnTo>
                    <a:pt x="27269" y="27430"/>
                  </a:lnTo>
                  <a:cubicBezTo>
                    <a:pt x="27591" y="27511"/>
                    <a:pt x="27932" y="27611"/>
                    <a:pt x="28274" y="27692"/>
                  </a:cubicBezTo>
                  <a:lnTo>
                    <a:pt x="28676" y="27812"/>
                  </a:lnTo>
                  <a:lnTo>
                    <a:pt x="29439" y="28013"/>
                  </a:lnTo>
                  <a:lnTo>
                    <a:pt x="29902" y="28114"/>
                  </a:lnTo>
                  <a:cubicBezTo>
                    <a:pt x="30163" y="28174"/>
                    <a:pt x="30404" y="28234"/>
                    <a:pt x="30645" y="28295"/>
                  </a:cubicBezTo>
                  <a:lnTo>
                    <a:pt x="31127" y="28395"/>
                  </a:lnTo>
                  <a:lnTo>
                    <a:pt x="31871" y="28556"/>
                  </a:lnTo>
                  <a:lnTo>
                    <a:pt x="32172" y="28616"/>
                  </a:lnTo>
                  <a:lnTo>
                    <a:pt x="32353" y="28656"/>
                  </a:lnTo>
                  <a:lnTo>
                    <a:pt x="32996" y="28797"/>
                  </a:lnTo>
                  <a:lnTo>
                    <a:pt x="33499" y="28877"/>
                  </a:lnTo>
                  <a:lnTo>
                    <a:pt x="34182" y="29018"/>
                  </a:lnTo>
                  <a:lnTo>
                    <a:pt x="34684" y="29098"/>
                  </a:lnTo>
                  <a:lnTo>
                    <a:pt x="35388" y="29219"/>
                  </a:lnTo>
                  <a:lnTo>
                    <a:pt x="35850" y="29279"/>
                  </a:lnTo>
                  <a:lnTo>
                    <a:pt x="36674" y="29420"/>
                  </a:lnTo>
                  <a:lnTo>
                    <a:pt x="36995" y="29460"/>
                  </a:lnTo>
                  <a:lnTo>
                    <a:pt x="37015" y="29460"/>
                  </a:lnTo>
                  <a:cubicBezTo>
                    <a:pt x="37297" y="29500"/>
                    <a:pt x="37558" y="29540"/>
                    <a:pt x="37839" y="29581"/>
                  </a:cubicBezTo>
                  <a:lnTo>
                    <a:pt x="38181" y="29621"/>
                  </a:lnTo>
                  <a:cubicBezTo>
                    <a:pt x="38563" y="29661"/>
                    <a:pt x="38964" y="29721"/>
                    <a:pt x="39346" y="29761"/>
                  </a:cubicBezTo>
                  <a:lnTo>
                    <a:pt x="39587" y="29782"/>
                  </a:lnTo>
                  <a:cubicBezTo>
                    <a:pt x="39909" y="29822"/>
                    <a:pt x="40210" y="29842"/>
                    <a:pt x="40532" y="29882"/>
                  </a:cubicBezTo>
                  <a:lnTo>
                    <a:pt x="40954" y="29922"/>
                  </a:lnTo>
                  <a:cubicBezTo>
                    <a:pt x="41195" y="29942"/>
                    <a:pt x="41456" y="29962"/>
                    <a:pt x="41697" y="29982"/>
                  </a:cubicBezTo>
                  <a:lnTo>
                    <a:pt x="41738" y="29982"/>
                  </a:lnTo>
                  <a:lnTo>
                    <a:pt x="42180" y="30023"/>
                  </a:lnTo>
                  <a:lnTo>
                    <a:pt x="42883" y="30063"/>
                  </a:lnTo>
                  <a:lnTo>
                    <a:pt x="43385" y="30103"/>
                  </a:lnTo>
                  <a:lnTo>
                    <a:pt x="44048" y="30143"/>
                  </a:lnTo>
                  <a:lnTo>
                    <a:pt x="44571" y="30163"/>
                  </a:lnTo>
                  <a:cubicBezTo>
                    <a:pt x="44792" y="30163"/>
                    <a:pt x="45013" y="30183"/>
                    <a:pt x="45234" y="30204"/>
                  </a:cubicBezTo>
                  <a:lnTo>
                    <a:pt x="45777" y="30224"/>
                  </a:lnTo>
                  <a:lnTo>
                    <a:pt x="46420" y="30244"/>
                  </a:lnTo>
                  <a:lnTo>
                    <a:pt x="50599" y="30244"/>
                  </a:lnTo>
                  <a:lnTo>
                    <a:pt x="51263" y="30224"/>
                  </a:lnTo>
                  <a:lnTo>
                    <a:pt x="51765" y="30224"/>
                  </a:lnTo>
                  <a:lnTo>
                    <a:pt x="52589" y="30204"/>
                  </a:lnTo>
                  <a:lnTo>
                    <a:pt x="53071" y="30163"/>
                  </a:lnTo>
                  <a:lnTo>
                    <a:pt x="53915" y="30123"/>
                  </a:lnTo>
                  <a:lnTo>
                    <a:pt x="54337" y="30103"/>
                  </a:lnTo>
                  <a:cubicBezTo>
                    <a:pt x="54699" y="30063"/>
                    <a:pt x="55081" y="30043"/>
                    <a:pt x="55442" y="30023"/>
                  </a:cubicBezTo>
                  <a:lnTo>
                    <a:pt x="55603" y="30003"/>
                  </a:lnTo>
                  <a:cubicBezTo>
                    <a:pt x="56025" y="29962"/>
                    <a:pt x="56427" y="29922"/>
                    <a:pt x="56849" y="29882"/>
                  </a:cubicBezTo>
                  <a:lnTo>
                    <a:pt x="56929" y="29882"/>
                  </a:lnTo>
                  <a:lnTo>
                    <a:pt x="57130" y="29862"/>
                  </a:lnTo>
                  <a:cubicBezTo>
                    <a:pt x="57512" y="29822"/>
                    <a:pt x="57894" y="29782"/>
                    <a:pt x="58276" y="29741"/>
                  </a:cubicBezTo>
                  <a:lnTo>
                    <a:pt x="58698" y="29681"/>
                  </a:lnTo>
                  <a:cubicBezTo>
                    <a:pt x="59079" y="29641"/>
                    <a:pt x="59441" y="29601"/>
                    <a:pt x="59843" y="29540"/>
                  </a:cubicBezTo>
                  <a:lnTo>
                    <a:pt x="60104" y="29500"/>
                  </a:lnTo>
                  <a:cubicBezTo>
                    <a:pt x="60566" y="29440"/>
                    <a:pt x="61029" y="29360"/>
                    <a:pt x="61491" y="29299"/>
                  </a:cubicBezTo>
                  <a:lnTo>
                    <a:pt x="61832" y="29239"/>
                  </a:lnTo>
                  <a:cubicBezTo>
                    <a:pt x="62174" y="29179"/>
                    <a:pt x="62536" y="29118"/>
                    <a:pt x="62897" y="29058"/>
                  </a:cubicBezTo>
                  <a:lnTo>
                    <a:pt x="63119" y="29018"/>
                  </a:lnTo>
                  <a:lnTo>
                    <a:pt x="63340" y="28978"/>
                  </a:lnTo>
                  <a:lnTo>
                    <a:pt x="63963" y="28857"/>
                  </a:lnTo>
                  <a:lnTo>
                    <a:pt x="64485" y="28757"/>
                  </a:lnTo>
                  <a:cubicBezTo>
                    <a:pt x="64706" y="28717"/>
                    <a:pt x="64907" y="28676"/>
                    <a:pt x="65128" y="28636"/>
                  </a:cubicBezTo>
                  <a:lnTo>
                    <a:pt x="65630" y="28516"/>
                  </a:lnTo>
                  <a:lnTo>
                    <a:pt x="66253" y="28375"/>
                  </a:lnTo>
                  <a:lnTo>
                    <a:pt x="66756" y="28274"/>
                  </a:lnTo>
                  <a:lnTo>
                    <a:pt x="67399" y="28114"/>
                  </a:lnTo>
                  <a:lnTo>
                    <a:pt x="67881" y="27993"/>
                  </a:lnTo>
                  <a:lnTo>
                    <a:pt x="68544" y="27832"/>
                  </a:lnTo>
                  <a:lnTo>
                    <a:pt x="69006" y="27712"/>
                  </a:lnTo>
                  <a:lnTo>
                    <a:pt x="69710" y="27511"/>
                  </a:lnTo>
                  <a:lnTo>
                    <a:pt x="70091" y="27410"/>
                  </a:lnTo>
                  <a:cubicBezTo>
                    <a:pt x="70453" y="27310"/>
                    <a:pt x="70795" y="27209"/>
                    <a:pt x="71136" y="27089"/>
                  </a:cubicBezTo>
                  <a:lnTo>
                    <a:pt x="71197" y="27089"/>
                  </a:lnTo>
                  <a:cubicBezTo>
                    <a:pt x="71558" y="26968"/>
                    <a:pt x="71920" y="26868"/>
                    <a:pt x="72262" y="26747"/>
                  </a:cubicBezTo>
                  <a:lnTo>
                    <a:pt x="72302" y="26747"/>
                  </a:lnTo>
                  <a:lnTo>
                    <a:pt x="72422" y="26687"/>
                  </a:lnTo>
                  <a:cubicBezTo>
                    <a:pt x="72804" y="26546"/>
                    <a:pt x="73186" y="26426"/>
                    <a:pt x="73548" y="26305"/>
                  </a:cubicBezTo>
                  <a:lnTo>
                    <a:pt x="73930" y="26185"/>
                  </a:lnTo>
                  <a:cubicBezTo>
                    <a:pt x="74251" y="26064"/>
                    <a:pt x="74573" y="25943"/>
                    <a:pt x="74894" y="25823"/>
                  </a:cubicBezTo>
                  <a:lnTo>
                    <a:pt x="75196" y="25702"/>
                  </a:lnTo>
                  <a:cubicBezTo>
                    <a:pt x="75618" y="25562"/>
                    <a:pt x="76019" y="25401"/>
                    <a:pt x="76421" y="25240"/>
                  </a:cubicBezTo>
                  <a:lnTo>
                    <a:pt x="76663" y="25120"/>
                  </a:lnTo>
                  <a:cubicBezTo>
                    <a:pt x="76984" y="24979"/>
                    <a:pt x="77306" y="24858"/>
                    <a:pt x="77627" y="24718"/>
                  </a:cubicBezTo>
                  <a:lnTo>
                    <a:pt x="77989" y="24557"/>
                  </a:lnTo>
                  <a:cubicBezTo>
                    <a:pt x="78330" y="24416"/>
                    <a:pt x="78652" y="24255"/>
                    <a:pt x="78994" y="24115"/>
                  </a:cubicBezTo>
                  <a:lnTo>
                    <a:pt x="79194" y="24014"/>
                  </a:lnTo>
                  <a:cubicBezTo>
                    <a:pt x="79576" y="23833"/>
                    <a:pt x="79958" y="23653"/>
                    <a:pt x="80340" y="23452"/>
                  </a:cubicBezTo>
                  <a:lnTo>
                    <a:pt x="80641" y="23311"/>
                  </a:lnTo>
                  <a:cubicBezTo>
                    <a:pt x="80923" y="23150"/>
                    <a:pt x="81204" y="23010"/>
                    <a:pt x="81505" y="22849"/>
                  </a:cubicBezTo>
                  <a:cubicBezTo>
                    <a:pt x="81606" y="22789"/>
                    <a:pt x="81706" y="22748"/>
                    <a:pt x="81827" y="22688"/>
                  </a:cubicBezTo>
                  <a:cubicBezTo>
                    <a:pt x="82189" y="22487"/>
                    <a:pt x="82550" y="22266"/>
                    <a:pt x="82912" y="22065"/>
                  </a:cubicBezTo>
                  <a:cubicBezTo>
                    <a:pt x="83113" y="21945"/>
                    <a:pt x="83314" y="21844"/>
                    <a:pt x="83495" y="21723"/>
                  </a:cubicBezTo>
                  <a:lnTo>
                    <a:pt x="83635" y="21643"/>
                  </a:lnTo>
                  <a:lnTo>
                    <a:pt x="84078" y="21362"/>
                  </a:lnTo>
                  <a:lnTo>
                    <a:pt x="84479" y="21121"/>
                  </a:lnTo>
                  <a:lnTo>
                    <a:pt x="84922" y="20839"/>
                  </a:lnTo>
                  <a:cubicBezTo>
                    <a:pt x="85042" y="20739"/>
                    <a:pt x="85163" y="20658"/>
                    <a:pt x="85303" y="20578"/>
                  </a:cubicBezTo>
                  <a:lnTo>
                    <a:pt x="85725" y="20297"/>
                  </a:lnTo>
                  <a:lnTo>
                    <a:pt x="86107" y="20036"/>
                  </a:lnTo>
                  <a:lnTo>
                    <a:pt x="86509" y="19754"/>
                  </a:lnTo>
                  <a:lnTo>
                    <a:pt x="86871" y="19473"/>
                  </a:lnTo>
                  <a:lnTo>
                    <a:pt x="87273" y="19192"/>
                  </a:lnTo>
                  <a:cubicBezTo>
                    <a:pt x="87393" y="19091"/>
                    <a:pt x="87494" y="19011"/>
                    <a:pt x="87614" y="18910"/>
                  </a:cubicBezTo>
                  <a:lnTo>
                    <a:pt x="87996" y="18609"/>
                  </a:lnTo>
                  <a:lnTo>
                    <a:pt x="88318" y="18348"/>
                  </a:lnTo>
                  <a:cubicBezTo>
                    <a:pt x="88458" y="18247"/>
                    <a:pt x="88579" y="18127"/>
                    <a:pt x="88699" y="18026"/>
                  </a:cubicBezTo>
                  <a:lnTo>
                    <a:pt x="89021" y="17765"/>
                  </a:lnTo>
                  <a:lnTo>
                    <a:pt x="89363" y="17443"/>
                  </a:lnTo>
                  <a:lnTo>
                    <a:pt x="89624" y="17202"/>
                  </a:lnTo>
                  <a:lnTo>
                    <a:pt x="89644" y="17182"/>
                  </a:lnTo>
                  <a:cubicBezTo>
                    <a:pt x="89905" y="16941"/>
                    <a:pt x="90146" y="16700"/>
                    <a:pt x="90387" y="16459"/>
                  </a:cubicBezTo>
                  <a:lnTo>
                    <a:pt x="90568" y="16298"/>
                  </a:lnTo>
                  <a:cubicBezTo>
                    <a:pt x="90749" y="16097"/>
                    <a:pt x="90930" y="15916"/>
                    <a:pt x="91111" y="15735"/>
                  </a:cubicBezTo>
                  <a:cubicBezTo>
                    <a:pt x="91171" y="15655"/>
                    <a:pt x="91251" y="15574"/>
                    <a:pt x="91312" y="15514"/>
                  </a:cubicBezTo>
                  <a:cubicBezTo>
                    <a:pt x="91493" y="15313"/>
                    <a:pt x="91673" y="15112"/>
                    <a:pt x="91834" y="14911"/>
                  </a:cubicBezTo>
                  <a:cubicBezTo>
                    <a:pt x="91874" y="14871"/>
                    <a:pt x="91935" y="14811"/>
                    <a:pt x="91975" y="14771"/>
                  </a:cubicBezTo>
                  <a:cubicBezTo>
                    <a:pt x="92176" y="14509"/>
                    <a:pt x="92377" y="14268"/>
                    <a:pt x="92578" y="14027"/>
                  </a:cubicBezTo>
                  <a:lnTo>
                    <a:pt x="92618" y="13987"/>
                  </a:lnTo>
                  <a:cubicBezTo>
                    <a:pt x="92678" y="13927"/>
                    <a:pt x="92718" y="13846"/>
                    <a:pt x="92759" y="13786"/>
                  </a:cubicBezTo>
                  <a:cubicBezTo>
                    <a:pt x="92879" y="13645"/>
                    <a:pt x="92980" y="13505"/>
                    <a:pt x="93100" y="13364"/>
                  </a:cubicBezTo>
                  <a:cubicBezTo>
                    <a:pt x="93160" y="13264"/>
                    <a:pt x="93221" y="13183"/>
                    <a:pt x="93281" y="13083"/>
                  </a:cubicBezTo>
                  <a:cubicBezTo>
                    <a:pt x="93382" y="12962"/>
                    <a:pt x="93482" y="12821"/>
                    <a:pt x="93582" y="12681"/>
                  </a:cubicBezTo>
                  <a:lnTo>
                    <a:pt x="93763" y="12399"/>
                  </a:lnTo>
                  <a:cubicBezTo>
                    <a:pt x="93844" y="12259"/>
                    <a:pt x="93944" y="12118"/>
                    <a:pt x="94025" y="11977"/>
                  </a:cubicBezTo>
                  <a:cubicBezTo>
                    <a:pt x="94085" y="11897"/>
                    <a:pt x="94145" y="11797"/>
                    <a:pt x="94205" y="11716"/>
                  </a:cubicBezTo>
                  <a:cubicBezTo>
                    <a:pt x="94286" y="11555"/>
                    <a:pt x="94386" y="11415"/>
                    <a:pt x="94447" y="11274"/>
                  </a:cubicBezTo>
                  <a:cubicBezTo>
                    <a:pt x="94487" y="11194"/>
                    <a:pt x="94527" y="11133"/>
                    <a:pt x="94567" y="11073"/>
                  </a:cubicBezTo>
                  <a:lnTo>
                    <a:pt x="94607" y="11013"/>
                  </a:lnTo>
                  <a:cubicBezTo>
                    <a:pt x="94668" y="10872"/>
                    <a:pt x="94748" y="10752"/>
                    <a:pt x="94808" y="10631"/>
                  </a:cubicBezTo>
                  <a:cubicBezTo>
                    <a:pt x="94869" y="10490"/>
                    <a:pt x="94909" y="10430"/>
                    <a:pt x="94949" y="10350"/>
                  </a:cubicBezTo>
                  <a:cubicBezTo>
                    <a:pt x="95029" y="10209"/>
                    <a:pt x="95090" y="10068"/>
                    <a:pt x="95170" y="9928"/>
                  </a:cubicBezTo>
                  <a:cubicBezTo>
                    <a:pt x="95210" y="9847"/>
                    <a:pt x="95250" y="9767"/>
                    <a:pt x="95291" y="9687"/>
                  </a:cubicBezTo>
                  <a:cubicBezTo>
                    <a:pt x="95351" y="9526"/>
                    <a:pt x="95431" y="9365"/>
                    <a:pt x="95491" y="9204"/>
                  </a:cubicBezTo>
                  <a:cubicBezTo>
                    <a:pt x="95532" y="9144"/>
                    <a:pt x="95552" y="9064"/>
                    <a:pt x="95592" y="9003"/>
                  </a:cubicBezTo>
                  <a:cubicBezTo>
                    <a:pt x="95672" y="8782"/>
                    <a:pt x="95773" y="8561"/>
                    <a:pt x="95853" y="8320"/>
                  </a:cubicBezTo>
                  <a:cubicBezTo>
                    <a:pt x="95873" y="8280"/>
                    <a:pt x="95893" y="8220"/>
                    <a:pt x="95913" y="8180"/>
                  </a:cubicBezTo>
                  <a:cubicBezTo>
                    <a:pt x="95974" y="7999"/>
                    <a:pt x="96034" y="7838"/>
                    <a:pt x="96094" y="7677"/>
                  </a:cubicBezTo>
                  <a:cubicBezTo>
                    <a:pt x="96114" y="7597"/>
                    <a:pt x="96135" y="7496"/>
                    <a:pt x="96175" y="7416"/>
                  </a:cubicBezTo>
                  <a:lnTo>
                    <a:pt x="96295" y="6994"/>
                  </a:lnTo>
                  <a:lnTo>
                    <a:pt x="96376" y="6713"/>
                  </a:lnTo>
                  <a:cubicBezTo>
                    <a:pt x="96416" y="6592"/>
                    <a:pt x="96456" y="6471"/>
                    <a:pt x="96476" y="6311"/>
                  </a:cubicBezTo>
                  <a:cubicBezTo>
                    <a:pt x="96516" y="6170"/>
                    <a:pt x="96516" y="6130"/>
                    <a:pt x="96557" y="6029"/>
                  </a:cubicBezTo>
                  <a:cubicBezTo>
                    <a:pt x="96577" y="5929"/>
                    <a:pt x="96617" y="5768"/>
                    <a:pt x="96637" y="5648"/>
                  </a:cubicBezTo>
                  <a:lnTo>
                    <a:pt x="96637" y="5587"/>
                  </a:lnTo>
                  <a:cubicBezTo>
                    <a:pt x="96657" y="5507"/>
                    <a:pt x="96657" y="5427"/>
                    <a:pt x="96677" y="5346"/>
                  </a:cubicBezTo>
                  <a:cubicBezTo>
                    <a:pt x="96697" y="5205"/>
                    <a:pt x="96717" y="5085"/>
                    <a:pt x="96737" y="4964"/>
                  </a:cubicBezTo>
                  <a:cubicBezTo>
                    <a:pt x="96757" y="4824"/>
                    <a:pt x="96778" y="4763"/>
                    <a:pt x="96798" y="4643"/>
                  </a:cubicBezTo>
                  <a:cubicBezTo>
                    <a:pt x="96798" y="4542"/>
                    <a:pt x="96818" y="4402"/>
                    <a:pt x="96838" y="4281"/>
                  </a:cubicBezTo>
                  <a:cubicBezTo>
                    <a:pt x="96858" y="4140"/>
                    <a:pt x="96858" y="4060"/>
                    <a:pt x="96878" y="3960"/>
                  </a:cubicBezTo>
                  <a:cubicBezTo>
                    <a:pt x="96878" y="3859"/>
                    <a:pt x="96898" y="3718"/>
                    <a:pt x="96918" y="3598"/>
                  </a:cubicBezTo>
                  <a:cubicBezTo>
                    <a:pt x="96918" y="3457"/>
                    <a:pt x="96918" y="3377"/>
                    <a:pt x="96938" y="3276"/>
                  </a:cubicBezTo>
                  <a:cubicBezTo>
                    <a:pt x="96938" y="3176"/>
                    <a:pt x="96938" y="3015"/>
                    <a:pt x="96938" y="2895"/>
                  </a:cubicBezTo>
                  <a:lnTo>
                    <a:pt x="96938" y="2794"/>
                  </a:lnTo>
                  <a:lnTo>
                    <a:pt x="96938" y="2372"/>
                  </a:lnTo>
                  <a:lnTo>
                    <a:pt x="96938" y="1488"/>
                  </a:lnTo>
                  <a:cubicBezTo>
                    <a:pt x="96918" y="1588"/>
                    <a:pt x="96918" y="1749"/>
                    <a:pt x="96898" y="1870"/>
                  </a:cubicBezTo>
                  <a:lnTo>
                    <a:pt x="96878" y="2171"/>
                  </a:lnTo>
                  <a:cubicBezTo>
                    <a:pt x="96858" y="2312"/>
                    <a:pt x="96838" y="2432"/>
                    <a:pt x="96818" y="2553"/>
                  </a:cubicBezTo>
                  <a:cubicBezTo>
                    <a:pt x="96798" y="2694"/>
                    <a:pt x="96798" y="2754"/>
                    <a:pt x="96778" y="2854"/>
                  </a:cubicBezTo>
                  <a:cubicBezTo>
                    <a:pt x="96757" y="2955"/>
                    <a:pt x="96737" y="3116"/>
                    <a:pt x="96717" y="3256"/>
                  </a:cubicBezTo>
                  <a:cubicBezTo>
                    <a:pt x="96677" y="3397"/>
                    <a:pt x="96677" y="3457"/>
                    <a:pt x="96657" y="3538"/>
                  </a:cubicBezTo>
                  <a:cubicBezTo>
                    <a:pt x="96637" y="3638"/>
                    <a:pt x="96597" y="3799"/>
                    <a:pt x="96577" y="3940"/>
                  </a:cubicBezTo>
                  <a:cubicBezTo>
                    <a:pt x="96536" y="4060"/>
                    <a:pt x="96516" y="4120"/>
                    <a:pt x="96496" y="4221"/>
                  </a:cubicBezTo>
                  <a:cubicBezTo>
                    <a:pt x="96476" y="4321"/>
                    <a:pt x="96436" y="4482"/>
                    <a:pt x="96396" y="4623"/>
                  </a:cubicBezTo>
                  <a:cubicBezTo>
                    <a:pt x="96376" y="4723"/>
                    <a:pt x="96356" y="4804"/>
                    <a:pt x="96315" y="4904"/>
                  </a:cubicBezTo>
                  <a:cubicBezTo>
                    <a:pt x="96275" y="5045"/>
                    <a:pt x="96235" y="5185"/>
                    <a:pt x="96195" y="5326"/>
                  </a:cubicBezTo>
                  <a:cubicBezTo>
                    <a:pt x="96175" y="5406"/>
                    <a:pt x="96135" y="5487"/>
                    <a:pt x="96114" y="5587"/>
                  </a:cubicBezTo>
                  <a:cubicBezTo>
                    <a:pt x="96054" y="5748"/>
                    <a:pt x="95994" y="5929"/>
                    <a:pt x="95934" y="6110"/>
                  </a:cubicBezTo>
                  <a:lnTo>
                    <a:pt x="95873" y="6250"/>
                  </a:lnTo>
                  <a:cubicBezTo>
                    <a:pt x="95793" y="6471"/>
                    <a:pt x="95713" y="6713"/>
                    <a:pt x="95612" y="6934"/>
                  </a:cubicBezTo>
                  <a:cubicBezTo>
                    <a:pt x="95572" y="6994"/>
                    <a:pt x="95552" y="7054"/>
                    <a:pt x="95512" y="7135"/>
                  </a:cubicBezTo>
                  <a:cubicBezTo>
                    <a:pt x="95451" y="7275"/>
                    <a:pt x="95391" y="7436"/>
                    <a:pt x="95311" y="7597"/>
                  </a:cubicBezTo>
                  <a:cubicBezTo>
                    <a:pt x="95270" y="7697"/>
                    <a:pt x="95230" y="7778"/>
                    <a:pt x="95190" y="7858"/>
                  </a:cubicBezTo>
                  <a:cubicBezTo>
                    <a:pt x="95110" y="7999"/>
                    <a:pt x="95049" y="8119"/>
                    <a:pt x="94989" y="8260"/>
                  </a:cubicBezTo>
                  <a:cubicBezTo>
                    <a:pt x="94929" y="8360"/>
                    <a:pt x="94889" y="8461"/>
                    <a:pt x="94828" y="8541"/>
                  </a:cubicBezTo>
                  <a:cubicBezTo>
                    <a:pt x="94788" y="8642"/>
                    <a:pt x="94688" y="8802"/>
                    <a:pt x="94627" y="8923"/>
                  </a:cubicBezTo>
                  <a:cubicBezTo>
                    <a:pt x="94567" y="9024"/>
                    <a:pt x="94527" y="9104"/>
                    <a:pt x="94467" y="9184"/>
                  </a:cubicBezTo>
                  <a:cubicBezTo>
                    <a:pt x="94386" y="9325"/>
                    <a:pt x="94306" y="9486"/>
                    <a:pt x="94225" y="9626"/>
                  </a:cubicBezTo>
                  <a:lnTo>
                    <a:pt x="94045" y="9888"/>
                  </a:lnTo>
                  <a:cubicBezTo>
                    <a:pt x="93964" y="10028"/>
                    <a:pt x="93884" y="10169"/>
                    <a:pt x="93783" y="10310"/>
                  </a:cubicBezTo>
                  <a:cubicBezTo>
                    <a:pt x="93723" y="10410"/>
                    <a:pt x="93663" y="10511"/>
                    <a:pt x="93603" y="10591"/>
                  </a:cubicBezTo>
                  <a:cubicBezTo>
                    <a:pt x="93502" y="10732"/>
                    <a:pt x="93402" y="10872"/>
                    <a:pt x="93301" y="11013"/>
                  </a:cubicBezTo>
                  <a:cubicBezTo>
                    <a:pt x="93241" y="11093"/>
                    <a:pt x="93181" y="11194"/>
                    <a:pt x="93120" y="11274"/>
                  </a:cubicBezTo>
                  <a:cubicBezTo>
                    <a:pt x="93000" y="11415"/>
                    <a:pt x="92899" y="11576"/>
                    <a:pt x="92779" y="11716"/>
                  </a:cubicBezTo>
                  <a:cubicBezTo>
                    <a:pt x="92718" y="11797"/>
                    <a:pt x="92658" y="11877"/>
                    <a:pt x="92598" y="11937"/>
                  </a:cubicBezTo>
                  <a:cubicBezTo>
                    <a:pt x="92397" y="12199"/>
                    <a:pt x="92196" y="12440"/>
                    <a:pt x="91995" y="12681"/>
                  </a:cubicBezTo>
                  <a:lnTo>
                    <a:pt x="91854" y="12842"/>
                  </a:lnTo>
                  <a:cubicBezTo>
                    <a:pt x="91694" y="13042"/>
                    <a:pt x="91513" y="13223"/>
                    <a:pt x="91332" y="13424"/>
                  </a:cubicBezTo>
                  <a:lnTo>
                    <a:pt x="91131" y="13645"/>
                  </a:lnTo>
                  <a:cubicBezTo>
                    <a:pt x="90950" y="13846"/>
                    <a:pt x="90769" y="14027"/>
                    <a:pt x="90588" y="14208"/>
                  </a:cubicBezTo>
                  <a:lnTo>
                    <a:pt x="90407" y="14389"/>
                  </a:lnTo>
                  <a:cubicBezTo>
                    <a:pt x="90166" y="14630"/>
                    <a:pt x="89925" y="14851"/>
                    <a:pt x="89664" y="15092"/>
                  </a:cubicBezTo>
                  <a:cubicBezTo>
                    <a:pt x="89584" y="15193"/>
                    <a:pt x="89483" y="15273"/>
                    <a:pt x="89383" y="15353"/>
                  </a:cubicBezTo>
                  <a:cubicBezTo>
                    <a:pt x="89282" y="15454"/>
                    <a:pt x="89141" y="15574"/>
                    <a:pt x="89021" y="15675"/>
                  </a:cubicBezTo>
                  <a:lnTo>
                    <a:pt x="88699" y="15956"/>
                  </a:lnTo>
                  <a:lnTo>
                    <a:pt x="88338" y="16258"/>
                  </a:lnTo>
                  <a:lnTo>
                    <a:pt x="87996" y="16539"/>
                  </a:lnTo>
                  <a:cubicBezTo>
                    <a:pt x="87875" y="16639"/>
                    <a:pt x="87755" y="16740"/>
                    <a:pt x="87614" y="16840"/>
                  </a:cubicBezTo>
                  <a:cubicBezTo>
                    <a:pt x="87494" y="16941"/>
                    <a:pt x="87393" y="17021"/>
                    <a:pt x="87273" y="17102"/>
                  </a:cubicBezTo>
                  <a:cubicBezTo>
                    <a:pt x="87152" y="17202"/>
                    <a:pt x="87011" y="17303"/>
                    <a:pt x="86871" y="17403"/>
                  </a:cubicBezTo>
                  <a:lnTo>
                    <a:pt x="86509" y="17664"/>
                  </a:lnTo>
                  <a:cubicBezTo>
                    <a:pt x="86388" y="17765"/>
                    <a:pt x="86248" y="17865"/>
                    <a:pt x="86107" y="17966"/>
                  </a:cubicBezTo>
                  <a:cubicBezTo>
                    <a:pt x="85966" y="18066"/>
                    <a:pt x="85866" y="18147"/>
                    <a:pt x="85725" y="18227"/>
                  </a:cubicBezTo>
                  <a:lnTo>
                    <a:pt x="85303" y="18508"/>
                  </a:lnTo>
                  <a:cubicBezTo>
                    <a:pt x="85183" y="18609"/>
                    <a:pt x="85062" y="18689"/>
                    <a:pt x="84922" y="18770"/>
                  </a:cubicBezTo>
                  <a:lnTo>
                    <a:pt x="84479" y="19051"/>
                  </a:lnTo>
                  <a:lnTo>
                    <a:pt x="84078" y="19312"/>
                  </a:lnTo>
                  <a:cubicBezTo>
                    <a:pt x="83937" y="19392"/>
                    <a:pt x="83776" y="19493"/>
                    <a:pt x="83635" y="19573"/>
                  </a:cubicBezTo>
                  <a:cubicBezTo>
                    <a:pt x="83374" y="19714"/>
                    <a:pt x="83153" y="19875"/>
                    <a:pt x="82912" y="20015"/>
                  </a:cubicBezTo>
                  <a:cubicBezTo>
                    <a:pt x="82550" y="20216"/>
                    <a:pt x="82189" y="20417"/>
                    <a:pt x="81807" y="20618"/>
                  </a:cubicBezTo>
                  <a:lnTo>
                    <a:pt x="81485" y="20799"/>
                  </a:lnTo>
                  <a:cubicBezTo>
                    <a:pt x="81204" y="20960"/>
                    <a:pt x="80923" y="21101"/>
                    <a:pt x="80621" y="21241"/>
                  </a:cubicBezTo>
                  <a:lnTo>
                    <a:pt x="80320" y="21402"/>
                  </a:lnTo>
                  <a:cubicBezTo>
                    <a:pt x="79938" y="21583"/>
                    <a:pt x="79576" y="21784"/>
                    <a:pt x="79174" y="21965"/>
                  </a:cubicBezTo>
                  <a:lnTo>
                    <a:pt x="78994" y="22045"/>
                  </a:lnTo>
                  <a:cubicBezTo>
                    <a:pt x="78652" y="22206"/>
                    <a:pt x="78330" y="22346"/>
                    <a:pt x="77989" y="22507"/>
                  </a:cubicBezTo>
                  <a:lnTo>
                    <a:pt x="77627" y="22648"/>
                  </a:lnTo>
                  <a:cubicBezTo>
                    <a:pt x="77306" y="22789"/>
                    <a:pt x="76984" y="22929"/>
                    <a:pt x="76663" y="23070"/>
                  </a:cubicBezTo>
                  <a:lnTo>
                    <a:pt x="76401" y="23170"/>
                  </a:lnTo>
                  <a:cubicBezTo>
                    <a:pt x="75999" y="23331"/>
                    <a:pt x="75597" y="23492"/>
                    <a:pt x="75196" y="23653"/>
                  </a:cubicBezTo>
                  <a:lnTo>
                    <a:pt x="74894" y="23753"/>
                  </a:lnTo>
                  <a:cubicBezTo>
                    <a:pt x="74573" y="23874"/>
                    <a:pt x="74251" y="23994"/>
                    <a:pt x="73910" y="24115"/>
                  </a:cubicBezTo>
                  <a:lnTo>
                    <a:pt x="73548" y="24255"/>
                  </a:lnTo>
                  <a:cubicBezTo>
                    <a:pt x="73166" y="24376"/>
                    <a:pt x="72804" y="24497"/>
                    <a:pt x="72422" y="24637"/>
                  </a:cubicBezTo>
                  <a:lnTo>
                    <a:pt x="72262" y="24677"/>
                  </a:lnTo>
                  <a:cubicBezTo>
                    <a:pt x="71920" y="24798"/>
                    <a:pt x="71558" y="24898"/>
                    <a:pt x="71197" y="25019"/>
                  </a:cubicBezTo>
                  <a:lnTo>
                    <a:pt x="71136" y="25019"/>
                  </a:lnTo>
                  <a:cubicBezTo>
                    <a:pt x="70795" y="25120"/>
                    <a:pt x="70453" y="25220"/>
                    <a:pt x="70091" y="25320"/>
                  </a:cubicBezTo>
                  <a:lnTo>
                    <a:pt x="69710" y="25441"/>
                  </a:lnTo>
                  <a:lnTo>
                    <a:pt x="69006" y="25622"/>
                  </a:lnTo>
                  <a:lnTo>
                    <a:pt x="68544" y="25742"/>
                  </a:lnTo>
                  <a:lnTo>
                    <a:pt x="67881" y="25923"/>
                  </a:lnTo>
                  <a:lnTo>
                    <a:pt x="67399" y="26044"/>
                  </a:lnTo>
                  <a:lnTo>
                    <a:pt x="66756" y="26185"/>
                  </a:lnTo>
                  <a:lnTo>
                    <a:pt x="66253" y="26305"/>
                  </a:lnTo>
                  <a:lnTo>
                    <a:pt x="65630" y="26446"/>
                  </a:lnTo>
                  <a:lnTo>
                    <a:pt x="65128" y="26546"/>
                  </a:lnTo>
                  <a:lnTo>
                    <a:pt x="64485" y="26687"/>
                  </a:lnTo>
                  <a:lnTo>
                    <a:pt x="63963" y="26787"/>
                  </a:lnTo>
                  <a:cubicBezTo>
                    <a:pt x="63762" y="26828"/>
                    <a:pt x="63561" y="26868"/>
                    <a:pt x="63340" y="26908"/>
                  </a:cubicBezTo>
                  <a:lnTo>
                    <a:pt x="62897" y="26988"/>
                  </a:lnTo>
                  <a:cubicBezTo>
                    <a:pt x="62536" y="27049"/>
                    <a:pt x="62194" y="27109"/>
                    <a:pt x="61832" y="27169"/>
                  </a:cubicBezTo>
                  <a:lnTo>
                    <a:pt x="61491" y="27209"/>
                  </a:lnTo>
                  <a:cubicBezTo>
                    <a:pt x="61029" y="27290"/>
                    <a:pt x="60566" y="27350"/>
                    <a:pt x="60104" y="27430"/>
                  </a:cubicBezTo>
                  <a:lnTo>
                    <a:pt x="59843" y="27451"/>
                  </a:lnTo>
                  <a:cubicBezTo>
                    <a:pt x="59461" y="27511"/>
                    <a:pt x="59079" y="27571"/>
                    <a:pt x="58698" y="27611"/>
                  </a:cubicBezTo>
                  <a:lnTo>
                    <a:pt x="58276" y="27651"/>
                  </a:lnTo>
                  <a:lnTo>
                    <a:pt x="57130" y="27792"/>
                  </a:lnTo>
                  <a:lnTo>
                    <a:pt x="56849" y="27812"/>
                  </a:lnTo>
                  <a:cubicBezTo>
                    <a:pt x="56427" y="27852"/>
                    <a:pt x="56025" y="27893"/>
                    <a:pt x="55603" y="27933"/>
                  </a:cubicBezTo>
                  <a:lnTo>
                    <a:pt x="55442" y="27933"/>
                  </a:lnTo>
                  <a:cubicBezTo>
                    <a:pt x="55081" y="27953"/>
                    <a:pt x="54699" y="27993"/>
                    <a:pt x="54337" y="28013"/>
                  </a:cubicBezTo>
                  <a:lnTo>
                    <a:pt x="53915" y="28033"/>
                  </a:lnTo>
                  <a:lnTo>
                    <a:pt x="53071" y="28094"/>
                  </a:lnTo>
                  <a:lnTo>
                    <a:pt x="52569" y="28114"/>
                  </a:lnTo>
                  <a:cubicBezTo>
                    <a:pt x="52328" y="28114"/>
                    <a:pt x="52046" y="28134"/>
                    <a:pt x="51785" y="28134"/>
                  </a:cubicBezTo>
                  <a:lnTo>
                    <a:pt x="51263" y="28154"/>
                  </a:lnTo>
                  <a:lnTo>
                    <a:pt x="50599" y="28174"/>
                  </a:lnTo>
                  <a:lnTo>
                    <a:pt x="46440" y="28174"/>
                  </a:lnTo>
                  <a:lnTo>
                    <a:pt x="45797" y="28194"/>
                  </a:lnTo>
                  <a:lnTo>
                    <a:pt x="45274" y="28174"/>
                  </a:lnTo>
                  <a:lnTo>
                    <a:pt x="44611" y="28134"/>
                  </a:lnTo>
                  <a:lnTo>
                    <a:pt x="44089" y="28114"/>
                  </a:lnTo>
                  <a:lnTo>
                    <a:pt x="43405" y="28073"/>
                  </a:lnTo>
                  <a:lnTo>
                    <a:pt x="42903" y="28033"/>
                  </a:lnTo>
                  <a:lnTo>
                    <a:pt x="42200" y="27993"/>
                  </a:lnTo>
                  <a:lnTo>
                    <a:pt x="41738" y="27953"/>
                  </a:lnTo>
                  <a:lnTo>
                    <a:pt x="40974" y="27893"/>
                  </a:lnTo>
                  <a:lnTo>
                    <a:pt x="40552" y="27852"/>
                  </a:lnTo>
                  <a:lnTo>
                    <a:pt x="39587" y="27752"/>
                  </a:lnTo>
                  <a:lnTo>
                    <a:pt x="39386" y="27732"/>
                  </a:lnTo>
                  <a:cubicBezTo>
                    <a:pt x="39005" y="27672"/>
                    <a:pt x="38603" y="27631"/>
                    <a:pt x="38221" y="27591"/>
                  </a:cubicBezTo>
                  <a:lnTo>
                    <a:pt x="37899" y="27531"/>
                  </a:lnTo>
                  <a:cubicBezTo>
                    <a:pt x="37618" y="27511"/>
                    <a:pt x="37337" y="27471"/>
                    <a:pt x="37075" y="27430"/>
                  </a:cubicBezTo>
                  <a:lnTo>
                    <a:pt x="36714" y="27370"/>
                  </a:lnTo>
                  <a:lnTo>
                    <a:pt x="35890" y="27250"/>
                  </a:lnTo>
                  <a:lnTo>
                    <a:pt x="35448" y="27189"/>
                  </a:lnTo>
                  <a:cubicBezTo>
                    <a:pt x="35187" y="27149"/>
                    <a:pt x="34966" y="27109"/>
                    <a:pt x="34724" y="27069"/>
                  </a:cubicBezTo>
                  <a:lnTo>
                    <a:pt x="34222" y="26968"/>
                  </a:lnTo>
                  <a:lnTo>
                    <a:pt x="33559" y="26848"/>
                  </a:lnTo>
                  <a:lnTo>
                    <a:pt x="33057" y="26747"/>
                  </a:lnTo>
                  <a:lnTo>
                    <a:pt x="32393" y="26627"/>
                  </a:lnTo>
                  <a:lnTo>
                    <a:pt x="31931" y="26526"/>
                  </a:lnTo>
                  <a:lnTo>
                    <a:pt x="31168" y="26365"/>
                  </a:lnTo>
                  <a:lnTo>
                    <a:pt x="30685" y="26245"/>
                  </a:lnTo>
                  <a:lnTo>
                    <a:pt x="29942" y="26084"/>
                  </a:lnTo>
                  <a:lnTo>
                    <a:pt x="29480" y="25964"/>
                  </a:lnTo>
                  <a:cubicBezTo>
                    <a:pt x="29238" y="25903"/>
                    <a:pt x="28957" y="25843"/>
                    <a:pt x="28696" y="25763"/>
                  </a:cubicBezTo>
                  <a:lnTo>
                    <a:pt x="28294" y="25662"/>
                  </a:lnTo>
                  <a:cubicBezTo>
                    <a:pt x="27952" y="25582"/>
                    <a:pt x="27631" y="25481"/>
                    <a:pt x="27289" y="25381"/>
                  </a:cubicBezTo>
                  <a:lnTo>
                    <a:pt x="27149" y="25341"/>
                  </a:lnTo>
                  <a:cubicBezTo>
                    <a:pt x="26686" y="25220"/>
                    <a:pt x="26244" y="25099"/>
                    <a:pt x="25802" y="24939"/>
                  </a:cubicBezTo>
                  <a:lnTo>
                    <a:pt x="25441" y="24838"/>
                  </a:lnTo>
                  <a:cubicBezTo>
                    <a:pt x="25079" y="24718"/>
                    <a:pt x="24717" y="24597"/>
                    <a:pt x="24375" y="24476"/>
                  </a:cubicBezTo>
                  <a:lnTo>
                    <a:pt x="24094" y="24396"/>
                  </a:lnTo>
                  <a:cubicBezTo>
                    <a:pt x="23652" y="24235"/>
                    <a:pt x="23230" y="24095"/>
                    <a:pt x="22788" y="23934"/>
                  </a:cubicBezTo>
                  <a:lnTo>
                    <a:pt x="22507" y="23833"/>
                  </a:lnTo>
                  <a:cubicBezTo>
                    <a:pt x="22165" y="23693"/>
                    <a:pt x="21823" y="23572"/>
                    <a:pt x="21482" y="23432"/>
                  </a:cubicBezTo>
                  <a:lnTo>
                    <a:pt x="21080" y="23291"/>
                  </a:lnTo>
                  <a:lnTo>
                    <a:pt x="20658" y="23110"/>
                  </a:lnTo>
                  <a:lnTo>
                    <a:pt x="20115" y="22889"/>
                  </a:lnTo>
                  <a:lnTo>
                    <a:pt x="19713" y="22708"/>
                  </a:lnTo>
                  <a:lnTo>
                    <a:pt x="19171" y="22487"/>
                  </a:lnTo>
                  <a:lnTo>
                    <a:pt x="18769" y="22306"/>
                  </a:lnTo>
                  <a:cubicBezTo>
                    <a:pt x="18588" y="22226"/>
                    <a:pt x="18407" y="22145"/>
                    <a:pt x="18247" y="22045"/>
                  </a:cubicBezTo>
                  <a:lnTo>
                    <a:pt x="17845" y="21864"/>
                  </a:lnTo>
                  <a:lnTo>
                    <a:pt x="17322" y="21623"/>
                  </a:lnTo>
                  <a:lnTo>
                    <a:pt x="16940" y="21422"/>
                  </a:lnTo>
                  <a:lnTo>
                    <a:pt x="16398" y="21141"/>
                  </a:lnTo>
                  <a:lnTo>
                    <a:pt x="16036" y="20960"/>
                  </a:lnTo>
                  <a:lnTo>
                    <a:pt x="15453" y="20658"/>
                  </a:lnTo>
                  <a:lnTo>
                    <a:pt x="15152" y="20498"/>
                  </a:lnTo>
                  <a:cubicBezTo>
                    <a:pt x="14871" y="20337"/>
                    <a:pt x="14589" y="20176"/>
                    <a:pt x="14308" y="20015"/>
                  </a:cubicBezTo>
                  <a:lnTo>
                    <a:pt x="14288" y="20015"/>
                  </a:lnTo>
                  <a:cubicBezTo>
                    <a:pt x="13986" y="19855"/>
                    <a:pt x="13705" y="19674"/>
                    <a:pt x="13404" y="19493"/>
                  </a:cubicBezTo>
                  <a:lnTo>
                    <a:pt x="13142" y="19332"/>
                  </a:lnTo>
                  <a:cubicBezTo>
                    <a:pt x="12941" y="19212"/>
                    <a:pt x="12741" y="19071"/>
                    <a:pt x="12560" y="18970"/>
                  </a:cubicBezTo>
                  <a:lnTo>
                    <a:pt x="12258" y="18770"/>
                  </a:lnTo>
                  <a:lnTo>
                    <a:pt x="11736" y="18428"/>
                  </a:lnTo>
                  <a:lnTo>
                    <a:pt x="11414" y="18207"/>
                  </a:lnTo>
                  <a:cubicBezTo>
                    <a:pt x="11253" y="18106"/>
                    <a:pt x="11093" y="17986"/>
                    <a:pt x="10932" y="17885"/>
                  </a:cubicBezTo>
                  <a:cubicBezTo>
                    <a:pt x="10832" y="17805"/>
                    <a:pt x="10731" y="17725"/>
                    <a:pt x="10631" y="17644"/>
                  </a:cubicBezTo>
                  <a:cubicBezTo>
                    <a:pt x="10470" y="17544"/>
                    <a:pt x="10329" y="17443"/>
                    <a:pt x="10168" y="17323"/>
                  </a:cubicBezTo>
                  <a:cubicBezTo>
                    <a:pt x="10028" y="17222"/>
                    <a:pt x="9967" y="17162"/>
                    <a:pt x="9847" y="17082"/>
                  </a:cubicBezTo>
                  <a:cubicBezTo>
                    <a:pt x="9746" y="16981"/>
                    <a:pt x="9566" y="16861"/>
                    <a:pt x="9445" y="16760"/>
                  </a:cubicBezTo>
                  <a:cubicBezTo>
                    <a:pt x="9304" y="16639"/>
                    <a:pt x="9224" y="16579"/>
                    <a:pt x="9123" y="16499"/>
                  </a:cubicBezTo>
                  <a:cubicBezTo>
                    <a:pt x="9003" y="16418"/>
                    <a:pt x="8862" y="16298"/>
                    <a:pt x="8722" y="16197"/>
                  </a:cubicBezTo>
                  <a:lnTo>
                    <a:pt x="8420" y="15916"/>
                  </a:lnTo>
                  <a:cubicBezTo>
                    <a:pt x="8279" y="15816"/>
                    <a:pt x="8159" y="15715"/>
                    <a:pt x="8038" y="15615"/>
                  </a:cubicBezTo>
                  <a:lnTo>
                    <a:pt x="7737" y="15333"/>
                  </a:lnTo>
                  <a:cubicBezTo>
                    <a:pt x="7616" y="15233"/>
                    <a:pt x="7496" y="15132"/>
                    <a:pt x="7395" y="15012"/>
                  </a:cubicBezTo>
                  <a:lnTo>
                    <a:pt x="7094" y="14730"/>
                  </a:lnTo>
                  <a:lnTo>
                    <a:pt x="6752" y="14429"/>
                  </a:lnTo>
                  <a:lnTo>
                    <a:pt x="6491" y="14128"/>
                  </a:lnTo>
                  <a:cubicBezTo>
                    <a:pt x="6370" y="14007"/>
                    <a:pt x="6270" y="13907"/>
                    <a:pt x="6169" y="13806"/>
                  </a:cubicBezTo>
                  <a:cubicBezTo>
                    <a:pt x="6069" y="13686"/>
                    <a:pt x="5989" y="13605"/>
                    <a:pt x="5888" y="13505"/>
                  </a:cubicBezTo>
                  <a:cubicBezTo>
                    <a:pt x="5808" y="13424"/>
                    <a:pt x="5687" y="13304"/>
                    <a:pt x="5587" y="13183"/>
                  </a:cubicBezTo>
                  <a:lnTo>
                    <a:pt x="5346" y="12902"/>
                  </a:lnTo>
                  <a:cubicBezTo>
                    <a:pt x="5245" y="12781"/>
                    <a:pt x="5145" y="12681"/>
                    <a:pt x="5064" y="12580"/>
                  </a:cubicBezTo>
                  <a:cubicBezTo>
                    <a:pt x="4964" y="12460"/>
                    <a:pt x="4883" y="12379"/>
                    <a:pt x="4803" y="12279"/>
                  </a:cubicBezTo>
                  <a:cubicBezTo>
                    <a:pt x="4723" y="12178"/>
                    <a:pt x="4622" y="12058"/>
                    <a:pt x="4542" y="11957"/>
                  </a:cubicBezTo>
                  <a:cubicBezTo>
                    <a:pt x="4461" y="11837"/>
                    <a:pt x="4381" y="11736"/>
                    <a:pt x="4281" y="11636"/>
                  </a:cubicBezTo>
                  <a:lnTo>
                    <a:pt x="4039" y="11314"/>
                  </a:lnTo>
                  <a:cubicBezTo>
                    <a:pt x="3959" y="11214"/>
                    <a:pt x="3899" y="11113"/>
                    <a:pt x="3818" y="11013"/>
                  </a:cubicBezTo>
                  <a:cubicBezTo>
                    <a:pt x="3738" y="10912"/>
                    <a:pt x="3658" y="10792"/>
                    <a:pt x="3557" y="10671"/>
                  </a:cubicBezTo>
                  <a:lnTo>
                    <a:pt x="3477" y="10571"/>
                  </a:lnTo>
                  <a:cubicBezTo>
                    <a:pt x="3376" y="10410"/>
                    <a:pt x="3276" y="10269"/>
                    <a:pt x="3175" y="10109"/>
                  </a:cubicBezTo>
                  <a:cubicBezTo>
                    <a:pt x="3135" y="10048"/>
                    <a:pt x="3095" y="9968"/>
                    <a:pt x="3035" y="9908"/>
                  </a:cubicBezTo>
                  <a:cubicBezTo>
                    <a:pt x="2954" y="9767"/>
                    <a:pt x="2874" y="9626"/>
                    <a:pt x="2794" y="9486"/>
                  </a:cubicBezTo>
                  <a:lnTo>
                    <a:pt x="2673" y="9305"/>
                  </a:lnTo>
                  <a:cubicBezTo>
                    <a:pt x="2572" y="9124"/>
                    <a:pt x="2472" y="8943"/>
                    <a:pt x="2372" y="8782"/>
                  </a:cubicBezTo>
                  <a:lnTo>
                    <a:pt x="2331" y="8702"/>
                  </a:lnTo>
                  <a:cubicBezTo>
                    <a:pt x="2211" y="8501"/>
                    <a:pt x="2110" y="8300"/>
                    <a:pt x="2010" y="8099"/>
                  </a:cubicBezTo>
                  <a:cubicBezTo>
                    <a:pt x="1970" y="8039"/>
                    <a:pt x="1950" y="7999"/>
                    <a:pt x="1929" y="7938"/>
                  </a:cubicBezTo>
                  <a:cubicBezTo>
                    <a:pt x="1849" y="7798"/>
                    <a:pt x="1769" y="7637"/>
                    <a:pt x="1708" y="7496"/>
                  </a:cubicBezTo>
                  <a:cubicBezTo>
                    <a:pt x="1668" y="7436"/>
                    <a:pt x="1648" y="7376"/>
                    <a:pt x="1628" y="7315"/>
                  </a:cubicBezTo>
                  <a:cubicBezTo>
                    <a:pt x="1548" y="7155"/>
                    <a:pt x="1487" y="6994"/>
                    <a:pt x="1407" y="6833"/>
                  </a:cubicBezTo>
                  <a:lnTo>
                    <a:pt x="1347" y="6713"/>
                  </a:lnTo>
                  <a:cubicBezTo>
                    <a:pt x="1266" y="6512"/>
                    <a:pt x="1186" y="6311"/>
                    <a:pt x="1126" y="6110"/>
                  </a:cubicBezTo>
                  <a:lnTo>
                    <a:pt x="1065" y="5969"/>
                  </a:lnTo>
                  <a:cubicBezTo>
                    <a:pt x="1005" y="5808"/>
                    <a:pt x="945" y="5648"/>
                    <a:pt x="905" y="5507"/>
                  </a:cubicBezTo>
                  <a:lnTo>
                    <a:pt x="844" y="5306"/>
                  </a:lnTo>
                  <a:cubicBezTo>
                    <a:pt x="784" y="5145"/>
                    <a:pt x="744" y="5005"/>
                    <a:pt x="684" y="4844"/>
                  </a:cubicBezTo>
                  <a:cubicBezTo>
                    <a:pt x="684" y="4783"/>
                    <a:pt x="663" y="4743"/>
                    <a:pt x="643" y="4703"/>
                  </a:cubicBezTo>
                  <a:cubicBezTo>
                    <a:pt x="583" y="4502"/>
                    <a:pt x="543" y="4301"/>
                    <a:pt x="483" y="4100"/>
                  </a:cubicBezTo>
                  <a:lnTo>
                    <a:pt x="463" y="3960"/>
                  </a:lnTo>
                  <a:cubicBezTo>
                    <a:pt x="422" y="3799"/>
                    <a:pt x="382" y="3638"/>
                    <a:pt x="342" y="3477"/>
                  </a:cubicBezTo>
                  <a:cubicBezTo>
                    <a:pt x="322" y="3417"/>
                    <a:pt x="322" y="3357"/>
                    <a:pt x="302" y="3276"/>
                  </a:cubicBezTo>
                  <a:cubicBezTo>
                    <a:pt x="282" y="3136"/>
                    <a:pt x="241" y="2975"/>
                    <a:pt x="221" y="2814"/>
                  </a:cubicBezTo>
                  <a:cubicBezTo>
                    <a:pt x="221" y="2774"/>
                    <a:pt x="201" y="2714"/>
                    <a:pt x="201" y="2674"/>
                  </a:cubicBezTo>
                  <a:cubicBezTo>
                    <a:pt x="161" y="2452"/>
                    <a:pt x="141" y="2252"/>
                    <a:pt x="101" y="2051"/>
                  </a:cubicBezTo>
                  <a:lnTo>
                    <a:pt x="101" y="1930"/>
                  </a:lnTo>
                  <a:cubicBezTo>
                    <a:pt x="81" y="1769"/>
                    <a:pt x="61" y="1608"/>
                    <a:pt x="61" y="1428"/>
                  </a:cubicBezTo>
                  <a:lnTo>
                    <a:pt x="41" y="1247"/>
                  </a:lnTo>
                  <a:cubicBezTo>
                    <a:pt x="41" y="1086"/>
                    <a:pt x="20" y="945"/>
                    <a:pt x="20" y="7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3148852" y="2594521"/>
              <a:ext cx="2845284" cy="1500207"/>
            </a:xfrm>
            <a:custGeom>
              <a:avLst/>
              <a:gdLst/>
              <a:ahLst/>
              <a:cxnLst/>
              <a:rect l="l" t="t" r="r" b="b"/>
              <a:pathLst>
                <a:path w="106545" h="56177" extrusionOk="0">
                  <a:moveTo>
                    <a:pt x="53107" y="1"/>
                  </a:moveTo>
                  <a:cubicBezTo>
                    <a:pt x="40683" y="1"/>
                    <a:pt x="28274" y="2739"/>
                    <a:pt x="18850" y="8215"/>
                  </a:cubicBezTo>
                  <a:cubicBezTo>
                    <a:pt x="1" y="19187"/>
                    <a:pt x="101" y="37011"/>
                    <a:pt x="19071" y="47962"/>
                  </a:cubicBezTo>
                  <a:cubicBezTo>
                    <a:pt x="28566" y="53438"/>
                    <a:pt x="41004" y="56176"/>
                    <a:pt x="53428" y="56176"/>
                  </a:cubicBezTo>
                  <a:cubicBezTo>
                    <a:pt x="65852" y="56176"/>
                    <a:pt x="78260" y="53438"/>
                    <a:pt x="87695" y="47962"/>
                  </a:cubicBezTo>
                  <a:cubicBezTo>
                    <a:pt x="106544" y="37011"/>
                    <a:pt x="106444" y="19166"/>
                    <a:pt x="87454" y="8215"/>
                  </a:cubicBezTo>
                  <a:cubicBezTo>
                    <a:pt x="77969" y="2739"/>
                    <a:pt x="65530" y="1"/>
                    <a:pt x="53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5198274" y="2854121"/>
              <a:ext cx="419135" cy="303769"/>
            </a:xfrm>
            <a:custGeom>
              <a:avLst/>
              <a:gdLst/>
              <a:ahLst/>
              <a:cxnLst/>
              <a:rect l="l" t="t" r="r" b="b"/>
              <a:pathLst>
                <a:path w="15695" h="11375" extrusionOk="0">
                  <a:moveTo>
                    <a:pt x="8782" y="1"/>
                  </a:moveTo>
                  <a:lnTo>
                    <a:pt x="0" y="5266"/>
                  </a:lnTo>
                  <a:lnTo>
                    <a:pt x="7395" y="10209"/>
                  </a:lnTo>
                  <a:lnTo>
                    <a:pt x="9385" y="11375"/>
                  </a:lnTo>
                  <a:lnTo>
                    <a:pt x="15694" y="5346"/>
                  </a:lnTo>
                  <a:cubicBezTo>
                    <a:pt x="13625" y="3276"/>
                    <a:pt x="11294" y="1468"/>
                    <a:pt x="8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3961859" y="3928997"/>
              <a:ext cx="88580" cy="35998"/>
            </a:xfrm>
            <a:custGeom>
              <a:avLst/>
              <a:gdLst/>
              <a:ahLst/>
              <a:cxnLst/>
              <a:rect l="l" t="t" r="r" b="b"/>
              <a:pathLst>
                <a:path w="3317" h="1348" extrusionOk="0">
                  <a:moveTo>
                    <a:pt x="463" y="1"/>
                  </a:moveTo>
                  <a:lnTo>
                    <a:pt x="1" y="322"/>
                  </a:lnTo>
                  <a:cubicBezTo>
                    <a:pt x="1086" y="684"/>
                    <a:pt x="2191" y="1026"/>
                    <a:pt x="3316" y="1347"/>
                  </a:cubicBezTo>
                  <a:lnTo>
                    <a:pt x="4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3619474" y="3761583"/>
              <a:ext cx="344548" cy="171740"/>
            </a:xfrm>
            <a:custGeom>
              <a:avLst/>
              <a:gdLst/>
              <a:ahLst/>
              <a:cxnLst/>
              <a:rect l="l" t="t" r="r" b="b"/>
              <a:pathLst>
                <a:path w="12902" h="6431" extrusionOk="0">
                  <a:moveTo>
                    <a:pt x="1" y="0"/>
                  </a:moveTo>
                  <a:lnTo>
                    <a:pt x="1" y="0"/>
                  </a:lnTo>
                  <a:cubicBezTo>
                    <a:pt x="1247" y="945"/>
                    <a:pt x="2553" y="1809"/>
                    <a:pt x="3920" y="2593"/>
                  </a:cubicBezTo>
                  <a:cubicBezTo>
                    <a:pt x="6612" y="4120"/>
                    <a:pt x="9446" y="5426"/>
                    <a:pt x="12400" y="6431"/>
                  </a:cubicBezTo>
                  <a:lnTo>
                    <a:pt x="12902" y="60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4026806" y="3792695"/>
              <a:ext cx="683675" cy="241787"/>
            </a:xfrm>
            <a:custGeom>
              <a:avLst/>
              <a:gdLst/>
              <a:ahLst/>
              <a:cxnLst/>
              <a:rect l="l" t="t" r="r" b="b"/>
              <a:pathLst>
                <a:path w="25601" h="9054" extrusionOk="0">
                  <a:moveTo>
                    <a:pt x="6873" y="1"/>
                  </a:moveTo>
                  <a:lnTo>
                    <a:pt x="0" y="4582"/>
                  </a:lnTo>
                  <a:lnTo>
                    <a:pt x="6973" y="7858"/>
                  </a:lnTo>
                  <a:cubicBezTo>
                    <a:pt x="11440" y="8646"/>
                    <a:pt x="15954" y="9054"/>
                    <a:pt x="20479" y="9054"/>
                  </a:cubicBezTo>
                  <a:cubicBezTo>
                    <a:pt x="21838" y="9054"/>
                    <a:pt x="23197" y="9017"/>
                    <a:pt x="24556" y="8943"/>
                  </a:cubicBezTo>
                  <a:lnTo>
                    <a:pt x="25601" y="8340"/>
                  </a:lnTo>
                  <a:lnTo>
                    <a:pt x="68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4850521" y="3756216"/>
              <a:ext cx="539895" cy="259760"/>
            </a:xfrm>
            <a:custGeom>
              <a:avLst/>
              <a:gdLst/>
              <a:ahLst/>
              <a:cxnLst/>
              <a:rect l="l" t="t" r="r" b="b"/>
              <a:pathLst>
                <a:path w="20217" h="9727" extrusionOk="0">
                  <a:moveTo>
                    <a:pt x="13746" y="0"/>
                  </a:moveTo>
                  <a:lnTo>
                    <a:pt x="1" y="9726"/>
                  </a:lnTo>
                  <a:cubicBezTo>
                    <a:pt x="5728" y="8943"/>
                    <a:pt x="11234" y="7516"/>
                    <a:pt x="16157" y="5426"/>
                  </a:cubicBezTo>
                  <a:lnTo>
                    <a:pt x="20216" y="3095"/>
                  </a:lnTo>
                  <a:lnTo>
                    <a:pt x="137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4163108" y="2646463"/>
              <a:ext cx="270495" cy="82652"/>
            </a:xfrm>
            <a:custGeom>
              <a:avLst/>
              <a:gdLst/>
              <a:ahLst/>
              <a:cxnLst/>
              <a:rect l="l" t="t" r="r" b="b"/>
              <a:pathLst>
                <a:path w="10129" h="3095" extrusionOk="0">
                  <a:moveTo>
                    <a:pt x="10128" y="0"/>
                  </a:moveTo>
                  <a:cubicBezTo>
                    <a:pt x="6732" y="201"/>
                    <a:pt x="3336" y="643"/>
                    <a:pt x="0" y="1346"/>
                  </a:cubicBezTo>
                  <a:lnTo>
                    <a:pt x="4803" y="3095"/>
                  </a:lnTo>
                  <a:lnTo>
                    <a:pt x="101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4675043" y="2644834"/>
              <a:ext cx="325774" cy="123991"/>
            </a:xfrm>
            <a:custGeom>
              <a:avLst/>
              <a:gdLst/>
              <a:ahLst/>
              <a:cxnLst/>
              <a:rect l="l" t="t" r="r" b="b"/>
              <a:pathLst>
                <a:path w="12199" h="4643" extrusionOk="0">
                  <a:moveTo>
                    <a:pt x="1" y="1"/>
                  </a:moveTo>
                  <a:lnTo>
                    <a:pt x="6954" y="4643"/>
                  </a:lnTo>
                  <a:cubicBezTo>
                    <a:pt x="8019" y="4060"/>
                    <a:pt x="9928" y="2955"/>
                    <a:pt x="12198" y="1629"/>
                  </a:cubicBezTo>
                  <a:cubicBezTo>
                    <a:pt x="8179" y="744"/>
                    <a:pt x="4100" y="20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4869322" y="2691541"/>
              <a:ext cx="358488" cy="184612"/>
            </a:xfrm>
            <a:custGeom>
              <a:avLst/>
              <a:gdLst/>
              <a:ahLst/>
              <a:cxnLst/>
              <a:rect l="l" t="t" r="r" b="b"/>
              <a:pathLst>
                <a:path w="13424" h="6913" extrusionOk="0">
                  <a:moveTo>
                    <a:pt x="5426" y="0"/>
                  </a:moveTo>
                  <a:cubicBezTo>
                    <a:pt x="3175" y="1306"/>
                    <a:pt x="1146" y="2472"/>
                    <a:pt x="0" y="3115"/>
                  </a:cubicBezTo>
                  <a:lnTo>
                    <a:pt x="5667" y="6913"/>
                  </a:lnTo>
                  <a:lnTo>
                    <a:pt x="13424" y="2411"/>
                  </a:lnTo>
                  <a:cubicBezTo>
                    <a:pt x="10811" y="1427"/>
                    <a:pt x="8139" y="623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3826625" y="2641949"/>
              <a:ext cx="904792" cy="356031"/>
            </a:xfrm>
            <a:custGeom>
              <a:avLst/>
              <a:gdLst/>
              <a:ahLst/>
              <a:cxnLst/>
              <a:rect l="l" t="t" r="r" b="b"/>
              <a:pathLst>
                <a:path w="33881" h="13332" extrusionOk="0">
                  <a:moveTo>
                    <a:pt x="27402" y="0"/>
                  </a:moveTo>
                  <a:cubicBezTo>
                    <a:pt x="26600" y="0"/>
                    <a:pt x="25794" y="14"/>
                    <a:pt x="24999" y="28"/>
                  </a:cubicBezTo>
                  <a:lnTo>
                    <a:pt x="17604" y="4329"/>
                  </a:lnTo>
                  <a:lnTo>
                    <a:pt x="10892" y="1877"/>
                  </a:lnTo>
                  <a:cubicBezTo>
                    <a:pt x="7677" y="2621"/>
                    <a:pt x="4542" y="3625"/>
                    <a:pt x="1508" y="4891"/>
                  </a:cubicBezTo>
                  <a:lnTo>
                    <a:pt x="1" y="5755"/>
                  </a:lnTo>
                  <a:lnTo>
                    <a:pt x="18910" y="13331"/>
                  </a:lnTo>
                  <a:lnTo>
                    <a:pt x="33881" y="3666"/>
                  </a:lnTo>
                  <a:lnTo>
                    <a:pt x="28395" y="8"/>
                  </a:lnTo>
                  <a:cubicBezTo>
                    <a:pt x="28065" y="2"/>
                    <a:pt x="27734" y="0"/>
                    <a:pt x="27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4362728" y="2757529"/>
              <a:ext cx="781362" cy="411631"/>
            </a:xfrm>
            <a:custGeom>
              <a:avLst/>
              <a:gdLst/>
              <a:ahLst/>
              <a:cxnLst/>
              <a:rect l="l" t="t" r="r" b="b"/>
              <a:pathLst>
                <a:path w="29259" h="15414" extrusionOk="0">
                  <a:moveTo>
                    <a:pt x="14770" y="1"/>
                  </a:moveTo>
                  <a:lnTo>
                    <a:pt x="0" y="9526"/>
                  </a:lnTo>
                  <a:lnTo>
                    <a:pt x="6049" y="13002"/>
                  </a:lnTo>
                  <a:lnTo>
                    <a:pt x="11656" y="10932"/>
                  </a:lnTo>
                  <a:lnTo>
                    <a:pt x="19412" y="15414"/>
                  </a:lnTo>
                  <a:lnTo>
                    <a:pt x="29259" y="9686"/>
                  </a:lnTo>
                  <a:lnTo>
                    <a:pt x="14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4552707" y="3078443"/>
              <a:ext cx="300538" cy="161565"/>
            </a:xfrm>
            <a:custGeom>
              <a:avLst/>
              <a:gdLst/>
              <a:ahLst/>
              <a:cxnLst/>
              <a:rect l="l" t="t" r="r" b="b"/>
              <a:pathLst>
                <a:path w="11254" h="6050" extrusionOk="0">
                  <a:moveTo>
                    <a:pt x="4341" y="0"/>
                  </a:moveTo>
                  <a:lnTo>
                    <a:pt x="0" y="1608"/>
                  </a:lnTo>
                  <a:lnTo>
                    <a:pt x="7696" y="6049"/>
                  </a:lnTo>
                  <a:lnTo>
                    <a:pt x="11253" y="3979"/>
                  </a:lnTo>
                  <a:lnTo>
                    <a:pt x="43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5543863" y="3045168"/>
              <a:ext cx="227019" cy="251187"/>
            </a:xfrm>
            <a:custGeom>
              <a:avLst/>
              <a:gdLst/>
              <a:ahLst/>
              <a:cxnLst/>
              <a:rect l="l" t="t" r="r" b="b"/>
              <a:pathLst>
                <a:path w="8501" h="9406" extrusionOk="0">
                  <a:moveTo>
                    <a:pt x="4361" y="1"/>
                  </a:moveTo>
                  <a:lnTo>
                    <a:pt x="0" y="4120"/>
                  </a:lnTo>
                  <a:lnTo>
                    <a:pt x="8501" y="9405"/>
                  </a:lnTo>
                  <a:cubicBezTo>
                    <a:pt x="8159" y="6190"/>
                    <a:pt x="6772" y="2975"/>
                    <a:pt x="43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3395179" y="2812274"/>
              <a:ext cx="910160" cy="490517"/>
            </a:xfrm>
            <a:custGeom>
              <a:avLst/>
              <a:gdLst/>
              <a:ahLst/>
              <a:cxnLst/>
              <a:rect l="l" t="t" r="r" b="b"/>
              <a:pathLst>
                <a:path w="34082" h="18368" extrusionOk="0">
                  <a:moveTo>
                    <a:pt x="15092" y="0"/>
                  </a:moveTo>
                  <a:lnTo>
                    <a:pt x="7596" y="4301"/>
                  </a:lnTo>
                  <a:cubicBezTo>
                    <a:pt x="3818" y="7315"/>
                    <a:pt x="1286" y="10671"/>
                    <a:pt x="0" y="14167"/>
                  </a:cubicBezTo>
                  <a:lnTo>
                    <a:pt x="1427" y="15232"/>
                  </a:lnTo>
                  <a:lnTo>
                    <a:pt x="17624" y="17704"/>
                  </a:lnTo>
                  <a:lnTo>
                    <a:pt x="17342" y="18367"/>
                  </a:lnTo>
                  <a:lnTo>
                    <a:pt x="17342" y="18367"/>
                  </a:lnTo>
                  <a:lnTo>
                    <a:pt x="34081" y="7576"/>
                  </a:lnTo>
                  <a:lnTo>
                    <a:pt x="15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4767896" y="3022095"/>
              <a:ext cx="541471" cy="283901"/>
            </a:xfrm>
            <a:custGeom>
              <a:avLst/>
              <a:gdLst/>
              <a:ahLst/>
              <a:cxnLst/>
              <a:rect l="l" t="t" r="r" b="b"/>
              <a:pathLst>
                <a:path w="20276" h="10631" extrusionOk="0">
                  <a:moveTo>
                    <a:pt x="14408" y="1"/>
                  </a:moveTo>
                  <a:lnTo>
                    <a:pt x="0" y="8360"/>
                  </a:lnTo>
                  <a:lnTo>
                    <a:pt x="3919" y="10631"/>
                  </a:lnTo>
                  <a:lnTo>
                    <a:pt x="20276" y="3919"/>
                  </a:lnTo>
                  <a:lnTo>
                    <a:pt x="144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3852395" y="3302765"/>
              <a:ext cx="5929" cy="4300"/>
            </a:xfrm>
            <a:custGeom>
              <a:avLst/>
              <a:gdLst/>
              <a:ahLst/>
              <a:cxnLst/>
              <a:rect l="l" t="t" r="r" b="b"/>
              <a:pathLst>
                <a:path w="222" h="161" extrusionOk="0">
                  <a:moveTo>
                    <a:pt x="221" y="0"/>
                  </a:moveTo>
                  <a:lnTo>
                    <a:pt x="0" y="141"/>
                  </a:lnTo>
                  <a:lnTo>
                    <a:pt x="141" y="1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5468208" y="3011894"/>
              <a:ext cx="305372" cy="330074"/>
            </a:xfrm>
            <a:custGeom>
              <a:avLst/>
              <a:gdLst/>
              <a:ahLst/>
              <a:cxnLst/>
              <a:rect l="l" t="t" r="r" b="b"/>
              <a:pathLst>
                <a:path w="11435" h="12360" extrusionOk="0">
                  <a:moveTo>
                    <a:pt x="6129" y="1"/>
                  </a:moveTo>
                  <a:lnTo>
                    <a:pt x="0" y="5868"/>
                  </a:lnTo>
                  <a:lnTo>
                    <a:pt x="11213" y="12359"/>
                  </a:lnTo>
                  <a:lnTo>
                    <a:pt x="11434" y="12239"/>
                  </a:lnTo>
                  <a:cubicBezTo>
                    <a:pt x="11434" y="11716"/>
                    <a:pt x="11394" y="11173"/>
                    <a:pt x="11334" y="10651"/>
                  </a:cubicBezTo>
                  <a:lnTo>
                    <a:pt x="2833" y="5366"/>
                  </a:lnTo>
                  <a:lnTo>
                    <a:pt x="7194" y="1227"/>
                  </a:lnTo>
                  <a:cubicBezTo>
                    <a:pt x="6852" y="825"/>
                    <a:pt x="6511" y="403"/>
                    <a:pt x="6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4078854" y="3028531"/>
              <a:ext cx="764724" cy="433102"/>
            </a:xfrm>
            <a:custGeom>
              <a:avLst/>
              <a:gdLst/>
              <a:ahLst/>
              <a:cxnLst/>
              <a:rect l="l" t="t" r="r" b="b"/>
              <a:pathLst>
                <a:path w="28636" h="16218" extrusionOk="0">
                  <a:moveTo>
                    <a:pt x="9646" y="1"/>
                  </a:moveTo>
                  <a:lnTo>
                    <a:pt x="0" y="6230"/>
                  </a:lnTo>
                  <a:lnTo>
                    <a:pt x="20979" y="16217"/>
                  </a:lnTo>
                  <a:lnTo>
                    <a:pt x="28636" y="10952"/>
                  </a:lnTo>
                  <a:lnTo>
                    <a:pt x="96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5024932" y="3132654"/>
              <a:ext cx="727177" cy="400869"/>
            </a:xfrm>
            <a:custGeom>
              <a:avLst/>
              <a:gdLst/>
              <a:ahLst/>
              <a:cxnLst/>
              <a:rect l="l" t="t" r="r" b="b"/>
              <a:pathLst>
                <a:path w="27230" h="15011" extrusionOk="0">
                  <a:moveTo>
                    <a:pt x="10972" y="0"/>
                  </a:moveTo>
                  <a:lnTo>
                    <a:pt x="1" y="4501"/>
                  </a:lnTo>
                  <a:lnTo>
                    <a:pt x="15876" y="15011"/>
                  </a:lnTo>
                  <a:lnTo>
                    <a:pt x="19553" y="12439"/>
                  </a:lnTo>
                  <a:lnTo>
                    <a:pt x="27229" y="9907"/>
                  </a:lnTo>
                  <a:lnTo>
                    <a:pt x="26446" y="9043"/>
                  </a:lnTo>
                  <a:lnTo>
                    <a:pt x="12078" y="744"/>
                  </a:lnTo>
                  <a:lnTo>
                    <a:pt x="109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3362973" y="3267327"/>
              <a:ext cx="410029" cy="289829"/>
            </a:xfrm>
            <a:custGeom>
              <a:avLst/>
              <a:gdLst/>
              <a:ahLst/>
              <a:cxnLst/>
              <a:rect l="l" t="t" r="r" b="b"/>
              <a:pathLst>
                <a:path w="15354" h="10853" extrusionOk="0">
                  <a:moveTo>
                    <a:pt x="2251" y="1"/>
                  </a:moveTo>
                  <a:cubicBezTo>
                    <a:pt x="2151" y="81"/>
                    <a:pt x="1387" y="523"/>
                    <a:pt x="302" y="1166"/>
                  </a:cubicBezTo>
                  <a:cubicBezTo>
                    <a:pt x="1" y="4442"/>
                    <a:pt x="744" y="7717"/>
                    <a:pt x="2533" y="10852"/>
                  </a:cubicBezTo>
                  <a:lnTo>
                    <a:pt x="15353" y="2312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3371038" y="3239420"/>
              <a:ext cx="481384" cy="332744"/>
            </a:xfrm>
            <a:custGeom>
              <a:avLst/>
              <a:gdLst/>
              <a:ahLst/>
              <a:cxnLst/>
              <a:rect l="l" t="t" r="r" b="b"/>
              <a:pathLst>
                <a:path w="18026" h="12460" extrusionOk="0">
                  <a:moveTo>
                    <a:pt x="1588" y="1"/>
                  </a:moveTo>
                  <a:lnTo>
                    <a:pt x="201" y="805"/>
                  </a:lnTo>
                  <a:cubicBezTo>
                    <a:pt x="121" y="1267"/>
                    <a:pt x="40" y="1729"/>
                    <a:pt x="0" y="2211"/>
                  </a:cubicBezTo>
                  <a:cubicBezTo>
                    <a:pt x="1105" y="1548"/>
                    <a:pt x="1869" y="1106"/>
                    <a:pt x="1969" y="1026"/>
                  </a:cubicBezTo>
                  <a:lnTo>
                    <a:pt x="15051" y="3337"/>
                  </a:lnTo>
                  <a:lnTo>
                    <a:pt x="2251" y="11877"/>
                  </a:lnTo>
                  <a:cubicBezTo>
                    <a:pt x="2351" y="12078"/>
                    <a:pt x="2472" y="12279"/>
                    <a:pt x="2592" y="12460"/>
                  </a:cubicBezTo>
                  <a:lnTo>
                    <a:pt x="18025" y="2513"/>
                  </a:lnTo>
                  <a:lnTo>
                    <a:pt x="15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5492349" y="3437438"/>
              <a:ext cx="269400" cy="222746"/>
            </a:xfrm>
            <a:custGeom>
              <a:avLst/>
              <a:gdLst/>
              <a:ahLst/>
              <a:cxnLst/>
              <a:rect l="l" t="t" r="r" b="b"/>
              <a:pathLst>
                <a:path w="10088" h="8341" extrusionOk="0">
                  <a:moveTo>
                    <a:pt x="10088" y="1"/>
                  </a:moveTo>
                  <a:lnTo>
                    <a:pt x="3638" y="2111"/>
                  </a:lnTo>
                  <a:lnTo>
                    <a:pt x="0" y="4683"/>
                  </a:lnTo>
                  <a:lnTo>
                    <a:pt x="5506" y="8340"/>
                  </a:lnTo>
                  <a:cubicBezTo>
                    <a:pt x="7878" y="5708"/>
                    <a:pt x="9405" y="2875"/>
                    <a:pt x="10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4711014" y="3312939"/>
              <a:ext cx="660602" cy="374618"/>
            </a:xfrm>
            <a:custGeom>
              <a:avLst/>
              <a:gdLst/>
              <a:ahLst/>
              <a:cxnLst/>
              <a:rect l="l" t="t" r="r" b="b"/>
              <a:pathLst>
                <a:path w="24737" h="14028" extrusionOk="0">
                  <a:moveTo>
                    <a:pt x="10630" y="1"/>
                  </a:moveTo>
                  <a:lnTo>
                    <a:pt x="7134" y="966"/>
                  </a:lnTo>
                  <a:lnTo>
                    <a:pt x="0" y="5708"/>
                  </a:lnTo>
                  <a:lnTo>
                    <a:pt x="18266" y="14027"/>
                  </a:lnTo>
                  <a:lnTo>
                    <a:pt x="24737" y="9245"/>
                  </a:lnTo>
                  <a:lnTo>
                    <a:pt x="106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4648765" y="3265725"/>
              <a:ext cx="775460" cy="455641"/>
            </a:xfrm>
            <a:custGeom>
              <a:avLst/>
              <a:gdLst/>
              <a:ahLst/>
              <a:cxnLst/>
              <a:rect l="l" t="t" r="r" b="b"/>
              <a:pathLst>
                <a:path w="29038" h="17062" extrusionOk="0">
                  <a:moveTo>
                    <a:pt x="12961" y="1769"/>
                  </a:moveTo>
                  <a:lnTo>
                    <a:pt x="27068" y="11013"/>
                  </a:lnTo>
                  <a:lnTo>
                    <a:pt x="20597" y="15795"/>
                  </a:lnTo>
                  <a:lnTo>
                    <a:pt x="2331" y="7476"/>
                  </a:lnTo>
                  <a:lnTo>
                    <a:pt x="9465" y="2734"/>
                  </a:lnTo>
                  <a:lnTo>
                    <a:pt x="12961" y="1769"/>
                  </a:lnTo>
                  <a:close/>
                  <a:moveTo>
                    <a:pt x="12881" y="1"/>
                  </a:moveTo>
                  <a:lnTo>
                    <a:pt x="8098" y="1950"/>
                  </a:lnTo>
                  <a:lnTo>
                    <a:pt x="0" y="7516"/>
                  </a:lnTo>
                  <a:lnTo>
                    <a:pt x="20035" y="17061"/>
                  </a:lnTo>
                  <a:lnTo>
                    <a:pt x="29037" y="10711"/>
                  </a:lnTo>
                  <a:lnTo>
                    <a:pt x="12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3767607" y="3206173"/>
              <a:ext cx="854346" cy="535569"/>
            </a:xfrm>
            <a:custGeom>
              <a:avLst/>
              <a:gdLst/>
              <a:ahLst/>
              <a:cxnLst/>
              <a:rect l="l" t="t" r="r" b="b"/>
              <a:pathLst>
                <a:path w="31992" h="20055" extrusionOk="0">
                  <a:moveTo>
                    <a:pt x="10992" y="0"/>
                  </a:moveTo>
                  <a:lnTo>
                    <a:pt x="0" y="7073"/>
                  </a:lnTo>
                  <a:lnTo>
                    <a:pt x="17302" y="20055"/>
                  </a:lnTo>
                  <a:lnTo>
                    <a:pt x="31991" y="9987"/>
                  </a:lnTo>
                  <a:lnTo>
                    <a:pt x="10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5234219" y="3580203"/>
              <a:ext cx="385326" cy="247956"/>
            </a:xfrm>
            <a:custGeom>
              <a:avLst/>
              <a:gdLst/>
              <a:ahLst/>
              <a:cxnLst/>
              <a:rect l="l" t="t" r="r" b="b"/>
              <a:pathLst>
                <a:path w="14429" h="9285" extrusionOk="0">
                  <a:moveTo>
                    <a:pt x="8742" y="0"/>
                  </a:moveTo>
                  <a:lnTo>
                    <a:pt x="1" y="6169"/>
                  </a:lnTo>
                  <a:lnTo>
                    <a:pt x="6532" y="9284"/>
                  </a:lnTo>
                  <a:lnTo>
                    <a:pt x="11415" y="6451"/>
                  </a:lnTo>
                  <a:cubicBezTo>
                    <a:pt x="12480" y="5627"/>
                    <a:pt x="13484" y="4743"/>
                    <a:pt x="14429" y="3778"/>
                  </a:cubicBezTo>
                  <a:lnTo>
                    <a:pt x="87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4238763" y="3634922"/>
              <a:ext cx="366553" cy="218981"/>
            </a:xfrm>
            <a:custGeom>
              <a:avLst/>
              <a:gdLst/>
              <a:ahLst/>
              <a:cxnLst/>
              <a:rect l="l" t="t" r="r" b="b"/>
              <a:pathLst>
                <a:path w="13726" h="8200" extrusionOk="0">
                  <a:moveTo>
                    <a:pt x="6170" y="1"/>
                  </a:moveTo>
                  <a:lnTo>
                    <a:pt x="1" y="4221"/>
                  </a:lnTo>
                  <a:lnTo>
                    <a:pt x="8481" y="8200"/>
                  </a:lnTo>
                  <a:lnTo>
                    <a:pt x="13725" y="3397"/>
                  </a:lnTo>
                  <a:lnTo>
                    <a:pt x="61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4428743" y="3477709"/>
              <a:ext cx="738420" cy="387997"/>
            </a:xfrm>
            <a:custGeom>
              <a:avLst/>
              <a:gdLst/>
              <a:ahLst/>
              <a:cxnLst/>
              <a:rect l="l" t="t" r="r" b="b"/>
              <a:pathLst>
                <a:path w="27651" h="14529" extrusionOk="0">
                  <a:moveTo>
                    <a:pt x="7616" y="0"/>
                  </a:moveTo>
                  <a:lnTo>
                    <a:pt x="0" y="5225"/>
                  </a:lnTo>
                  <a:lnTo>
                    <a:pt x="20618" y="14529"/>
                  </a:lnTo>
                  <a:lnTo>
                    <a:pt x="27651" y="9545"/>
                  </a:lnTo>
                  <a:lnTo>
                    <a:pt x="76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3455826" y="3412229"/>
              <a:ext cx="748087" cy="506060"/>
            </a:xfrm>
            <a:custGeom>
              <a:avLst/>
              <a:gdLst/>
              <a:ahLst/>
              <a:cxnLst/>
              <a:rect l="l" t="t" r="r" b="b"/>
              <a:pathLst>
                <a:path w="28013" h="18950" extrusionOk="0">
                  <a:moveTo>
                    <a:pt x="10691" y="1"/>
                  </a:moveTo>
                  <a:lnTo>
                    <a:pt x="0" y="6893"/>
                  </a:lnTo>
                  <a:cubicBezTo>
                    <a:pt x="1407" y="8882"/>
                    <a:pt x="3075" y="10651"/>
                    <a:pt x="4963" y="12178"/>
                  </a:cubicBezTo>
                  <a:lnTo>
                    <a:pt x="19331" y="18950"/>
                  </a:lnTo>
                  <a:lnTo>
                    <a:pt x="28012" y="13002"/>
                  </a:lnTo>
                  <a:lnTo>
                    <a:pt x="106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4475423" y="3730445"/>
              <a:ext cx="478714" cy="272631"/>
            </a:xfrm>
            <a:custGeom>
              <a:avLst/>
              <a:gdLst/>
              <a:ahLst/>
              <a:cxnLst/>
              <a:rect l="l" t="t" r="r" b="b"/>
              <a:pathLst>
                <a:path w="17926" h="10209" extrusionOk="0">
                  <a:moveTo>
                    <a:pt x="5245" y="1"/>
                  </a:moveTo>
                  <a:lnTo>
                    <a:pt x="0" y="4803"/>
                  </a:lnTo>
                  <a:lnTo>
                    <a:pt x="11555" y="10209"/>
                  </a:lnTo>
                  <a:lnTo>
                    <a:pt x="17925" y="5728"/>
                  </a:lnTo>
                  <a:lnTo>
                    <a:pt x="52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3982262" y="3764788"/>
              <a:ext cx="777062" cy="266756"/>
            </a:xfrm>
            <a:custGeom>
              <a:avLst/>
              <a:gdLst/>
              <a:ahLst/>
              <a:cxnLst/>
              <a:rect l="l" t="t" r="r" b="b"/>
              <a:pathLst>
                <a:path w="29098" h="9989" extrusionOk="0">
                  <a:moveTo>
                    <a:pt x="8661" y="1"/>
                  </a:moveTo>
                  <a:lnTo>
                    <a:pt x="0" y="5929"/>
                  </a:lnTo>
                  <a:lnTo>
                    <a:pt x="4300" y="7958"/>
                  </a:lnTo>
                  <a:cubicBezTo>
                    <a:pt x="5727" y="8300"/>
                    <a:pt x="7174" y="8622"/>
                    <a:pt x="8641" y="8883"/>
                  </a:cubicBezTo>
                  <a:lnTo>
                    <a:pt x="1688" y="5627"/>
                  </a:lnTo>
                  <a:lnTo>
                    <a:pt x="8541" y="1046"/>
                  </a:lnTo>
                  <a:lnTo>
                    <a:pt x="27269" y="9385"/>
                  </a:lnTo>
                  <a:lnTo>
                    <a:pt x="26224" y="9988"/>
                  </a:lnTo>
                  <a:cubicBezTo>
                    <a:pt x="27068" y="9948"/>
                    <a:pt x="27912" y="9888"/>
                    <a:pt x="28776" y="9827"/>
                  </a:cubicBezTo>
                  <a:lnTo>
                    <a:pt x="29098" y="9586"/>
                  </a:lnTo>
                  <a:lnTo>
                    <a:pt x="8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5046403" y="2768798"/>
              <a:ext cx="377288" cy="220049"/>
            </a:xfrm>
            <a:custGeom>
              <a:avLst/>
              <a:gdLst/>
              <a:ahLst/>
              <a:cxnLst/>
              <a:rect l="l" t="t" r="r" b="b"/>
              <a:pathLst>
                <a:path w="14128" h="8240" extrusionOk="0">
                  <a:moveTo>
                    <a:pt x="8018" y="1"/>
                  </a:moveTo>
                  <a:lnTo>
                    <a:pt x="0" y="4663"/>
                  </a:lnTo>
                  <a:lnTo>
                    <a:pt x="5366" y="8240"/>
                  </a:lnTo>
                  <a:lnTo>
                    <a:pt x="14127" y="2995"/>
                  </a:lnTo>
                  <a:lnTo>
                    <a:pt x="13946" y="2894"/>
                  </a:lnTo>
                  <a:cubicBezTo>
                    <a:pt x="12037" y="1789"/>
                    <a:pt x="10048" y="825"/>
                    <a:pt x="8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7"/>
          <p:cNvGrpSpPr/>
          <p:nvPr/>
        </p:nvGrpSpPr>
        <p:grpSpPr>
          <a:xfrm>
            <a:off x="5212948" y="1778450"/>
            <a:ext cx="3397663" cy="1635637"/>
            <a:chOff x="5212948" y="1778450"/>
            <a:chExt cx="3397663" cy="1635637"/>
          </a:xfrm>
        </p:grpSpPr>
        <p:grpSp>
          <p:nvGrpSpPr>
            <p:cNvPr id="773" name="Google Shape;773;p27"/>
            <p:cNvGrpSpPr/>
            <p:nvPr/>
          </p:nvGrpSpPr>
          <p:grpSpPr>
            <a:xfrm>
              <a:off x="5212948" y="2382660"/>
              <a:ext cx="721275" cy="1031427"/>
              <a:chOff x="5212948" y="2382660"/>
              <a:chExt cx="721275" cy="1031427"/>
            </a:xfrm>
          </p:grpSpPr>
          <p:grpSp>
            <p:nvGrpSpPr>
              <p:cNvPr id="774" name="Google Shape;774;p27"/>
              <p:cNvGrpSpPr/>
              <p:nvPr/>
            </p:nvGrpSpPr>
            <p:grpSpPr>
              <a:xfrm>
                <a:off x="5212948" y="2382660"/>
                <a:ext cx="721275" cy="1031427"/>
                <a:chOff x="5172475" y="2169200"/>
                <a:chExt cx="675225" cy="965575"/>
              </a:xfrm>
            </p:grpSpPr>
            <p:sp>
              <p:nvSpPr>
                <p:cNvPr id="775" name="Google Shape;775;p27"/>
                <p:cNvSpPr/>
                <p:nvPr/>
              </p:nvSpPr>
              <p:spPr>
                <a:xfrm>
                  <a:off x="5198100" y="2193300"/>
                  <a:ext cx="629000" cy="6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60" h="25160" extrusionOk="0">
                      <a:moveTo>
                        <a:pt x="12580" y="1"/>
                      </a:moveTo>
                      <a:cubicBezTo>
                        <a:pt x="5627" y="1"/>
                        <a:pt x="1" y="5628"/>
                        <a:pt x="1" y="12580"/>
                      </a:cubicBezTo>
                      <a:cubicBezTo>
                        <a:pt x="1" y="19533"/>
                        <a:pt x="5627" y="25160"/>
                        <a:pt x="12580" y="25160"/>
                      </a:cubicBezTo>
                      <a:cubicBezTo>
                        <a:pt x="19533" y="25160"/>
                        <a:pt x="25160" y="19533"/>
                        <a:pt x="25160" y="12580"/>
                      </a:cubicBezTo>
                      <a:cubicBezTo>
                        <a:pt x="25160" y="5628"/>
                        <a:pt x="19533" y="1"/>
                        <a:pt x="125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27"/>
                <p:cNvSpPr/>
                <p:nvPr/>
              </p:nvSpPr>
              <p:spPr>
                <a:xfrm>
                  <a:off x="5172475" y="2169200"/>
                  <a:ext cx="675225" cy="96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09" h="38623" extrusionOk="0">
                      <a:moveTo>
                        <a:pt x="13507" y="1592"/>
                      </a:moveTo>
                      <a:cubicBezTo>
                        <a:pt x="15042" y="1592"/>
                        <a:pt x="16590" y="1887"/>
                        <a:pt x="18066" y="2492"/>
                      </a:cubicBezTo>
                      <a:cubicBezTo>
                        <a:pt x="22527" y="4341"/>
                        <a:pt x="25421" y="8702"/>
                        <a:pt x="25421" y="13504"/>
                      </a:cubicBezTo>
                      <a:cubicBezTo>
                        <a:pt x="25421" y="20095"/>
                        <a:pt x="20096" y="25420"/>
                        <a:pt x="13505" y="25420"/>
                      </a:cubicBezTo>
                      <a:cubicBezTo>
                        <a:pt x="8682" y="25420"/>
                        <a:pt x="4341" y="22527"/>
                        <a:pt x="2493" y="18066"/>
                      </a:cubicBezTo>
                      <a:cubicBezTo>
                        <a:pt x="644" y="13625"/>
                        <a:pt x="1669" y="8480"/>
                        <a:pt x="5085" y="5084"/>
                      </a:cubicBezTo>
                      <a:cubicBezTo>
                        <a:pt x="7357" y="2799"/>
                        <a:pt x="10404" y="1592"/>
                        <a:pt x="13507" y="1592"/>
                      </a:cubicBezTo>
                      <a:close/>
                      <a:moveTo>
                        <a:pt x="13505" y="0"/>
                      </a:moveTo>
                      <a:cubicBezTo>
                        <a:pt x="6049" y="0"/>
                        <a:pt x="1" y="6049"/>
                        <a:pt x="1" y="13504"/>
                      </a:cubicBezTo>
                      <a:cubicBezTo>
                        <a:pt x="1" y="20980"/>
                        <a:pt x="13505" y="38623"/>
                        <a:pt x="13505" y="38623"/>
                      </a:cubicBezTo>
                      <a:cubicBezTo>
                        <a:pt x="13505" y="38623"/>
                        <a:pt x="27008" y="20959"/>
                        <a:pt x="27008" y="13504"/>
                      </a:cubicBezTo>
                      <a:cubicBezTo>
                        <a:pt x="27008" y="6049"/>
                        <a:pt x="20960" y="0"/>
                        <a:pt x="1350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7" name="Google Shape;777;p27"/>
              <p:cNvGrpSpPr/>
              <p:nvPr/>
            </p:nvGrpSpPr>
            <p:grpSpPr>
              <a:xfrm>
                <a:off x="5349241" y="2528502"/>
                <a:ext cx="450273" cy="393445"/>
                <a:chOff x="570675" y="2715750"/>
                <a:chExt cx="421525" cy="368325"/>
              </a:xfrm>
            </p:grpSpPr>
            <p:sp>
              <p:nvSpPr>
                <p:cNvPr id="778" name="Google Shape;778;p27"/>
                <p:cNvSpPr/>
                <p:nvPr/>
              </p:nvSpPr>
              <p:spPr>
                <a:xfrm>
                  <a:off x="570675" y="2856475"/>
                  <a:ext cx="421525" cy="2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61" h="9104" extrusionOk="0">
                      <a:moveTo>
                        <a:pt x="15204" y="2108"/>
                      </a:moveTo>
                      <a:cubicBezTo>
                        <a:pt x="15427" y="2108"/>
                        <a:pt x="15635" y="2147"/>
                        <a:pt x="15795" y="2251"/>
                      </a:cubicBezTo>
                      <a:cubicBezTo>
                        <a:pt x="16057" y="2412"/>
                        <a:pt x="16157" y="2714"/>
                        <a:pt x="16157" y="3156"/>
                      </a:cubicBezTo>
                      <a:cubicBezTo>
                        <a:pt x="16157" y="4321"/>
                        <a:pt x="14228" y="5105"/>
                        <a:pt x="12942" y="5467"/>
                      </a:cubicBezTo>
                      <a:cubicBezTo>
                        <a:pt x="13545" y="4522"/>
                        <a:pt x="13927" y="3457"/>
                        <a:pt x="14027" y="2352"/>
                      </a:cubicBezTo>
                      <a:cubicBezTo>
                        <a:pt x="14316" y="2247"/>
                        <a:pt x="14785" y="2108"/>
                        <a:pt x="15204" y="2108"/>
                      </a:cubicBezTo>
                      <a:close/>
                      <a:moveTo>
                        <a:pt x="13002" y="704"/>
                      </a:moveTo>
                      <a:cubicBezTo>
                        <a:pt x="13183" y="704"/>
                        <a:pt x="13344" y="845"/>
                        <a:pt x="13344" y="1046"/>
                      </a:cubicBezTo>
                      <a:lnTo>
                        <a:pt x="13344" y="1749"/>
                      </a:lnTo>
                      <a:cubicBezTo>
                        <a:pt x="13364" y="3236"/>
                        <a:pt x="12801" y="4663"/>
                        <a:pt x="11817" y="5748"/>
                      </a:cubicBezTo>
                      <a:lnTo>
                        <a:pt x="11776" y="5788"/>
                      </a:lnTo>
                      <a:cubicBezTo>
                        <a:pt x="11334" y="6291"/>
                        <a:pt x="10792" y="6692"/>
                        <a:pt x="10189" y="7014"/>
                      </a:cubicBezTo>
                      <a:lnTo>
                        <a:pt x="5989" y="7014"/>
                      </a:lnTo>
                      <a:cubicBezTo>
                        <a:pt x="4040" y="5989"/>
                        <a:pt x="2814" y="3960"/>
                        <a:pt x="2834" y="1749"/>
                      </a:cubicBezTo>
                      <a:lnTo>
                        <a:pt x="2834" y="1046"/>
                      </a:lnTo>
                      <a:cubicBezTo>
                        <a:pt x="2834" y="845"/>
                        <a:pt x="2995" y="704"/>
                        <a:pt x="3176" y="704"/>
                      </a:cubicBezTo>
                      <a:close/>
                      <a:moveTo>
                        <a:pt x="14951" y="7717"/>
                      </a:moveTo>
                      <a:lnTo>
                        <a:pt x="14771" y="7918"/>
                      </a:lnTo>
                      <a:cubicBezTo>
                        <a:pt x="14429" y="8240"/>
                        <a:pt x="13987" y="8421"/>
                        <a:pt x="13525" y="8421"/>
                      </a:cubicBezTo>
                      <a:lnTo>
                        <a:pt x="2653" y="8421"/>
                      </a:lnTo>
                      <a:cubicBezTo>
                        <a:pt x="2191" y="8421"/>
                        <a:pt x="1749" y="8240"/>
                        <a:pt x="1407" y="7918"/>
                      </a:cubicBezTo>
                      <a:lnTo>
                        <a:pt x="1227" y="7717"/>
                      </a:lnTo>
                      <a:close/>
                      <a:moveTo>
                        <a:pt x="3176" y="1"/>
                      </a:moveTo>
                      <a:cubicBezTo>
                        <a:pt x="2593" y="1"/>
                        <a:pt x="2131" y="463"/>
                        <a:pt x="2131" y="1046"/>
                      </a:cubicBezTo>
                      <a:lnTo>
                        <a:pt x="2131" y="1749"/>
                      </a:lnTo>
                      <a:cubicBezTo>
                        <a:pt x="2131" y="3799"/>
                        <a:pt x="3075" y="5748"/>
                        <a:pt x="4703" y="7014"/>
                      </a:cubicBezTo>
                      <a:lnTo>
                        <a:pt x="383" y="7014"/>
                      </a:lnTo>
                      <a:cubicBezTo>
                        <a:pt x="242" y="7014"/>
                        <a:pt x="101" y="7094"/>
                        <a:pt x="61" y="7235"/>
                      </a:cubicBezTo>
                      <a:cubicBezTo>
                        <a:pt x="1" y="7356"/>
                        <a:pt x="21" y="7516"/>
                        <a:pt x="121" y="7617"/>
                      </a:cubicBezTo>
                      <a:lnTo>
                        <a:pt x="905" y="8400"/>
                      </a:lnTo>
                      <a:cubicBezTo>
                        <a:pt x="1367" y="8863"/>
                        <a:pt x="1990" y="9104"/>
                        <a:pt x="2653" y="9104"/>
                      </a:cubicBezTo>
                      <a:lnTo>
                        <a:pt x="13525" y="9104"/>
                      </a:lnTo>
                      <a:cubicBezTo>
                        <a:pt x="14188" y="9104"/>
                        <a:pt x="14811" y="8863"/>
                        <a:pt x="15273" y="8400"/>
                      </a:cubicBezTo>
                      <a:lnTo>
                        <a:pt x="16057" y="7617"/>
                      </a:lnTo>
                      <a:cubicBezTo>
                        <a:pt x="16278" y="7376"/>
                        <a:pt x="16117" y="7014"/>
                        <a:pt x="15795" y="7014"/>
                      </a:cubicBezTo>
                      <a:lnTo>
                        <a:pt x="11475" y="7014"/>
                      </a:lnTo>
                      <a:cubicBezTo>
                        <a:pt x="11756" y="6793"/>
                        <a:pt x="11998" y="6572"/>
                        <a:pt x="12239" y="6331"/>
                      </a:cubicBezTo>
                      <a:lnTo>
                        <a:pt x="12359" y="6311"/>
                      </a:lnTo>
                      <a:cubicBezTo>
                        <a:pt x="12540" y="6270"/>
                        <a:pt x="16861" y="5426"/>
                        <a:pt x="16861" y="3156"/>
                      </a:cubicBezTo>
                      <a:cubicBezTo>
                        <a:pt x="16861" y="2452"/>
                        <a:pt x="16619" y="1950"/>
                        <a:pt x="16177" y="1649"/>
                      </a:cubicBezTo>
                      <a:cubicBezTo>
                        <a:pt x="15886" y="1458"/>
                        <a:pt x="15538" y="1390"/>
                        <a:pt x="15192" y="1390"/>
                      </a:cubicBezTo>
                      <a:cubicBezTo>
                        <a:pt x="14772" y="1390"/>
                        <a:pt x="14355" y="1489"/>
                        <a:pt x="14047" y="1588"/>
                      </a:cubicBezTo>
                      <a:lnTo>
                        <a:pt x="14047" y="1046"/>
                      </a:lnTo>
                      <a:cubicBezTo>
                        <a:pt x="14047" y="463"/>
                        <a:pt x="13585" y="1"/>
                        <a:pt x="1300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27"/>
                <p:cNvSpPr/>
                <p:nvPr/>
              </p:nvSpPr>
              <p:spPr>
                <a:xfrm>
                  <a:off x="813325" y="2716400"/>
                  <a:ext cx="41725" cy="12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9" h="4901" extrusionOk="0">
                      <a:moveTo>
                        <a:pt x="831" y="0"/>
                      </a:moveTo>
                      <a:cubicBezTo>
                        <a:pt x="752" y="0"/>
                        <a:pt x="672" y="26"/>
                        <a:pt x="604" y="78"/>
                      </a:cubicBezTo>
                      <a:cubicBezTo>
                        <a:pt x="443" y="198"/>
                        <a:pt x="423" y="419"/>
                        <a:pt x="543" y="580"/>
                      </a:cubicBezTo>
                      <a:cubicBezTo>
                        <a:pt x="905" y="1082"/>
                        <a:pt x="905" y="1746"/>
                        <a:pt x="543" y="2248"/>
                      </a:cubicBezTo>
                      <a:cubicBezTo>
                        <a:pt x="1" y="2991"/>
                        <a:pt x="1" y="4016"/>
                        <a:pt x="563" y="4760"/>
                      </a:cubicBezTo>
                      <a:cubicBezTo>
                        <a:pt x="624" y="4860"/>
                        <a:pt x="724" y="4900"/>
                        <a:pt x="845" y="4900"/>
                      </a:cubicBezTo>
                      <a:cubicBezTo>
                        <a:pt x="1126" y="4880"/>
                        <a:pt x="1267" y="4559"/>
                        <a:pt x="1106" y="4338"/>
                      </a:cubicBezTo>
                      <a:cubicBezTo>
                        <a:pt x="744" y="3835"/>
                        <a:pt x="744" y="3172"/>
                        <a:pt x="1106" y="2670"/>
                      </a:cubicBezTo>
                      <a:cubicBezTo>
                        <a:pt x="1669" y="1926"/>
                        <a:pt x="1669" y="882"/>
                        <a:pt x="1106" y="138"/>
                      </a:cubicBezTo>
                      <a:cubicBezTo>
                        <a:pt x="1037" y="46"/>
                        <a:pt x="935" y="0"/>
                        <a:pt x="83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27"/>
                <p:cNvSpPr/>
                <p:nvPr/>
              </p:nvSpPr>
              <p:spPr>
                <a:xfrm>
                  <a:off x="760575" y="2715750"/>
                  <a:ext cx="42225" cy="12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" h="4933" extrusionOk="0">
                      <a:moveTo>
                        <a:pt x="853" y="1"/>
                      </a:moveTo>
                      <a:cubicBezTo>
                        <a:pt x="587" y="1"/>
                        <a:pt x="342" y="325"/>
                        <a:pt x="563" y="606"/>
                      </a:cubicBezTo>
                      <a:cubicBezTo>
                        <a:pt x="925" y="1088"/>
                        <a:pt x="925" y="1772"/>
                        <a:pt x="563" y="2274"/>
                      </a:cubicBezTo>
                      <a:cubicBezTo>
                        <a:pt x="1" y="3017"/>
                        <a:pt x="1" y="4042"/>
                        <a:pt x="563" y="4786"/>
                      </a:cubicBezTo>
                      <a:cubicBezTo>
                        <a:pt x="634" y="4879"/>
                        <a:pt x="745" y="4932"/>
                        <a:pt x="853" y="4932"/>
                      </a:cubicBezTo>
                      <a:cubicBezTo>
                        <a:pt x="931" y="4932"/>
                        <a:pt x="1007" y="4905"/>
                        <a:pt x="1066" y="4846"/>
                      </a:cubicBezTo>
                      <a:cubicBezTo>
                        <a:pt x="1227" y="4726"/>
                        <a:pt x="1247" y="4505"/>
                        <a:pt x="1126" y="4344"/>
                      </a:cubicBezTo>
                      <a:cubicBezTo>
                        <a:pt x="764" y="3841"/>
                        <a:pt x="764" y="3178"/>
                        <a:pt x="1126" y="2676"/>
                      </a:cubicBezTo>
                      <a:cubicBezTo>
                        <a:pt x="1689" y="1932"/>
                        <a:pt x="1689" y="887"/>
                        <a:pt x="1126" y="144"/>
                      </a:cubicBezTo>
                      <a:cubicBezTo>
                        <a:pt x="1046" y="43"/>
                        <a:pt x="948" y="1"/>
                        <a:pt x="85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27"/>
                <p:cNvSpPr/>
                <p:nvPr/>
              </p:nvSpPr>
              <p:spPr>
                <a:xfrm>
                  <a:off x="708325" y="2716400"/>
                  <a:ext cx="41725" cy="12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9" h="4925" extrusionOk="0">
                      <a:moveTo>
                        <a:pt x="823" y="0"/>
                      </a:moveTo>
                      <a:cubicBezTo>
                        <a:pt x="743" y="0"/>
                        <a:pt x="664" y="26"/>
                        <a:pt x="604" y="78"/>
                      </a:cubicBezTo>
                      <a:cubicBezTo>
                        <a:pt x="443" y="198"/>
                        <a:pt x="423" y="419"/>
                        <a:pt x="564" y="580"/>
                      </a:cubicBezTo>
                      <a:cubicBezTo>
                        <a:pt x="925" y="1062"/>
                        <a:pt x="925" y="1746"/>
                        <a:pt x="564" y="2248"/>
                      </a:cubicBezTo>
                      <a:cubicBezTo>
                        <a:pt x="1" y="2991"/>
                        <a:pt x="1" y="4016"/>
                        <a:pt x="564" y="4760"/>
                      </a:cubicBezTo>
                      <a:cubicBezTo>
                        <a:pt x="636" y="4877"/>
                        <a:pt x="736" y="4924"/>
                        <a:pt x="835" y="4924"/>
                      </a:cubicBezTo>
                      <a:cubicBezTo>
                        <a:pt x="1096" y="4924"/>
                        <a:pt x="1353" y="4599"/>
                        <a:pt x="1106" y="4338"/>
                      </a:cubicBezTo>
                      <a:cubicBezTo>
                        <a:pt x="744" y="3835"/>
                        <a:pt x="744" y="3172"/>
                        <a:pt x="1106" y="2670"/>
                      </a:cubicBezTo>
                      <a:cubicBezTo>
                        <a:pt x="1669" y="1926"/>
                        <a:pt x="1669" y="882"/>
                        <a:pt x="1106" y="138"/>
                      </a:cubicBezTo>
                      <a:cubicBezTo>
                        <a:pt x="1037" y="46"/>
                        <a:pt x="929" y="0"/>
                        <a:pt x="82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82" name="Google Shape;782;p27"/>
            <p:cNvGrpSpPr/>
            <p:nvPr/>
          </p:nvGrpSpPr>
          <p:grpSpPr>
            <a:xfrm>
              <a:off x="6241811" y="1778450"/>
              <a:ext cx="2368800" cy="856488"/>
              <a:chOff x="6241811" y="1778450"/>
              <a:chExt cx="2368800" cy="856488"/>
            </a:xfrm>
          </p:grpSpPr>
          <p:sp>
            <p:nvSpPr>
              <p:cNvPr id="783" name="Google Shape;783;p27"/>
              <p:cNvSpPr txBox="1"/>
              <p:nvPr/>
            </p:nvSpPr>
            <p:spPr>
              <a:xfrm>
                <a:off x="6241811" y="2116238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Support multiple resources: we want to make sure that our system can handle data from variety of sources, such as Google Maps and Four </a:t>
                </a:r>
                <a:r>
                  <a:rPr lang="en-GB" sz="1200" err="1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Squere</a:t>
                </a:r>
                <a:r>
                  <a:rPr lang="en-GB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.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784" name="Google Shape;784;p27"/>
              <p:cNvSpPr txBox="1"/>
              <p:nvPr/>
            </p:nvSpPr>
            <p:spPr>
              <a:xfrm>
                <a:off x="6241811" y="1778450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sp>
        <p:nvSpPr>
          <p:cNvPr id="786" name="Google Shape;786;p27"/>
          <p:cNvSpPr/>
          <p:nvPr/>
        </p:nvSpPr>
        <p:spPr>
          <a:xfrm>
            <a:off x="4045061" y="1188959"/>
            <a:ext cx="1416712" cy="2025807"/>
          </a:xfrm>
          <a:custGeom>
            <a:avLst/>
            <a:gdLst/>
            <a:ahLst/>
            <a:cxnLst/>
            <a:rect l="l" t="t" r="r" b="b"/>
            <a:pathLst>
              <a:path w="46179" h="66033" extrusionOk="0">
                <a:moveTo>
                  <a:pt x="23103" y="10458"/>
                </a:moveTo>
                <a:cubicBezTo>
                  <a:pt x="24724" y="10458"/>
                  <a:pt x="26358" y="10770"/>
                  <a:pt x="27912" y="11415"/>
                </a:cubicBezTo>
                <a:cubicBezTo>
                  <a:pt x="32635" y="13384"/>
                  <a:pt x="35709" y="17986"/>
                  <a:pt x="35689" y="23090"/>
                </a:cubicBezTo>
                <a:cubicBezTo>
                  <a:pt x="35689" y="30043"/>
                  <a:pt x="30042" y="35689"/>
                  <a:pt x="23089" y="35689"/>
                </a:cubicBezTo>
                <a:cubicBezTo>
                  <a:pt x="17985" y="35689"/>
                  <a:pt x="13384" y="32615"/>
                  <a:pt x="11434" y="27892"/>
                </a:cubicBezTo>
                <a:cubicBezTo>
                  <a:pt x="9485" y="23190"/>
                  <a:pt x="10550" y="17765"/>
                  <a:pt x="14167" y="14148"/>
                </a:cubicBezTo>
                <a:cubicBezTo>
                  <a:pt x="16589" y="11740"/>
                  <a:pt x="19820" y="10458"/>
                  <a:pt x="23103" y="10458"/>
                </a:cubicBezTo>
                <a:close/>
                <a:moveTo>
                  <a:pt x="23052" y="1"/>
                </a:moveTo>
                <a:cubicBezTo>
                  <a:pt x="10309" y="1"/>
                  <a:pt x="0" y="10342"/>
                  <a:pt x="0" y="23090"/>
                </a:cubicBezTo>
                <a:cubicBezTo>
                  <a:pt x="0" y="35830"/>
                  <a:pt x="23089" y="66033"/>
                  <a:pt x="23089" y="66033"/>
                </a:cubicBezTo>
                <a:cubicBezTo>
                  <a:pt x="23089" y="66033"/>
                  <a:pt x="46158" y="35830"/>
                  <a:pt x="46158" y="23090"/>
                </a:cubicBezTo>
                <a:cubicBezTo>
                  <a:pt x="46178" y="10342"/>
                  <a:pt x="35850" y="1"/>
                  <a:pt x="23126" y="1"/>
                </a:cubicBezTo>
                <a:cubicBezTo>
                  <a:pt x="23114" y="1"/>
                  <a:pt x="23102" y="1"/>
                  <a:pt x="23089" y="1"/>
                </a:cubicBezTo>
                <a:cubicBezTo>
                  <a:pt x="23077" y="1"/>
                  <a:pt x="23065" y="1"/>
                  <a:pt x="2305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27"/>
          <p:cNvGrpSpPr/>
          <p:nvPr/>
        </p:nvGrpSpPr>
        <p:grpSpPr>
          <a:xfrm>
            <a:off x="648243" y="1725557"/>
            <a:ext cx="3388389" cy="1385957"/>
            <a:chOff x="534075" y="1778450"/>
            <a:chExt cx="3388389" cy="1321228"/>
          </a:xfrm>
        </p:grpSpPr>
        <p:grpSp>
          <p:nvGrpSpPr>
            <p:cNvPr id="791" name="Google Shape;791;p27"/>
            <p:cNvGrpSpPr/>
            <p:nvPr/>
          </p:nvGrpSpPr>
          <p:grpSpPr>
            <a:xfrm>
              <a:off x="3201188" y="2068251"/>
              <a:ext cx="721275" cy="1031427"/>
              <a:chOff x="3201188" y="2068251"/>
              <a:chExt cx="721275" cy="1031427"/>
            </a:xfrm>
          </p:grpSpPr>
          <p:grpSp>
            <p:nvGrpSpPr>
              <p:cNvPr id="792" name="Google Shape;792;p27"/>
              <p:cNvGrpSpPr/>
              <p:nvPr/>
            </p:nvGrpSpPr>
            <p:grpSpPr>
              <a:xfrm>
                <a:off x="3201188" y="2068251"/>
                <a:ext cx="721275" cy="1031427"/>
                <a:chOff x="3285700" y="1883288"/>
                <a:chExt cx="675225" cy="965575"/>
              </a:xfrm>
            </p:grpSpPr>
            <p:sp>
              <p:nvSpPr>
                <p:cNvPr id="793" name="Google Shape;793;p27"/>
                <p:cNvSpPr/>
                <p:nvPr/>
              </p:nvSpPr>
              <p:spPr>
                <a:xfrm>
                  <a:off x="3310825" y="1907388"/>
                  <a:ext cx="629000" cy="6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60" h="25160" extrusionOk="0">
                      <a:moveTo>
                        <a:pt x="12580" y="1"/>
                      </a:moveTo>
                      <a:cubicBezTo>
                        <a:pt x="5647" y="1"/>
                        <a:pt x="1" y="5628"/>
                        <a:pt x="1" y="12580"/>
                      </a:cubicBezTo>
                      <a:cubicBezTo>
                        <a:pt x="1" y="19533"/>
                        <a:pt x="5647" y="25160"/>
                        <a:pt x="12580" y="25160"/>
                      </a:cubicBezTo>
                      <a:cubicBezTo>
                        <a:pt x="19533" y="25160"/>
                        <a:pt x="25160" y="19533"/>
                        <a:pt x="25160" y="12580"/>
                      </a:cubicBezTo>
                      <a:cubicBezTo>
                        <a:pt x="25160" y="5628"/>
                        <a:pt x="19533" y="1"/>
                        <a:pt x="125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27"/>
                <p:cNvSpPr/>
                <p:nvPr/>
              </p:nvSpPr>
              <p:spPr>
                <a:xfrm>
                  <a:off x="3285700" y="1883288"/>
                  <a:ext cx="675225" cy="96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09" h="38623" extrusionOk="0">
                      <a:moveTo>
                        <a:pt x="13507" y="1592"/>
                      </a:moveTo>
                      <a:cubicBezTo>
                        <a:pt x="15042" y="1592"/>
                        <a:pt x="16590" y="1887"/>
                        <a:pt x="18066" y="2492"/>
                      </a:cubicBezTo>
                      <a:cubicBezTo>
                        <a:pt x="22507" y="4341"/>
                        <a:pt x="25421" y="8702"/>
                        <a:pt x="25421" y="13504"/>
                      </a:cubicBezTo>
                      <a:cubicBezTo>
                        <a:pt x="25421" y="20095"/>
                        <a:pt x="20076" y="25420"/>
                        <a:pt x="13505" y="25420"/>
                      </a:cubicBezTo>
                      <a:cubicBezTo>
                        <a:pt x="8682" y="25420"/>
                        <a:pt x="4321" y="22527"/>
                        <a:pt x="2493" y="18066"/>
                      </a:cubicBezTo>
                      <a:cubicBezTo>
                        <a:pt x="644" y="13625"/>
                        <a:pt x="1669" y="8480"/>
                        <a:pt x="5065" y="5084"/>
                      </a:cubicBezTo>
                      <a:cubicBezTo>
                        <a:pt x="7351" y="2799"/>
                        <a:pt x="10401" y="1592"/>
                        <a:pt x="13507" y="1592"/>
                      </a:cubicBezTo>
                      <a:close/>
                      <a:moveTo>
                        <a:pt x="13505" y="0"/>
                      </a:moveTo>
                      <a:cubicBezTo>
                        <a:pt x="6029" y="0"/>
                        <a:pt x="1" y="6049"/>
                        <a:pt x="1" y="13504"/>
                      </a:cubicBezTo>
                      <a:cubicBezTo>
                        <a:pt x="1" y="20980"/>
                        <a:pt x="13505" y="38623"/>
                        <a:pt x="13505" y="38623"/>
                      </a:cubicBezTo>
                      <a:cubicBezTo>
                        <a:pt x="13505" y="38623"/>
                        <a:pt x="27008" y="20959"/>
                        <a:pt x="27008" y="13504"/>
                      </a:cubicBezTo>
                      <a:cubicBezTo>
                        <a:pt x="27008" y="6049"/>
                        <a:pt x="20960" y="0"/>
                        <a:pt x="135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5" name="Google Shape;795;p27"/>
              <p:cNvGrpSpPr/>
              <p:nvPr/>
            </p:nvGrpSpPr>
            <p:grpSpPr>
              <a:xfrm>
                <a:off x="3323782" y="2175821"/>
                <a:ext cx="476801" cy="421285"/>
                <a:chOff x="1298625" y="2667850"/>
                <a:chExt cx="459700" cy="406175"/>
              </a:xfrm>
            </p:grpSpPr>
            <p:sp>
              <p:nvSpPr>
                <p:cNvPr id="796" name="Google Shape;796;p27"/>
                <p:cNvSpPr/>
                <p:nvPr/>
              </p:nvSpPr>
              <p:spPr>
                <a:xfrm>
                  <a:off x="1298625" y="2667850"/>
                  <a:ext cx="459700" cy="4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88" h="16247" extrusionOk="0">
                      <a:moveTo>
                        <a:pt x="10731" y="754"/>
                      </a:moveTo>
                      <a:lnTo>
                        <a:pt x="11676" y="1718"/>
                      </a:lnTo>
                      <a:cubicBezTo>
                        <a:pt x="10721" y="3055"/>
                        <a:pt x="11832" y="4630"/>
                        <a:pt x="13174" y="4630"/>
                      </a:cubicBezTo>
                      <a:cubicBezTo>
                        <a:pt x="13527" y="4630"/>
                        <a:pt x="13896" y="4521"/>
                        <a:pt x="14248" y="4270"/>
                      </a:cubicBezTo>
                      <a:lnTo>
                        <a:pt x="15494" y="5536"/>
                      </a:lnTo>
                      <a:lnTo>
                        <a:pt x="13343" y="7666"/>
                      </a:lnTo>
                      <a:lnTo>
                        <a:pt x="12379" y="7666"/>
                      </a:lnTo>
                      <a:lnTo>
                        <a:pt x="13082" y="6963"/>
                      </a:lnTo>
                      <a:cubicBezTo>
                        <a:pt x="13203" y="6842"/>
                        <a:pt x="13203" y="6662"/>
                        <a:pt x="13082" y="6541"/>
                      </a:cubicBezTo>
                      <a:lnTo>
                        <a:pt x="9706" y="3165"/>
                      </a:lnTo>
                      <a:cubicBezTo>
                        <a:pt x="9646" y="3105"/>
                        <a:pt x="9566" y="3075"/>
                        <a:pt x="9485" y="3075"/>
                      </a:cubicBezTo>
                      <a:cubicBezTo>
                        <a:pt x="9405" y="3075"/>
                        <a:pt x="9324" y="3105"/>
                        <a:pt x="9264" y="3165"/>
                      </a:cubicBezTo>
                      <a:lnTo>
                        <a:pt x="4763" y="7666"/>
                      </a:lnTo>
                      <a:lnTo>
                        <a:pt x="3798" y="7666"/>
                      </a:lnTo>
                      <a:lnTo>
                        <a:pt x="10731" y="754"/>
                      </a:lnTo>
                      <a:close/>
                      <a:moveTo>
                        <a:pt x="9505" y="3828"/>
                      </a:moveTo>
                      <a:lnTo>
                        <a:pt x="12439" y="6762"/>
                      </a:lnTo>
                      <a:lnTo>
                        <a:pt x="11515" y="7686"/>
                      </a:lnTo>
                      <a:lnTo>
                        <a:pt x="5647" y="7686"/>
                      </a:lnTo>
                      <a:lnTo>
                        <a:pt x="9505" y="3828"/>
                      </a:lnTo>
                      <a:close/>
                      <a:moveTo>
                        <a:pt x="17784" y="8289"/>
                      </a:moveTo>
                      <a:lnTo>
                        <a:pt x="17784" y="10158"/>
                      </a:lnTo>
                      <a:cubicBezTo>
                        <a:pt x="16780" y="10319"/>
                        <a:pt x="16096" y="11263"/>
                        <a:pt x="16257" y="12268"/>
                      </a:cubicBezTo>
                      <a:cubicBezTo>
                        <a:pt x="16398" y="13052"/>
                        <a:pt x="17001" y="13655"/>
                        <a:pt x="17764" y="13775"/>
                      </a:cubicBezTo>
                      <a:lnTo>
                        <a:pt x="17764" y="15644"/>
                      </a:lnTo>
                      <a:lnTo>
                        <a:pt x="15313" y="15644"/>
                      </a:lnTo>
                      <a:lnTo>
                        <a:pt x="15313" y="14418"/>
                      </a:lnTo>
                      <a:lnTo>
                        <a:pt x="14710" y="14418"/>
                      </a:lnTo>
                      <a:lnTo>
                        <a:pt x="14710" y="15644"/>
                      </a:lnTo>
                      <a:lnTo>
                        <a:pt x="3678" y="15644"/>
                      </a:lnTo>
                      <a:lnTo>
                        <a:pt x="3678" y="15323"/>
                      </a:lnTo>
                      <a:lnTo>
                        <a:pt x="3055" y="15323"/>
                      </a:lnTo>
                      <a:lnTo>
                        <a:pt x="3055" y="15624"/>
                      </a:lnTo>
                      <a:lnTo>
                        <a:pt x="603" y="15624"/>
                      </a:lnTo>
                      <a:lnTo>
                        <a:pt x="603" y="13775"/>
                      </a:lnTo>
                      <a:cubicBezTo>
                        <a:pt x="2653" y="13414"/>
                        <a:pt x="2653" y="10480"/>
                        <a:pt x="603" y="10138"/>
                      </a:cubicBezTo>
                      <a:lnTo>
                        <a:pt x="603" y="8289"/>
                      </a:lnTo>
                      <a:lnTo>
                        <a:pt x="3055" y="8289"/>
                      </a:lnTo>
                      <a:lnTo>
                        <a:pt x="3055" y="9214"/>
                      </a:lnTo>
                      <a:lnTo>
                        <a:pt x="3678" y="9214"/>
                      </a:lnTo>
                      <a:lnTo>
                        <a:pt x="3678" y="8289"/>
                      </a:lnTo>
                      <a:close/>
                      <a:moveTo>
                        <a:pt x="10721" y="0"/>
                      </a:moveTo>
                      <a:cubicBezTo>
                        <a:pt x="10646" y="0"/>
                        <a:pt x="10570" y="30"/>
                        <a:pt x="10510" y="91"/>
                      </a:cubicBezTo>
                      <a:lnTo>
                        <a:pt x="2934" y="7666"/>
                      </a:lnTo>
                      <a:lnTo>
                        <a:pt x="302" y="7666"/>
                      </a:lnTo>
                      <a:cubicBezTo>
                        <a:pt x="121" y="7666"/>
                        <a:pt x="0" y="7807"/>
                        <a:pt x="0" y="7968"/>
                      </a:cubicBezTo>
                      <a:lnTo>
                        <a:pt x="0" y="10439"/>
                      </a:lnTo>
                      <a:cubicBezTo>
                        <a:pt x="0" y="10600"/>
                        <a:pt x="121" y="10741"/>
                        <a:pt x="302" y="10741"/>
                      </a:cubicBezTo>
                      <a:cubicBezTo>
                        <a:pt x="985" y="10741"/>
                        <a:pt x="1528" y="11283"/>
                        <a:pt x="1528" y="11967"/>
                      </a:cubicBezTo>
                      <a:cubicBezTo>
                        <a:pt x="1528" y="12630"/>
                        <a:pt x="985" y="13192"/>
                        <a:pt x="302" y="13192"/>
                      </a:cubicBezTo>
                      <a:cubicBezTo>
                        <a:pt x="121" y="13192"/>
                        <a:pt x="0" y="13333"/>
                        <a:pt x="0" y="13494"/>
                      </a:cubicBezTo>
                      <a:lnTo>
                        <a:pt x="0" y="15945"/>
                      </a:lnTo>
                      <a:cubicBezTo>
                        <a:pt x="0" y="16126"/>
                        <a:pt x="121" y="16247"/>
                        <a:pt x="302" y="16247"/>
                      </a:cubicBezTo>
                      <a:lnTo>
                        <a:pt x="18086" y="16247"/>
                      </a:lnTo>
                      <a:cubicBezTo>
                        <a:pt x="18247" y="16247"/>
                        <a:pt x="18387" y="16126"/>
                        <a:pt x="18387" y="15945"/>
                      </a:cubicBezTo>
                      <a:lnTo>
                        <a:pt x="18387" y="13494"/>
                      </a:lnTo>
                      <a:cubicBezTo>
                        <a:pt x="18387" y="13333"/>
                        <a:pt x="18247" y="13192"/>
                        <a:pt x="18086" y="13192"/>
                      </a:cubicBezTo>
                      <a:cubicBezTo>
                        <a:pt x="16438" y="13192"/>
                        <a:pt x="16438" y="10741"/>
                        <a:pt x="18086" y="10741"/>
                      </a:cubicBezTo>
                      <a:cubicBezTo>
                        <a:pt x="18247" y="10741"/>
                        <a:pt x="18387" y="10600"/>
                        <a:pt x="18387" y="10439"/>
                      </a:cubicBezTo>
                      <a:lnTo>
                        <a:pt x="18387" y="7968"/>
                      </a:lnTo>
                      <a:cubicBezTo>
                        <a:pt x="18387" y="7807"/>
                        <a:pt x="18247" y="7666"/>
                        <a:pt x="18086" y="7666"/>
                      </a:cubicBezTo>
                      <a:lnTo>
                        <a:pt x="14228" y="7666"/>
                      </a:lnTo>
                      <a:lnTo>
                        <a:pt x="16157" y="5737"/>
                      </a:lnTo>
                      <a:cubicBezTo>
                        <a:pt x="16277" y="5617"/>
                        <a:pt x="16277" y="5436"/>
                        <a:pt x="16157" y="5295"/>
                      </a:cubicBezTo>
                      <a:lnTo>
                        <a:pt x="14469" y="3627"/>
                      </a:lnTo>
                      <a:cubicBezTo>
                        <a:pt x="14408" y="3567"/>
                        <a:pt x="14333" y="3537"/>
                        <a:pt x="14258" y="3537"/>
                      </a:cubicBezTo>
                      <a:cubicBezTo>
                        <a:pt x="14182" y="3537"/>
                        <a:pt x="14107" y="3567"/>
                        <a:pt x="14047" y="3627"/>
                      </a:cubicBezTo>
                      <a:cubicBezTo>
                        <a:pt x="13773" y="3910"/>
                        <a:pt x="13466" y="4028"/>
                        <a:pt x="13172" y="4028"/>
                      </a:cubicBezTo>
                      <a:cubicBezTo>
                        <a:pt x="12215" y="4028"/>
                        <a:pt x="11396" y="2776"/>
                        <a:pt x="12319" y="1899"/>
                      </a:cubicBezTo>
                      <a:cubicBezTo>
                        <a:pt x="12419" y="1779"/>
                        <a:pt x="12419" y="1578"/>
                        <a:pt x="12319" y="1457"/>
                      </a:cubicBezTo>
                      <a:lnTo>
                        <a:pt x="10932" y="91"/>
                      </a:lnTo>
                      <a:cubicBezTo>
                        <a:pt x="10872" y="30"/>
                        <a:pt x="10796" y="0"/>
                        <a:pt x="1072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27"/>
                <p:cNvSpPr/>
                <p:nvPr/>
              </p:nvSpPr>
              <p:spPr>
                <a:xfrm>
                  <a:off x="1666350" y="2890150"/>
                  <a:ext cx="15100" cy="3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1226" extrusionOk="0">
                      <a:moveTo>
                        <a:pt x="1" y="0"/>
                      </a:moveTo>
                      <a:lnTo>
                        <a:pt x="1" y="1226"/>
                      </a:lnTo>
                      <a:lnTo>
                        <a:pt x="604" y="1226"/>
                      </a:lnTo>
                      <a:lnTo>
                        <a:pt x="60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27"/>
                <p:cNvSpPr/>
                <p:nvPr/>
              </p:nvSpPr>
              <p:spPr>
                <a:xfrm>
                  <a:off x="1666350" y="2936350"/>
                  <a:ext cx="15100" cy="3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1227" extrusionOk="0">
                      <a:moveTo>
                        <a:pt x="1" y="1"/>
                      </a:moveTo>
                      <a:lnTo>
                        <a:pt x="1" y="1227"/>
                      </a:lnTo>
                      <a:lnTo>
                        <a:pt x="604" y="1227"/>
                      </a:lnTo>
                      <a:lnTo>
                        <a:pt x="60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27"/>
                <p:cNvSpPr/>
                <p:nvPr/>
              </p:nvSpPr>
              <p:spPr>
                <a:xfrm>
                  <a:off x="1666350" y="2982075"/>
                  <a:ext cx="15100" cy="3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1227" extrusionOk="0">
                      <a:moveTo>
                        <a:pt x="1" y="1"/>
                      </a:moveTo>
                      <a:lnTo>
                        <a:pt x="1" y="1226"/>
                      </a:lnTo>
                      <a:lnTo>
                        <a:pt x="604" y="1226"/>
                      </a:lnTo>
                      <a:lnTo>
                        <a:pt x="60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27"/>
                <p:cNvSpPr/>
                <p:nvPr/>
              </p:nvSpPr>
              <p:spPr>
                <a:xfrm>
                  <a:off x="1374975" y="2913250"/>
                  <a:ext cx="15600" cy="3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" h="1227" extrusionOk="0">
                      <a:moveTo>
                        <a:pt x="1" y="1"/>
                      </a:moveTo>
                      <a:lnTo>
                        <a:pt x="1" y="1226"/>
                      </a:lnTo>
                      <a:lnTo>
                        <a:pt x="624" y="1226"/>
                      </a:lnTo>
                      <a:lnTo>
                        <a:pt x="6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27"/>
                <p:cNvSpPr/>
                <p:nvPr/>
              </p:nvSpPr>
              <p:spPr>
                <a:xfrm>
                  <a:off x="1374975" y="2958975"/>
                  <a:ext cx="15600" cy="3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" h="1226" extrusionOk="0">
                      <a:moveTo>
                        <a:pt x="1" y="0"/>
                      </a:moveTo>
                      <a:lnTo>
                        <a:pt x="1" y="1226"/>
                      </a:lnTo>
                      <a:lnTo>
                        <a:pt x="624" y="1226"/>
                      </a:lnTo>
                      <a:lnTo>
                        <a:pt x="62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27"/>
                <p:cNvSpPr/>
                <p:nvPr/>
              </p:nvSpPr>
              <p:spPr>
                <a:xfrm>
                  <a:off x="1374975" y="3005175"/>
                  <a:ext cx="15600" cy="3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" h="1227" extrusionOk="0">
                      <a:moveTo>
                        <a:pt x="1" y="1"/>
                      </a:moveTo>
                      <a:lnTo>
                        <a:pt x="1" y="1227"/>
                      </a:lnTo>
                      <a:lnTo>
                        <a:pt x="624" y="1227"/>
                      </a:lnTo>
                      <a:lnTo>
                        <a:pt x="6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27"/>
                <p:cNvSpPr/>
                <p:nvPr/>
              </p:nvSpPr>
              <p:spPr>
                <a:xfrm>
                  <a:off x="1413175" y="2890150"/>
                  <a:ext cx="230100" cy="15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4" h="6130" extrusionOk="0">
                      <a:moveTo>
                        <a:pt x="7717" y="623"/>
                      </a:moveTo>
                      <a:cubicBezTo>
                        <a:pt x="7817" y="1045"/>
                        <a:pt x="8159" y="1387"/>
                        <a:pt x="8601" y="1507"/>
                      </a:cubicBezTo>
                      <a:lnTo>
                        <a:pt x="8601" y="4642"/>
                      </a:lnTo>
                      <a:cubicBezTo>
                        <a:pt x="8159" y="4743"/>
                        <a:pt x="7817" y="5084"/>
                        <a:pt x="7717" y="5526"/>
                      </a:cubicBezTo>
                      <a:lnTo>
                        <a:pt x="1507" y="5526"/>
                      </a:lnTo>
                      <a:cubicBezTo>
                        <a:pt x="1387" y="5084"/>
                        <a:pt x="1045" y="4763"/>
                        <a:pt x="623" y="4642"/>
                      </a:cubicBezTo>
                      <a:lnTo>
                        <a:pt x="623" y="1507"/>
                      </a:lnTo>
                      <a:cubicBezTo>
                        <a:pt x="1045" y="1387"/>
                        <a:pt x="1387" y="1045"/>
                        <a:pt x="1507" y="623"/>
                      </a:cubicBezTo>
                      <a:close/>
                      <a:moveTo>
                        <a:pt x="1226" y="0"/>
                      </a:moveTo>
                      <a:cubicBezTo>
                        <a:pt x="1065" y="0"/>
                        <a:pt x="924" y="141"/>
                        <a:pt x="924" y="302"/>
                      </a:cubicBezTo>
                      <a:cubicBezTo>
                        <a:pt x="924" y="643"/>
                        <a:pt x="643" y="925"/>
                        <a:pt x="301" y="925"/>
                      </a:cubicBezTo>
                      <a:cubicBezTo>
                        <a:pt x="141" y="925"/>
                        <a:pt x="0" y="1065"/>
                        <a:pt x="0" y="1226"/>
                      </a:cubicBezTo>
                      <a:lnTo>
                        <a:pt x="0" y="4903"/>
                      </a:lnTo>
                      <a:cubicBezTo>
                        <a:pt x="0" y="5084"/>
                        <a:pt x="141" y="5225"/>
                        <a:pt x="301" y="5225"/>
                      </a:cubicBezTo>
                      <a:cubicBezTo>
                        <a:pt x="313" y="5224"/>
                        <a:pt x="325" y="5224"/>
                        <a:pt x="336" y="5224"/>
                      </a:cubicBezTo>
                      <a:cubicBezTo>
                        <a:pt x="662" y="5224"/>
                        <a:pt x="924" y="5498"/>
                        <a:pt x="924" y="5828"/>
                      </a:cubicBezTo>
                      <a:cubicBezTo>
                        <a:pt x="924" y="5988"/>
                        <a:pt x="1065" y="6129"/>
                        <a:pt x="1226" y="6129"/>
                      </a:cubicBezTo>
                      <a:lnTo>
                        <a:pt x="7978" y="6129"/>
                      </a:lnTo>
                      <a:cubicBezTo>
                        <a:pt x="8139" y="6129"/>
                        <a:pt x="8279" y="5988"/>
                        <a:pt x="8279" y="5828"/>
                      </a:cubicBezTo>
                      <a:cubicBezTo>
                        <a:pt x="8279" y="5486"/>
                        <a:pt x="8561" y="5225"/>
                        <a:pt x="8882" y="5225"/>
                      </a:cubicBezTo>
                      <a:cubicBezTo>
                        <a:pt x="9063" y="5225"/>
                        <a:pt x="9204" y="5084"/>
                        <a:pt x="9204" y="4903"/>
                      </a:cubicBezTo>
                      <a:lnTo>
                        <a:pt x="9204" y="1226"/>
                      </a:lnTo>
                      <a:cubicBezTo>
                        <a:pt x="9204" y="1065"/>
                        <a:pt x="9063" y="925"/>
                        <a:pt x="8902" y="925"/>
                      </a:cubicBezTo>
                      <a:cubicBezTo>
                        <a:pt x="8561" y="925"/>
                        <a:pt x="8279" y="643"/>
                        <a:pt x="8279" y="302"/>
                      </a:cubicBezTo>
                      <a:cubicBezTo>
                        <a:pt x="8279" y="141"/>
                        <a:pt x="8159" y="0"/>
                        <a:pt x="797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4" name="Google Shape;804;p27"/>
            <p:cNvGrpSpPr/>
            <p:nvPr/>
          </p:nvGrpSpPr>
          <p:grpSpPr>
            <a:xfrm>
              <a:off x="534075" y="1778450"/>
              <a:ext cx="2368800" cy="856488"/>
              <a:chOff x="534075" y="1778450"/>
              <a:chExt cx="2368800" cy="856488"/>
            </a:xfrm>
          </p:grpSpPr>
          <p:sp>
            <p:nvSpPr>
              <p:cNvPr id="805" name="Google Shape;805;p27"/>
              <p:cNvSpPr txBox="1"/>
              <p:nvPr/>
            </p:nvSpPr>
            <p:spPr>
              <a:xfrm>
                <a:off x="534075" y="2116238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The next steps for product development include improving natural language processing and personalizing responses for individual.</a:t>
                </a:r>
              </a:p>
            </p:txBody>
          </p:sp>
          <p:sp>
            <p:nvSpPr>
              <p:cNvPr id="806" name="Google Shape;806;p27"/>
              <p:cNvSpPr txBox="1"/>
              <p:nvPr/>
            </p:nvSpPr>
            <p:spPr>
              <a:xfrm>
                <a:off x="534075" y="1778450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807" name="Google Shape;807;p27"/>
          <p:cNvGrpSpPr/>
          <p:nvPr/>
        </p:nvGrpSpPr>
        <p:grpSpPr>
          <a:xfrm>
            <a:off x="559265" y="2935771"/>
            <a:ext cx="4095936" cy="1161094"/>
            <a:chOff x="534075" y="2661455"/>
            <a:chExt cx="4095936" cy="1161094"/>
          </a:xfrm>
        </p:grpSpPr>
        <p:grpSp>
          <p:nvGrpSpPr>
            <p:cNvPr id="808" name="Google Shape;808;p27"/>
            <p:cNvGrpSpPr/>
            <p:nvPr/>
          </p:nvGrpSpPr>
          <p:grpSpPr>
            <a:xfrm>
              <a:off x="534075" y="2966061"/>
              <a:ext cx="2368800" cy="856488"/>
              <a:chOff x="534075" y="2966061"/>
              <a:chExt cx="2368800" cy="856488"/>
            </a:xfrm>
          </p:grpSpPr>
          <p:sp>
            <p:nvSpPr>
              <p:cNvPr id="809" name="Google Shape;809;p27"/>
              <p:cNvSpPr txBox="1"/>
              <p:nvPr/>
            </p:nvSpPr>
            <p:spPr>
              <a:xfrm>
                <a:off x="534075" y="3303849"/>
                <a:ext cx="23688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Implement recommendation model to recommend alternative places based on the user preference history.</a:t>
                </a:r>
                <a:endParaRPr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810" name="Google Shape;810;p27"/>
              <p:cNvSpPr txBox="1"/>
              <p:nvPr/>
            </p:nvSpPr>
            <p:spPr>
              <a:xfrm>
                <a:off x="534075" y="2966061"/>
                <a:ext cx="2368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811" name="Google Shape;811;p27"/>
            <p:cNvGrpSpPr/>
            <p:nvPr/>
          </p:nvGrpSpPr>
          <p:grpSpPr>
            <a:xfrm>
              <a:off x="3908201" y="2661455"/>
              <a:ext cx="721809" cy="1031454"/>
              <a:chOff x="3908201" y="2661455"/>
              <a:chExt cx="721809" cy="1031454"/>
            </a:xfrm>
          </p:grpSpPr>
          <p:grpSp>
            <p:nvGrpSpPr>
              <p:cNvPr id="812" name="Google Shape;812;p27"/>
              <p:cNvGrpSpPr/>
              <p:nvPr/>
            </p:nvGrpSpPr>
            <p:grpSpPr>
              <a:xfrm>
                <a:off x="3908201" y="2661455"/>
                <a:ext cx="721809" cy="1031454"/>
                <a:chOff x="3898100" y="2427625"/>
                <a:chExt cx="675725" cy="965600"/>
              </a:xfrm>
            </p:grpSpPr>
            <p:sp>
              <p:nvSpPr>
                <p:cNvPr id="813" name="Google Shape;813;p27"/>
                <p:cNvSpPr/>
                <p:nvPr/>
              </p:nvSpPr>
              <p:spPr>
                <a:xfrm>
                  <a:off x="3923725" y="2451750"/>
                  <a:ext cx="629000" cy="6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60" h="25160" extrusionOk="0">
                      <a:moveTo>
                        <a:pt x="12580" y="0"/>
                      </a:moveTo>
                      <a:cubicBezTo>
                        <a:pt x="5647" y="0"/>
                        <a:pt x="1" y="5627"/>
                        <a:pt x="1" y="12580"/>
                      </a:cubicBezTo>
                      <a:cubicBezTo>
                        <a:pt x="1" y="19533"/>
                        <a:pt x="5647" y="25159"/>
                        <a:pt x="12580" y="25159"/>
                      </a:cubicBezTo>
                      <a:cubicBezTo>
                        <a:pt x="19533" y="25159"/>
                        <a:pt x="25160" y="19533"/>
                        <a:pt x="25160" y="12580"/>
                      </a:cubicBezTo>
                      <a:cubicBezTo>
                        <a:pt x="25160" y="5627"/>
                        <a:pt x="19533" y="0"/>
                        <a:pt x="125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27"/>
                <p:cNvSpPr/>
                <p:nvPr/>
              </p:nvSpPr>
              <p:spPr>
                <a:xfrm>
                  <a:off x="3898100" y="2427625"/>
                  <a:ext cx="675725" cy="96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9" h="38624" extrusionOk="0">
                      <a:moveTo>
                        <a:pt x="13521" y="1593"/>
                      </a:moveTo>
                      <a:cubicBezTo>
                        <a:pt x="15053" y="1593"/>
                        <a:pt x="16597" y="1888"/>
                        <a:pt x="18066" y="2493"/>
                      </a:cubicBezTo>
                      <a:cubicBezTo>
                        <a:pt x="22527" y="4341"/>
                        <a:pt x="25441" y="8682"/>
                        <a:pt x="25441" y="13505"/>
                      </a:cubicBezTo>
                      <a:cubicBezTo>
                        <a:pt x="25441" y="20096"/>
                        <a:pt x="20096" y="25421"/>
                        <a:pt x="13525" y="25421"/>
                      </a:cubicBezTo>
                      <a:cubicBezTo>
                        <a:pt x="8702" y="25421"/>
                        <a:pt x="4341" y="22527"/>
                        <a:pt x="2513" y="18066"/>
                      </a:cubicBezTo>
                      <a:cubicBezTo>
                        <a:pt x="664" y="13625"/>
                        <a:pt x="1689" y="8501"/>
                        <a:pt x="5085" y="5085"/>
                      </a:cubicBezTo>
                      <a:cubicBezTo>
                        <a:pt x="7371" y="2799"/>
                        <a:pt x="10421" y="1593"/>
                        <a:pt x="13521" y="1593"/>
                      </a:cubicBezTo>
                      <a:close/>
                      <a:moveTo>
                        <a:pt x="13525" y="1"/>
                      </a:moveTo>
                      <a:cubicBezTo>
                        <a:pt x="6049" y="1"/>
                        <a:pt x="1" y="6049"/>
                        <a:pt x="21" y="13505"/>
                      </a:cubicBezTo>
                      <a:cubicBezTo>
                        <a:pt x="21" y="20960"/>
                        <a:pt x="13525" y="38623"/>
                        <a:pt x="13525" y="38623"/>
                      </a:cubicBezTo>
                      <a:cubicBezTo>
                        <a:pt x="13525" y="38623"/>
                        <a:pt x="27028" y="20960"/>
                        <a:pt x="27028" y="13505"/>
                      </a:cubicBezTo>
                      <a:cubicBezTo>
                        <a:pt x="27028" y="6049"/>
                        <a:pt x="20980" y="1"/>
                        <a:pt x="1352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5" name="Google Shape;815;p27"/>
              <p:cNvGrpSpPr/>
              <p:nvPr/>
            </p:nvGrpSpPr>
            <p:grpSpPr>
              <a:xfrm>
                <a:off x="4053136" y="2799802"/>
                <a:ext cx="432541" cy="416197"/>
                <a:chOff x="1329275" y="1494300"/>
                <a:chExt cx="404925" cy="389625"/>
              </a:xfrm>
            </p:grpSpPr>
            <p:sp>
              <p:nvSpPr>
                <p:cNvPr id="816" name="Google Shape;816;p27"/>
                <p:cNvSpPr/>
                <p:nvPr/>
              </p:nvSpPr>
              <p:spPr>
                <a:xfrm>
                  <a:off x="1425225" y="1671250"/>
                  <a:ext cx="47100" cy="7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" h="2824" extrusionOk="0">
                      <a:moveTo>
                        <a:pt x="355" y="1"/>
                      </a:moveTo>
                      <a:cubicBezTo>
                        <a:pt x="176" y="1"/>
                        <a:pt x="0" y="116"/>
                        <a:pt x="0" y="348"/>
                      </a:cubicBezTo>
                      <a:cubicBezTo>
                        <a:pt x="0" y="1272"/>
                        <a:pt x="1025" y="2558"/>
                        <a:pt x="1146" y="2699"/>
                      </a:cubicBezTo>
                      <a:cubicBezTo>
                        <a:pt x="1198" y="2768"/>
                        <a:pt x="1281" y="2823"/>
                        <a:pt x="1381" y="2823"/>
                      </a:cubicBezTo>
                      <a:cubicBezTo>
                        <a:pt x="1396" y="2823"/>
                        <a:pt x="1411" y="2822"/>
                        <a:pt x="1427" y="2819"/>
                      </a:cubicBezTo>
                      <a:cubicBezTo>
                        <a:pt x="1435" y="2820"/>
                        <a:pt x="1443" y="2820"/>
                        <a:pt x="1451" y="2820"/>
                      </a:cubicBezTo>
                      <a:cubicBezTo>
                        <a:pt x="1737" y="2820"/>
                        <a:pt x="1884" y="2472"/>
                        <a:pt x="1688" y="2257"/>
                      </a:cubicBezTo>
                      <a:cubicBezTo>
                        <a:pt x="1327" y="1794"/>
                        <a:pt x="724" y="870"/>
                        <a:pt x="724" y="348"/>
                      </a:cubicBezTo>
                      <a:cubicBezTo>
                        <a:pt x="714" y="116"/>
                        <a:pt x="533" y="1"/>
                        <a:pt x="3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27"/>
                <p:cNvSpPr/>
                <p:nvPr/>
              </p:nvSpPr>
              <p:spPr>
                <a:xfrm>
                  <a:off x="1592500" y="1671375"/>
                  <a:ext cx="45250" cy="7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0" h="2835" extrusionOk="0">
                      <a:moveTo>
                        <a:pt x="1468" y="1"/>
                      </a:moveTo>
                      <a:cubicBezTo>
                        <a:pt x="1267" y="1"/>
                        <a:pt x="1106" y="162"/>
                        <a:pt x="1106" y="343"/>
                      </a:cubicBezTo>
                      <a:cubicBezTo>
                        <a:pt x="1106" y="845"/>
                        <a:pt x="503" y="1789"/>
                        <a:pt x="122" y="2252"/>
                      </a:cubicBezTo>
                      <a:cubicBezTo>
                        <a:pt x="1" y="2392"/>
                        <a:pt x="21" y="2633"/>
                        <a:pt x="162" y="2754"/>
                      </a:cubicBezTo>
                      <a:cubicBezTo>
                        <a:pt x="242" y="2794"/>
                        <a:pt x="322" y="2834"/>
                        <a:pt x="403" y="2834"/>
                      </a:cubicBezTo>
                      <a:cubicBezTo>
                        <a:pt x="503" y="2834"/>
                        <a:pt x="604" y="2774"/>
                        <a:pt x="664" y="2694"/>
                      </a:cubicBezTo>
                      <a:cubicBezTo>
                        <a:pt x="785" y="2553"/>
                        <a:pt x="1809" y="1287"/>
                        <a:pt x="1809" y="343"/>
                      </a:cubicBezTo>
                      <a:cubicBezTo>
                        <a:pt x="1809" y="162"/>
                        <a:pt x="1649" y="1"/>
                        <a:pt x="146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7"/>
                <p:cNvSpPr/>
                <p:nvPr/>
              </p:nvSpPr>
              <p:spPr>
                <a:xfrm>
                  <a:off x="1522675" y="1671375"/>
                  <a:ext cx="18125" cy="7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820" extrusionOk="0">
                      <a:moveTo>
                        <a:pt x="362" y="1"/>
                      </a:moveTo>
                      <a:cubicBezTo>
                        <a:pt x="162" y="1"/>
                        <a:pt x="1" y="162"/>
                        <a:pt x="1" y="343"/>
                      </a:cubicBezTo>
                      <a:lnTo>
                        <a:pt x="1" y="2473"/>
                      </a:lnTo>
                      <a:cubicBezTo>
                        <a:pt x="1" y="2704"/>
                        <a:pt x="182" y="2819"/>
                        <a:pt x="362" y="2819"/>
                      </a:cubicBezTo>
                      <a:cubicBezTo>
                        <a:pt x="543" y="2819"/>
                        <a:pt x="724" y="2704"/>
                        <a:pt x="724" y="2473"/>
                      </a:cubicBezTo>
                      <a:lnTo>
                        <a:pt x="724" y="343"/>
                      </a:lnTo>
                      <a:cubicBezTo>
                        <a:pt x="724" y="162"/>
                        <a:pt x="563" y="1"/>
                        <a:pt x="36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27"/>
                <p:cNvSpPr/>
                <p:nvPr/>
              </p:nvSpPr>
              <p:spPr>
                <a:xfrm>
                  <a:off x="1329275" y="1494300"/>
                  <a:ext cx="404925" cy="38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7" h="15585" extrusionOk="0">
                      <a:moveTo>
                        <a:pt x="8098" y="774"/>
                      </a:moveTo>
                      <a:cubicBezTo>
                        <a:pt x="10007" y="774"/>
                        <a:pt x="11575" y="2321"/>
                        <a:pt x="11635" y="4230"/>
                      </a:cubicBezTo>
                      <a:cubicBezTo>
                        <a:pt x="11635" y="4462"/>
                        <a:pt x="11811" y="4577"/>
                        <a:pt x="11987" y="4577"/>
                      </a:cubicBezTo>
                      <a:cubicBezTo>
                        <a:pt x="12163" y="4577"/>
                        <a:pt x="12338" y="4462"/>
                        <a:pt x="12338" y="4230"/>
                      </a:cubicBezTo>
                      <a:cubicBezTo>
                        <a:pt x="12338" y="3487"/>
                        <a:pt x="12138" y="2764"/>
                        <a:pt x="11776" y="2121"/>
                      </a:cubicBezTo>
                      <a:lnTo>
                        <a:pt x="11997" y="2121"/>
                      </a:lnTo>
                      <a:cubicBezTo>
                        <a:pt x="13504" y="2121"/>
                        <a:pt x="14790" y="3165"/>
                        <a:pt x="15112" y="4652"/>
                      </a:cubicBezTo>
                      <a:cubicBezTo>
                        <a:pt x="15413" y="6119"/>
                        <a:pt x="14649" y="7606"/>
                        <a:pt x="13263" y="8229"/>
                      </a:cubicBezTo>
                      <a:cubicBezTo>
                        <a:pt x="13243" y="8229"/>
                        <a:pt x="13223" y="8229"/>
                        <a:pt x="13223" y="8249"/>
                      </a:cubicBezTo>
                      <a:cubicBezTo>
                        <a:pt x="13162" y="8270"/>
                        <a:pt x="13142" y="8310"/>
                        <a:pt x="13102" y="8350"/>
                      </a:cubicBezTo>
                      <a:cubicBezTo>
                        <a:pt x="13082" y="8390"/>
                        <a:pt x="13062" y="8450"/>
                        <a:pt x="13042" y="8491"/>
                      </a:cubicBezTo>
                      <a:cubicBezTo>
                        <a:pt x="13042" y="8511"/>
                        <a:pt x="13042" y="8531"/>
                        <a:pt x="13042" y="8551"/>
                      </a:cubicBezTo>
                      <a:lnTo>
                        <a:pt x="13042" y="12027"/>
                      </a:lnTo>
                      <a:lnTo>
                        <a:pt x="3135" y="12027"/>
                      </a:lnTo>
                      <a:lnTo>
                        <a:pt x="3135" y="8551"/>
                      </a:lnTo>
                      <a:cubicBezTo>
                        <a:pt x="3135" y="8551"/>
                        <a:pt x="3135" y="8531"/>
                        <a:pt x="3135" y="8511"/>
                      </a:cubicBezTo>
                      <a:cubicBezTo>
                        <a:pt x="3135" y="8390"/>
                        <a:pt x="3075" y="8310"/>
                        <a:pt x="2974" y="8249"/>
                      </a:cubicBezTo>
                      <a:lnTo>
                        <a:pt x="2934" y="8229"/>
                      </a:lnTo>
                      <a:cubicBezTo>
                        <a:pt x="1548" y="7627"/>
                        <a:pt x="764" y="6139"/>
                        <a:pt x="1085" y="4652"/>
                      </a:cubicBezTo>
                      <a:cubicBezTo>
                        <a:pt x="1387" y="3186"/>
                        <a:pt x="2693" y="2121"/>
                        <a:pt x="4200" y="2121"/>
                      </a:cubicBezTo>
                      <a:lnTo>
                        <a:pt x="4401" y="2121"/>
                      </a:lnTo>
                      <a:cubicBezTo>
                        <a:pt x="4039" y="2764"/>
                        <a:pt x="3838" y="3487"/>
                        <a:pt x="3838" y="4230"/>
                      </a:cubicBezTo>
                      <a:cubicBezTo>
                        <a:pt x="3838" y="4462"/>
                        <a:pt x="4019" y="4577"/>
                        <a:pt x="4200" y="4577"/>
                      </a:cubicBezTo>
                      <a:cubicBezTo>
                        <a:pt x="4381" y="4577"/>
                        <a:pt x="4562" y="4462"/>
                        <a:pt x="4562" y="4230"/>
                      </a:cubicBezTo>
                      <a:cubicBezTo>
                        <a:pt x="4602" y="2321"/>
                        <a:pt x="6169" y="774"/>
                        <a:pt x="8098" y="774"/>
                      </a:cubicBezTo>
                      <a:close/>
                      <a:moveTo>
                        <a:pt x="13042" y="12751"/>
                      </a:moveTo>
                      <a:lnTo>
                        <a:pt x="13042" y="14137"/>
                      </a:lnTo>
                      <a:cubicBezTo>
                        <a:pt x="13042" y="14539"/>
                        <a:pt x="12720" y="14861"/>
                        <a:pt x="12318" y="14861"/>
                      </a:cubicBezTo>
                      <a:lnTo>
                        <a:pt x="3879" y="14861"/>
                      </a:lnTo>
                      <a:cubicBezTo>
                        <a:pt x="3457" y="14861"/>
                        <a:pt x="3135" y="14539"/>
                        <a:pt x="3135" y="14137"/>
                      </a:cubicBezTo>
                      <a:lnTo>
                        <a:pt x="3135" y="12751"/>
                      </a:lnTo>
                      <a:close/>
                      <a:moveTo>
                        <a:pt x="8088" y="1"/>
                      </a:moveTo>
                      <a:cubicBezTo>
                        <a:pt x="6898" y="1"/>
                        <a:pt x="5707" y="493"/>
                        <a:pt x="4863" y="1477"/>
                      </a:cubicBezTo>
                      <a:cubicBezTo>
                        <a:pt x="4642" y="1437"/>
                        <a:pt x="4421" y="1417"/>
                        <a:pt x="4200" y="1417"/>
                      </a:cubicBezTo>
                      <a:cubicBezTo>
                        <a:pt x="2392" y="1417"/>
                        <a:pt x="824" y="2643"/>
                        <a:pt x="422" y="4411"/>
                      </a:cubicBezTo>
                      <a:cubicBezTo>
                        <a:pt x="0" y="6160"/>
                        <a:pt x="824" y="7968"/>
                        <a:pt x="2432" y="8772"/>
                      </a:cubicBezTo>
                      <a:lnTo>
                        <a:pt x="2432" y="14137"/>
                      </a:lnTo>
                      <a:cubicBezTo>
                        <a:pt x="2432" y="14921"/>
                        <a:pt x="3095" y="15584"/>
                        <a:pt x="3879" y="15584"/>
                      </a:cubicBezTo>
                      <a:lnTo>
                        <a:pt x="12318" y="15584"/>
                      </a:lnTo>
                      <a:cubicBezTo>
                        <a:pt x="13122" y="15564"/>
                        <a:pt x="13765" y="14921"/>
                        <a:pt x="13765" y="14137"/>
                      </a:cubicBezTo>
                      <a:lnTo>
                        <a:pt x="13765" y="8772"/>
                      </a:lnTo>
                      <a:cubicBezTo>
                        <a:pt x="15373" y="7948"/>
                        <a:pt x="16197" y="6139"/>
                        <a:pt x="15795" y="4391"/>
                      </a:cubicBezTo>
                      <a:cubicBezTo>
                        <a:pt x="15373" y="2643"/>
                        <a:pt x="13805" y="1397"/>
                        <a:pt x="12017" y="1397"/>
                      </a:cubicBezTo>
                      <a:lnTo>
                        <a:pt x="11997" y="1417"/>
                      </a:lnTo>
                      <a:cubicBezTo>
                        <a:pt x="11756" y="1417"/>
                        <a:pt x="11535" y="1437"/>
                        <a:pt x="11314" y="1477"/>
                      </a:cubicBezTo>
                      <a:cubicBezTo>
                        <a:pt x="10470" y="493"/>
                        <a:pt x="9279" y="1"/>
                        <a:pt x="808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29"/>
          <p:cNvGrpSpPr/>
          <p:nvPr/>
        </p:nvGrpSpPr>
        <p:grpSpPr>
          <a:xfrm>
            <a:off x="462675" y="1263737"/>
            <a:ext cx="8224133" cy="3468413"/>
            <a:chOff x="462675" y="1263737"/>
            <a:chExt cx="8224133" cy="3468413"/>
          </a:xfrm>
        </p:grpSpPr>
        <p:grpSp>
          <p:nvGrpSpPr>
            <p:cNvPr id="890" name="Google Shape;890;p29"/>
            <p:cNvGrpSpPr/>
            <p:nvPr/>
          </p:nvGrpSpPr>
          <p:grpSpPr>
            <a:xfrm>
              <a:off x="6166213" y="2553725"/>
              <a:ext cx="2520595" cy="1856648"/>
              <a:chOff x="3311476" y="2794075"/>
              <a:chExt cx="2520595" cy="1856648"/>
            </a:xfrm>
          </p:grpSpPr>
          <p:sp>
            <p:nvSpPr>
              <p:cNvPr id="891" name="Google Shape;891;p29"/>
              <p:cNvSpPr/>
              <p:nvPr/>
            </p:nvSpPr>
            <p:spPr>
              <a:xfrm>
                <a:off x="3321645" y="3207479"/>
                <a:ext cx="2499991" cy="1443243"/>
              </a:xfrm>
              <a:custGeom>
                <a:avLst/>
                <a:gdLst/>
                <a:ahLst/>
                <a:cxnLst/>
                <a:rect l="l" t="t" r="r" b="b"/>
                <a:pathLst>
                  <a:path w="187828" h="108433" extrusionOk="0">
                    <a:moveTo>
                      <a:pt x="124669" y="0"/>
                    </a:moveTo>
                    <a:cubicBezTo>
                      <a:pt x="122604" y="0"/>
                      <a:pt x="120540" y="452"/>
                      <a:pt x="118962" y="1357"/>
                    </a:cubicBezTo>
                    <a:lnTo>
                      <a:pt x="2371" y="68674"/>
                    </a:lnTo>
                    <a:cubicBezTo>
                      <a:pt x="1990" y="68895"/>
                      <a:pt x="1628" y="69157"/>
                      <a:pt x="1286" y="69458"/>
                    </a:cubicBezTo>
                    <a:lnTo>
                      <a:pt x="20" y="68112"/>
                    </a:lnTo>
                    <a:lnTo>
                      <a:pt x="20" y="71950"/>
                    </a:lnTo>
                    <a:cubicBezTo>
                      <a:pt x="0" y="73156"/>
                      <a:pt x="764" y="74361"/>
                      <a:pt x="2371" y="75266"/>
                    </a:cubicBezTo>
                    <a:lnTo>
                      <a:pt x="57472" y="107076"/>
                    </a:lnTo>
                    <a:cubicBezTo>
                      <a:pt x="59039" y="107980"/>
                      <a:pt x="61099" y="108432"/>
                      <a:pt x="63161" y="108432"/>
                    </a:cubicBezTo>
                    <a:cubicBezTo>
                      <a:pt x="65223" y="108432"/>
                      <a:pt x="67288" y="107980"/>
                      <a:pt x="68866" y="107076"/>
                    </a:cubicBezTo>
                    <a:lnTo>
                      <a:pt x="185456" y="39758"/>
                    </a:lnTo>
                    <a:cubicBezTo>
                      <a:pt x="187044" y="38834"/>
                      <a:pt x="187828" y="37648"/>
                      <a:pt x="187828" y="36462"/>
                    </a:cubicBezTo>
                    <a:lnTo>
                      <a:pt x="187828" y="32564"/>
                    </a:lnTo>
                    <a:lnTo>
                      <a:pt x="186341" y="33770"/>
                    </a:lnTo>
                    <a:cubicBezTo>
                      <a:pt x="186059" y="33549"/>
                      <a:pt x="185758" y="33348"/>
                      <a:pt x="185456" y="33167"/>
                    </a:cubicBezTo>
                    <a:lnTo>
                      <a:pt x="130376" y="1357"/>
                    </a:lnTo>
                    <a:cubicBezTo>
                      <a:pt x="128799" y="452"/>
                      <a:pt x="126734" y="0"/>
                      <a:pt x="1246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9"/>
              <p:cNvSpPr/>
              <p:nvPr/>
            </p:nvSpPr>
            <p:spPr>
              <a:xfrm>
                <a:off x="3311476" y="3149562"/>
                <a:ext cx="2520595" cy="1455275"/>
              </a:xfrm>
              <a:custGeom>
                <a:avLst/>
                <a:gdLst/>
                <a:ahLst/>
                <a:cxnLst/>
                <a:rect l="l" t="t" r="r" b="b"/>
                <a:pathLst>
                  <a:path w="189376" h="109337" extrusionOk="0">
                    <a:moveTo>
                      <a:pt x="69630" y="107528"/>
                    </a:moveTo>
                    <a:cubicBezTo>
                      <a:pt x="66475" y="109337"/>
                      <a:pt x="61371" y="109337"/>
                      <a:pt x="58236" y="107528"/>
                    </a:cubicBezTo>
                    <a:lnTo>
                      <a:pt x="3135" y="75718"/>
                    </a:lnTo>
                    <a:cubicBezTo>
                      <a:pt x="1" y="73910"/>
                      <a:pt x="1" y="70956"/>
                      <a:pt x="3135" y="69147"/>
                    </a:cubicBezTo>
                    <a:lnTo>
                      <a:pt x="119726" y="1829"/>
                    </a:lnTo>
                    <a:cubicBezTo>
                      <a:pt x="122881" y="1"/>
                      <a:pt x="127985" y="1"/>
                      <a:pt x="131140" y="1829"/>
                    </a:cubicBezTo>
                    <a:lnTo>
                      <a:pt x="186220" y="33639"/>
                    </a:lnTo>
                    <a:cubicBezTo>
                      <a:pt x="189375" y="35448"/>
                      <a:pt x="189375" y="38402"/>
                      <a:pt x="186220" y="402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9"/>
              <p:cNvSpPr/>
              <p:nvPr/>
            </p:nvSpPr>
            <p:spPr>
              <a:xfrm>
                <a:off x="3441471" y="3224730"/>
                <a:ext cx="2263831" cy="1306829"/>
              </a:xfrm>
              <a:custGeom>
                <a:avLst/>
                <a:gdLst/>
                <a:ahLst/>
                <a:cxnLst/>
                <a:rect l="l" t="t" r="r" b="b"/>
                <a:pathLst>
                  <a:path w="170085" h="98184" extrusionOk="0">
                    <a:moveTo>
                      <a:pt x="60647" y="98184"/>
                    </a:moveTo>
                    <a:lnTo>
                      <a:pt x="1" y="63159"/>
                    </a:lnTo>
                    <a:lnTo>
                      <a:pt x="109418" y="0"/>
                    </a:lnTo>
                    <a:lnTo>
                      <a:pt x="170084" y="3500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9"/>
              <p:cNvSpPr/>
              <p:nvPr/>
            </p:nvSpPr>
            <p:spPr>
              <a:xfrm>
                <a:off x="3667493" y="3336810"/>
                <a:ext cx="1806473" cy="1082436"/>
              </a:xfrm>
              <a:custGeom>
                <a:avLst/>
                <a:gdLst/>
                <a:ahLst/>
                <a:cxnLst/>
                <a:rect l="l" t="t" r="r" b="b"/>
                <a:pathLst>
                  <a:path w="135723" h="81325" extrusionOk="0">
                    <a:moveTo>
                      <a:pt x="70856" y="14709"/>
                    </a:moveTo>
                    <a:lnTo>
                      <a:pt x="86228" y="17603"/>
                    </a:lnTo>
                    <a:lnTo>
                      <a:pt x="88499" y="30605"/>
                    </a:lnTo>
                    <a:lnTo>
                      <a:pt x="92679" y="33840"/>
                    </a:lnTo>
                    <a:lnTo>
                      <a:pt x="76824" y="51403"/>
                    </a:lnTo>
                    <a:lnTo>
                      <a:pt x="42622" y="36613"/>
                    </a:lnTo>
                    <a:lnTo>
                      <a:pt x="66415" y="24355"/>
                    </a:lnTo>
                    <a:lnTo>
                      <a:pt x="70856" y="14709"/>
                    </a:lnTo>
                    <a:close/>
                    <a:moveTo>
                      <a:pt x="77588" y="0"/>
                    </a:moveTo>
                    <a:lnTo>
                      <a:pt x="76301" y="744"/>
                    </a:lnTo>
                    <a:lnTo>
                      <a:pt x="70333" y="13725"/>
                    </a:lnTo>
                    <a:lnTo>
                      <a:pt x="57915" y="11374"/>
                    </a:lnTo>
                    <a:lnTo>
                      <a:pt x="56769" y="12037"/>
                    </a:lnTo>
                    <a:lnTo>
                      <a:pt x="69972" y="14529"/>
                    </a:lnTo>
                    <a:lnTo>
                      <a:pt x="65752" y="23712"/>
                    </a:lnTo>
                    <a:lnTo>
                      <a:pt x="64265" y="24476"/>
                    </a:lnTo>
                    <a:lnTo>
                      <a:pt x="49173" y="20015"/>
                    </a:lnTo>
                    <a:lnTo>
                      <a:pt x="41437" y="24516"/>
                    </a:lnTo>
                    <a:lnTo>
                      <a:pt x="45536" y="27912"/>
                    </a:lnTo>
                    <a:lnTo>
                      <a:pt x="41718" y="30183"/>
                    </a:lnTo>
                    <a:lnTo>
                      <a:pt x="31409" y="26666"/>
                    </a:lnTo>
                    <a:lnTo>
                      <a:pt x="30405" y="27249"/>
                    </a:lnTo>
                    <a:lnTo>
                      <a:pt x="41798" y="31127"/>
                    </a:lnTo>
                    <a:lnTo>
                      <a:pt x="47043" y="28032"/>
                    </a:lnTo>
                    <a:lnTo>
                      <a:pt x="42944" y="24656"/>
                    </a:lnTo>
                    <a:lnTo>
                      <a:pt x="49294" y="20979"/>
                    </a:lnTo>
                    <a:lnTo>
                      <a:pt x="63159" y="25058"/>
                    </a:lnTo>
                    <a:lnTo>
                      <a:pt x="41598" y="36171"/>
                    </a:lnTo>
                    <a:lnTo>
                      <a:pt x="38583" y="34865"/>
                    </a:lnTo>
                    <a:lnTo>
                      <a:pt x="38503" y="34824"/>
                    </a:lnTo>
                    <a:lnTo>
                      <a:pt x="14510" y="36432"/>
                    </a:lnTo>
                    <a:lnTo>
                      <a:pt x="12801" y="37417"/>
                    </a:lnTo>
                    <a:lnTo>
                      <a:pt x="38342" y="35709"/>
                    </a:lnTo>
                    <a:lnTo>
                      <a:pt x="41055" y="36874"/>
                    </a:lnTo>
                    <a:lnTo>
                      <a:pt x="36534" y="47967"/>
                    </a:lnTo>
                    <a:lnTo>
                      <a:pt x="10350" y="48589"/>
                    </a:lnTo>
                    <a:lnTo>
                      <a:pt x="1" y="64565"/>
                    </a:lnTo>
                    <a:lnTo>
                      <a:pt x="765" y="65007"/>
                    </a:lnTo>
                    <a:lnTo>
                      <a:pt x="10832" y="49454"/>
                    </a:lnTo>
                    <a:lnTo>
                      <a:pt x="37136" y="48831"/>
                    </a:lnTo>
                    <a:lnTo>
                      <a:pt x="41859" y="37216"/>
                    </a:lnTo>
                    <a:lnTo>
                      <a:pt x="76020" y="51965"/>
                    </a:lnTo>
                    <a:lnTo>
                      <a:pt x="69268" y="55964"/>
                    </a:lnTo>
                    <a:lnTo>
                      <a:pt x="72222" y="65992"/>
                    </a:lnTo>
                    <a:lnTo>
                      <a:pt x="56588" y="74311"/>
                    </a:lnTo>
                    <a:lnTo>
                      <a:pt x="47606" y="71156"/>
                    </a:lnTo>
                    <a:lnTo>
                      <a:pt x="28154" y="80822"/>
                    </a:lnTo>
                    <a:lnTo>
                      <a:pt x="29038" y="81324"/>
                    </a:lnTo>
                    <a:lnTo>
                      <a:pt x="47666" y="72080"/>
                    </a:lnTo>
                    <a:lnTo>
                      <a:pt x="56669" y="75255"/>
                    </a:lnTo>
                    <a:lnTo>
                      <a:pt x="73247" y="66414"/>
                    </a:lnTo>
                    <a:lnTo>
                      <a:pt x="70273" y="56366"/>
                    </a:lnTo>
                    <a:lnTo>
                      <a:pt x="76965" y="52387"/>
                    </a:lnTo>
                    <a:lnTo>
                      <a:pt x="94809" y="60104"/>
                    </a:lnTo>
                    <a:lnTo>
                      <a:pt x="95733" y="59561"/>
                    </a:lnTo>
                    <a:lnTo>
                      <a:pt x="77648" y="51744"/>
                    </a:lnTo>
                    <a:lnTo>
                      <a:pt x="93342" y="34362"/>
                    </a:lnTo>
                    <a:lnTo>
                      <a:pt x="102123" y="41134"/>
                    </a:lnTo>
                    <a:lnTo>
                      <a:pt x="116371" y="32694"/>
                    </a:lnTo>
                    <a:lnTo>
                      <a:pt x="134637" y="37115"/>
                    </a:lnTo>
                    <a:lnTo>
                      <a:pt x="135722" y="36472"/>
                    </a:lnTo>
                    <a:lnTo>
                      <a:pt x="116230" y="31770"/>
                    </a:lnTo>
                    <a:lnTo>
                      <a:pt x="102184" y="40089"/>
                    </a:lnTo>
                    <a:lnTo>
                      <a:pt x="94286" y="33980"/>
                    </a:lnTo>
                    <a:lnTo>
                      <a:pt x="110222" y="29982"/>
                    </a:lnTo>
                    <a:lnTo>
                      <a:pt x="111407" y="10449"/>
                    </a:lnTo>
                    <a:lnTo>
                      <a:pt x="100757" y="5285"/>
                    </a:lnTo>
                    <a:lnTo>
                      <a:pt x="108273" y="723"/>
                    </a:lnTo>
                    <a:lnTo>
                      <a:pt x="107429" y="221"/>
                    </a:lnTo>
                    <a:lnTo>
                      <a:pt x="98948" y="5365"/>
                    </a:lnTo>
                    <a:lnTo>
                      <a:pt x="110503" y="10972"/>
                    </a:lnTo>
                    <a:lnTo>
                      <a:pt x="109378" y="29278"/>
                    </a:lnTo>
                    <a:lnTo>
                      <a:pt x="93402" y="33297"/>
                    </a:lnTo>
                    <a:lnTo>
                      <a:pt x="89283" y="30102"/>
                    </a:lnTo>
                    <a:lnTo>
                      <a:pt x="86952" y="16860"/>
                    </a:lnTo>
                    <a:lnTo>
                      <a:pt x="71217" y="13886"/>
                    </a:lnTo>
                    <a:lnTo>
                      <a:pt x="775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9"/>
              <p:cNvSpPr/>
              <p:nvPr/>
            </p:nvSpPr>
            <p:spPr>
              <a:xfrm>
                <a:off x="5294076" y="3326907"/>
                <a:ext cx="231102" cy="133473"/>
              </a:xfrm>
              <a:custGeom>
                <a:avLst/>
                <a:gdLst/>
                <a:ahLst/>
                <a:cxnLst/>
                <a:rect l="l" t="t" r="r" b="b"/>
                <a:pathLst>
                  <a:path w="17363" h="10028" extrusionOk="0">
                    <a:moveTo>
                      <a:pt x="2251" y="1"/>
                    </a:moveTo>
                    <a:lnTo>
                      <a:pt x="0" y="2794"/>
                    </a:lnTo>
                    <a:lnTo>
                      <a:pt x="12519" y="10028"/>
                    </a:lnTo>
                    <a:lnTo>
                      <a:pt x="17362" y="8722"/>
                    </a:lnTo>
                    <a:lnTo>
                      <a:pt x="2251" y="1"/>
                    </a:lnTo>
                    <a:close/>
                  </a:path>
                </a:pathLst>
              </a:custGeom>
              <a:solidFill>
                <a:srgbClr val="CF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9"/>
              <p:cNvSpPr/>
              <p:nvPr/>
            </p:nvSpPr>
            <p:spPr>
              <a:xfrm>
                <a:off x="4991010" y="3197642"/>
                <a:ext cx="47623" cy="25089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885" extrusionOk="0">
                    <a:moveTo>
                      <a:pt x="1792" y="1"/>
                    </a:moveTo>
                    <a:cubicBezTo>
                      <a:pt x="1397" y="1"/>
                      <a:pt x="1005" y="96"/>
                      <a:pt x="644" y="287"/>
                    </a:cubicBezTo>
                    <a:cubicBezTo>
                      <a:pt x="1" y="649"/>
                      <a:pt x="1" y="1252"/>
                      <a:pt x="644" y="1613"/>
                    </a:cubicBezTo>
                    <a:cubicBezTo>
                      <a:pt x="1005" y="1794"/>
                      <a:pt x="1397" y="1885"/>
                      <a:pt x="1792" y="1885"/>
                    </a:cubicBezTo>
                    <a:cubicBezTo>
                      <a:pt x="2186" y="1885"/>
                      <a:pt x="2583" y="1794"/>
                      <a:pt x="2955" y="1613"/>
                    </a:cubicBezTo>
                    <a:cubicBezTo>
                      <a:pt x="3578" y="1252"/>
                      <a:pt x="3578" y="649"/>
                      <a:pt x="2955" y="287"/>
                    </a:cubicBezTo>
                    <a:cubicBezTo>
                      <a:pt x="2583" y="96"/>
                      <a:pt x="2186" y="1"/>
                      <a:pt x="1792" y="1"/>
                    </a:cubicBezTo>
                    <a:close/>
                  </a:path>
                </a:pathLst>
              </a:custGeom>
              <a:solidFill>
                <a:srgbClr val="3E3C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9"/>
              <p:cNvSpPr/>
              <p:nvPr/>
            </p:nvSpPr>
            <p:spPr>
              <a:xfrm>
                <a:off x="5034617" y="3222254"/>
                <a:ext cx="28630" cy="15120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1136" extrusionOk="0">
                    <a:moveTo>
                      <a:pt x="1075" y="0"/>
                    </a:moveTo>
                    <a:cubicBezTo>
                      <a:pt x="839" y="0"/>
                      <a:pt x="603" y="56"/>
                      <a:pt x="382" y="166"/>
                    </a:cubicBezTo>
                    <a:cubicBezTo>
                      <a:pt x="0" y="387"/>
                      <a:pt x="0" y="749"/>
                      <a:pt x="382" y="970"/>
                    </a:cubicBezTo>
                    <a:cubicBezTo>
                      <a:pt x="603" y="1080"/>
                      <a:pt x="839" y="1136"/>
                      <a:pt x="1075" y="1136"/>
                    </a:cubicBezTo>
                    <a:cubicBezTo>
                      <a:pt x="1311" y="1136"/>
                      <a:pt x="1548" y="1080"/>
                      <a:pt x="1769" y="970"/>
                    </a:cubicBezTo>
                    <a:cubicBezTo>
                      <a:pt x="2150" y="749"/>
                      <a:pt x="2150" y="387"/>
                      <a:pt x="1769" y="166"/>
                    </a:cubicBezTo>
                    <a:cubicBezTo>
                      <a:pt x="1548" y="56"/>
                      <a:pt x="1311" y="0"/>
                      <a:pt x="1075" y="0"/>
                    </a:cubicBezTo>
                    <a:close/>
                  </a:path>
                </a:pathLst>
              </a:custGeom>
              <a:solidFill>
                <a:srgbClr val="3E3C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9"/>
              <p:cNvSpPr/>
              <p:nvPr/>
            </p:nvSpPr>
            <p:spPr>
              <a:xfrm>
                <a:off x="3799366" y="3618008"/>
                <a:ext cx="1607742" cy="531122"/>
              </a:xfrm>
              <a:custGeom>
                <a:avLst/>
                <a:gdLst/>
                <a:ahLst/>
                <a:cxnLst/>
                <a:rect l="l" t="t" r="r" b="b"/>
                <a:pathLst>
                  <a:path w="120792" h="39904" extrusionOk="0">
                    <a:moveTo>
                      <a:pt x="91702" y="0"/>
                    </a:moveTo>
                    <a:cubicBezTo>
                      <a:pt x="86002" y="0"/>
                      <a:pt x="80706" y="3973"/>
                      <a:pt x="75698" y="8234"/>
                    </a:cubicBezTo>
                    <a:lnTo>
                      <a:pt x="75236" y="8615"/>
                    </a:lnTo>
                    <a:cubicBezTo>
                      <a:pt x="73086" y="10424"/>
                      <a:pt x="68585" y="14182"/>
                      <a:pt x="68545" y="17879"/>
                    </a:cubicBezTo>
                    <a:cubicBezTo>
                      <a:pt x="68525" y="19266"/>
                      <a:pt x="69127" y="20471"/>
                      <a:pt x="70313" y="21516"/>
                    </a:cubicBezTo>
                    <a:cubicBezTo>
                      <a:pt x="72925" y="23807"/>
                      <a:pt x="74171" y="27505"/>
                      <a:pt x="73408" y="30740"/>
                    </a:cubicBezTo>
                    <a:cubicBezTo>
                      <a:pt x="72523" y="34457"/>
                      <a:pt x="69208" y="37231"/>
                      <a:pt x="64043" y="38557"/>
                    </a:cubicBezTo>
                    <a:cubicBezTo>
                      <a:pt x="63011" y="38832"/>
                      <a:pt x="62148" y="38968"/>
                      <a:pt x="61464" y="38968"/>
                    </a:cubicBezTo>
                    <a:cubicBezTo>
                      <a:pt x="60696" y="38968"/>
                      <a:pt x="60152" y="38796"/>
                      <a:pt x="59844" y="38456"/>
                    </a:cubicBezTo>
                    <a:cubicBezTo>
                      <a:pt x="58879" y="37391"/>
                      <a:pt x="59964" y="34397"/>
                      <a:pt x="61029" y="31504"/>
                    </a:cubicBezTo>
                    <a:cubicBezTo>
                      <a:pt x="62436" y="27585"/>
                      <a:pt x="64063" y="23124"/>
                      <a:pt x="61753" y="20813"/>
                    </a:cubicBezTo>
                    <a:cubicBezTo>
                      <a:pt x="60747" y="19807"/>
                      <a:pt x="59485" y="19401"/>
                      <a:pt x="58086" y="19401"/>
                    </a:cubicBezTo>
                    <a:cubicBezTo>
                      <a:pt x="55152" y="19401"/>
                      <a:pt x="51611" y="21187"/>
                      <a:pt x="48550" y="22983"/>
                    </a:cubicBezTo>
                    <a:cubicBezTo>
                      <a:pt x="47344" y="23687"/>
                      <a:pt x="46125" y="24049"/>
                      <a:pt x="45149" y="24049"/>
                    </a:cubicBezTo>
                    <a:cubicBezTo>
                      <a:pt x="44370" y="24049"/>
                      <a:pt x="43745" y="23818"/>
                      <a:pt x="43406" y="23345"/>
                    </a:cubicBezTo>
                    <a:cubicBezTo>
                      <a:pt x="42582" y="22180"/>
                      <a:pt x="43406" y="19286"/>
                      <a:pt x="48450" y="15026"/>
                    </a:cubicBezTo>
                    <a:cubicBezTo>
                      <a:pt x="55603" y="8977"/>
                      <a:pt x="55302" y="5079"/>
                      <a:pt x="54478" y="3290"/>
                    </a:cubicBezTo>
                    <a:cubicBezTo>
                      <a:pt x="53481" y="1093"/>
                      <a:pt x="50905" y="90"/>
                      <a:pt x="48474" y="90"/>
                    </a:cubicBezTo>
                    <a:cubicBezTo>
                      <a:pt x="48014" y="90"/>
                      <a:pt x="47561" y="125"/>
                      <a:pt x="47123" y="196"/>
                    </a:cubicBezTo>
                    <a:cubicBezTo>
                      <a:pt x="44752" y="577"/>
                      <a:pt x="39085" y="3290"/>
                      <a:pt x="32735" y="7048"/>
                    </a:cubicBezTo>
                    <a:cubicBezTo>
                      <a:pt x="26385" y="10806"/>
                      <a:pt x="20799" y="16694"/>
                      <a:pt x="19111" y="21356"/>
                    </a:cubicBezTo>
                    <a:cubicBezTo>
                      <a:pt x="18388" y="23365"/>
                      <a:pt x="18548" y="25395"/>
                      <a:pt x="18709" y="27384"/>
                    </a:cubicBezTo>
                    <a:cubicBezTo>
                      <a:pt x="18950" y="30378"/>
                      <a:pt x="19131" y="32749"/>
                      <a:pt x="16358" y="34236"/>
                    </a:cubicBezTo>
                    <a:cubicBezTo>
                      <a:pt x="15807" y="34533"/>
                      <a:pt x="15168" y="34664"/>
                      <a:pt x="14470" y="34664"/>
                    </a:cubicBezTo>
                    <a:cubicBezTo>
                      <a:pt x="9259" y="34664"/>
                      <a:pt x="732" y="27372"/>
                      <a:pt x="644" y="27284"/>
                    </a:cubicBezTo>
                    <a:lnTo>
                      <a:pt x="1" y="28007"/>
                    </a:lnTo>
                    <a:cubicBezTo>
                      <a:pt x="421" y="28374"/>
                      <a:pt x="8864" y="35608"/>
                      <a:pt x="14503" y="35608"/>
                    </a:cubicBezTo>
                    <a:cubicBezTo>
                      <a:pt x="15343" y="35608"/>
                      <a:pt x="16121" y="35448"/>
                      <a:pt x="16800" y="35080"/>
                    </a:cubicBezTo>
                    <a:cubicBezTo>
                      <a:pt x="20136" y="33292"/>
                      <a:pt x="19895" y="30238"/>
                      <a:pt x="19654" y="27304"/>
                    </a:cubicBezTo>
                    <a:cubicBezTo>
                      <a:pt x="19513" y="25415"/>
                      <a:pt x="19352" y="23466"/>
                      <a:pt x="20015" y="21657"/>
                    </a:cubicBezTo>
                    <a:cubicBezTo>
                      <a:pt x="21623" y="17196"/>
                      <a:pt x="27049" y="11529"/>
                      <a:pt x="33238" y="7852"/>
                    </a:cubicBezTo>
                    <a:cubicBezTo>
                      <a:pt x="39407" y="4174"/>
                      <a:pt x="45034" y="1482"/>
                      <a:pt x="47264" y="1120"/>
                    </a:cubicBezTo>
                    <a:cubicBezTo>
                      <a:pt x="47659" y="1058"/>
                      <a:pt x="48067" y="1026"/>
                      <a:pt x="48479" y="1026"/>
                    </a:cubicBezTo>
                    <a:cubicBezTo>
                      <a:pt x="50584" y="1026"/>
                      <a:pt x="52774" y="1857"/>
                      <a:pt x="53614" y="3672"/>
                    </a:cubicBezTo>
                    <a:cubicBezTo>
                      <a:pt x="54317" y="5219"/>
                      <a:pt x="54498" y="8636"/>
                      <a:pt x="47847" y="14282"/>
                    </a:cubicBezTo>
                    <a:cubicBezTo>
                      <a:pt x="43125" y="18261"/>
                      <a:pt x="41195" y="21838"/>
                      <a:pt x="42622" y="23867"/>
                    </a:cubicBezTo>
                    <a:cubicBezTo>
                      <a:pt x="43156" y="24619"/>
                      <a:pt x="44064" y="24996"/>
                      <a:pt x="45170" y="24996"/>
                    </a:cubicBezTo>
                    <a:cubicBezTo>
                      <a:pt x="46312" y="24996"/>
                      <a:pt x="47664" y="24594"/>
                      <a:pt x="49032" y="23787"/>
                    </a:cubicBezTo>
                    <a:cubicBezTo>
                      <a:pt x="52963" y="21490"/>
                      <a:pt x="55937" y="20352"/>
                      <a:pt x="58109" y="20352"/>
                    </a:cubicBezTo>
                    <a:cubicBezTo>
                      <a:pt x="59358" y="20352"/>
                      <a:pt x="60341" y="20728"/>
                      <a:pt x="61089" y="21476"/>
                    </a:cubicBezTo>
                    <a:cubicBezTo>
                      <a:pt x="62958" y="23345"/>
                      <a:pt x="61451" y="27505"/>
                      <a:pt x="60125" y="31162"/>
                    </a:cubicBezTo>
                    <a:cubicBezTo>
                      <a:pt x="58879" y="34618"/>
                      <a:pt x="57794" y="37592"/>
                      <a:pt x="59140" y="39079"/>
                    </a:cubicBezTo>
                    <a:cubicBezTo>
                      <a:pt x="59643" y="39622"/>
                      <a:pt x="60406" y="39903"/>
                      <a:pt x="61451" y="39903"/>
                    </a:cubicBezTo>
                    <a:cubicBezTo>
                      <a:pt x="62416" y="39883"/>
                      <a:pt x="63360" y="39742"/>
                      <a:pt x="64284" y="39481"/>
                    </a:cubicBezTo>
                    <a:cubicBezTo>
                      <a:pt x="69811" y="38054"/>
                      <a:pt x="73367" y="35020"/>
                      <a:pt x="74332" y="30961"/>
                    </a:cubicBezTo>
                    <a:cubicBezTo>
                      <a:pt x="75176" y="27384"/>
                      <a:pt x="73809" y="23305"/>
                      <a:pt x="70936" y="20793"/>
                    </a:cubicBezTo>
                    <a:cubicBezTo>
                      <a:pt x="69951" y="19929"/>
                      <a:pt x="69469" y="18984"/>
                      <a:pt x="69489" y="17879"/>
                    </a:cubicBezTo>
                    <a:cubicBezTo>
                      <a:pt x="69509" y="14624"/>
                      <a:pt x="73950" y="10926"/>
                      <a:pt x="75839" y="9339"/>
                    </a:cubicBezTo>
                    <a:lnTo>
                      <a:pt x="76301" y="8957"/>
                    </a:lnTo>
                    <a:cubicBezTo>
                      <a:pt x="81167" y="4829"/>
                      <a:pt x="86281" y="971"/>
                      <a:pt x="91715" y="971"/>
                    </a:cubicBezTo>
                    <a:cubicBezTo>
                      <a:pt x="93688" y="971"/>
                      <a:pt x="95702" y="1479"/>
                      <a:pt x="97763" y="2667"/>
                    </a:cubicBezTo>
                    <a:cubicBezTo>
                      <a:pt x="102646" y="5501"/>
                      <a:pt x="101400" y="8374"/>
                      <a:pt x="99832" y="12011"/>
                    </a:cubicBezTo>
                    <a:cubicBezTo>
                      <a:pt x="99029" y="13840"/>
                      <a:pt x="98205" y="15729"/>
                      <a:pt x="98205" y="17739"/>
                    </a:cubicBezTo>
                    <a:cubicBezTo>
                      <a:pt x="98205" y="19165"/>
                      <a:pt x="98808" y="20291"/>
                      <a:pt x="99933" y="20934"/>
                    </a:cubicBezTo>
                    <a:cubicBezTo>
                      <a:pt x="100724" y="21386"/>
                      <a:pt x="101779" y="21605"/>
                      <a:pt x="103051" y="21605"/>
                    </a:cubicBezTo>
                    <a:cubicBezTo>
                      <a:pt x="107205" y="21605"/>
                      <a:pt x="113668" y="19266"/>
                      <a:pt x="120791" y="15066"/>
                    </a:cubicBezTo>
                    <a:lnTo>
                      <a:pt x="120309" y="14242"/>
                    </a:lnTo>
                    <a:cubicBezTo>
                      <a:pt x="113357" y="18331"/>
                      <a:pt x="106947" y="20660"/>
                      <a:pt x="103044" y="20660"/>
                    </a:cubicBezTo>
                    <a:cubicBezTo>
                      <a:pt x="101960" y="20660"/>
                      <a:pt x="101070" y="20481"/>
                      <a:pt x="100415" y="20110"/>
                    </a:cubicBezTo>
                    <a:cubicBezTo>
                      <a:pt x="99591" y="19627"/>
                      <a:pt x="99189" y="18844"/>
                      <a:pt x="99189" y="17739"/>
                    </a:cubicBezTo>
                    <a:cubicBezTo>
                      <a:pt x="99189" y="15930"/>
                      <a:pt x="99973" y="14142"/>
                      <a:pt x="100717" y="12393"/>
                    </a:cubicBezTo>
                    <a:cubicBezTo>
                      <a:pt x="102264" y="8796"/>
                      <a:pt x="103872" y="5119"/>
                      <a:pt x="98245" y="1843"/>
                    </a:cubicBezTo>
                    <a:cubicBezTo>
                      <a:pt x="96004" y="551"/>
                      <a:pt x="93825" y="0"/>
                      <a:pt x="917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9"/>
              <p:cNvSpPr/>
              <p:nvPr/>
            </p:nvSpPr>
            <p:spPr>
              <a:xfrm>
                <a:off x="4901680" y="3262441"/>
                <a:ext cx="82921" cy="269235"/>
              </a:xfrm>
              <a:custGeom>
                <a:avLst/>
                <a:gdLst/>
                <a:ahLst/>
                <a:cxnLst/>
                <a:rect l="l" t="t" r="r" b="b"/>
                <a:pathLst>
                  <a:path w="6230" h="20228" extrusionOk="0">
                    <a:moveTo>
                      <a:pt x="1507" y="1"/>
                    </a:moveTo>
                    <a:cubicBezTo>
                      <a:pt x="1507" y="1"/>
                      <a:pt x="502" y="1849"/>
                      <a:pt x="402" y="2492"/>
                    </a:cubicBezTo>
                    <a:cubicBezTo>
                      <a:pt x="301" y="3336"/>
                      <a:pt x="301" y="4180"/>
                      <a:pt x="402" y="5024"/>
                    </a:cubicBezTo>
                    <a:cubicBezTo>
                      <a:pt x="502" y="5929"/>
                      <a:pt x="20" y="18367"/>
                      <a:pt x="0" y="19754"/>
                    </a:cubicBezTo>
                    <a:cubicBezTo>
                      <a:pt x="389" y="20109"/>
                      <a:pt x="775" y="20227"/>
                      <a:pt x="1117" y="20227"/>
                    </a:cubicBezTo>
                    <a:cubicBezTo>
                      <a:pt x="1802" y="20227"/>
                      <a:pt x="2311" y="19754"/>
                      <a:pt x="2311" y="19754"/>
                    </a:cubicBezTo>
                    <a:cubicBezTo>
                      <a:pt x="2432" y="17624"/>
                      <a:pt x="2733" y="15514"/>
                      <a:pt x="3215" y="13444"/>
                    </a:cubicBezTo>
                    <a:cubicBezTo>
                      <a:pt x="4039" y="9907"/>
                      <a:pt x="3436" y="8240"/>
                      <a:pt x="3436" y="6833"/>
                    </a:cubicBezTo>
                    <a:cubicBezTo>
                      <a:pt x="3436" y="5446"/>
                      <a:pt x="6229" y="1508"/>
                      <a:pt x="6229" y="1508"/>
                    </a:cubicBezTo>
                    <a:lnTo>
                      <a:pt x="1507" y="1"/>
                    </a:lnTo>
                    <a:close/>
                  </a:path>
                </a:pathLst>
              </a:custGeom>
              <a:solidFill>
                <a:srgbClr val="F7C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9"/>
              <p:cNvSpPr/>
              <p:nvPr/>
            </p:nvSpPr>
            <p:spPr>
              <a:xfrm>
                <a:off x="4816609" y="3512278"/>
                <a:ext cx="128135" cy="115358"/>
              </a:xfrm>
              <a:custGeom>
                <a:avLst/>
                <a:gdLst/>
                <a:ahLst/>
                <a:cxnLst/>
                <a:rect l="l" t="t" r="r" b="b"/>
                <a:pathLst>
                  <a:path w="9627" h="8667" extrusionOk="0">
                    <a:moveTo>
                      <a:pt x="6250" y="0"/>
                    </a:moveTo>
                    <a:cubicBezTo>
                      <a:pt x="6029" y="925"/>
                      <a:pt x="4804" y="2974"/>
                      <a:pt x="3095" y="4522"/>
                    </a:cubicBezTo>
                    <a:cubicBezTo>
                      <a:pt x="1407" y="6049"/>
                      <a:pt x="1" y="7677"/>
                      <a:pt x="1950" y="8541"/>
                    </a:cubicBezTo>
                    <a:cubicBezTo>
                      <a:pt x="2148" y="8626"/>
                      <a:pt x="2369" y="8666"/>
                      <a:pt x="2608" y="8666"/>
                    </a:cubicBezTo>
                    <a:cubicBezTo>
                      <a:pt x="4714" y="8666"/>
                      <a:pt x="8188" y="5555"/>
                      <a:pt x="9506" y="3497"/>
                    </a:cubicBezTo>
                    <a:cubicBezTo>
                      <a:pt x="9626" y="2351"/>
                      <a:pt x="8762" y="0"/>
                      <a:pt x="8762" y="0"/>
                    </a:cubicBezTo>
                    <a:cubicBezTo>
                      <a:pt x="8575" y="236"/>
                      <a:pt x="8244" y="347"/>
                      <a:pt x="7821" y="347"/>
                    </a:cubicBezTo>
                    <a:cubicBezTo>
                      <a:pt x="7379" y="347"/>
                      <a:pt x="6836" y="226"/>
                      <a:pt x="6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9"/>
              <p:cNvSpPr/>
              <p:nvPr/>
            </p:nvSpPr>
            <p:spPr>
              <a:xfrm>
                <a:off x="4828656" y="3550787"/>
                <a:ext cx="114746" cy="76852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5774" extrusionOk="0">
                    <a:moveTo>
                      <a:pt x="8601" y="1"/>
                    </a:moveTo>
                    <a:cubicBezTo>
                      <a:pt x="7266" y="2058"/>
                      <a:pt x="3809" y="5151"/>
                      <a:pt x="1706" y="5151"/>
                    </a:cubicBezTo>
                    <a:cubicBezTo>
                      <a:pt x="1466" y="5151"/>
                      <a:pt x="1244" y="5111"/>
                      <a:pt x="1045" y="5025"/>
                    </a:cubicBezTo>
                    <a:cubicBezTo>
                      <a:pt x="523" y="4784"/>
                      <a:pt x="261" y="4522"/>
                      <a:pt x="161" y="4181"/>
                    </a:cubicBezTo>
                    <a:lnTo>
                      <a:pt x="161" y="4181"/>
                    </a:lnTo>
                    <a:cubicBezTo>
                      <a:pt x="0" y="4763"/>
                      <a:pt x="221" y="5286"/>
                      <a:pt x="1045" y="5648"/>
                    </a:cubicBezTo>
                    <a:cubicBezTo>
                      <a:pt x="1243" y="5733"/>
                      <a:pt x="1464" y="5773"/>
                      <a:pt x="1703" y="5773"/>
                    </a:cubicBezTo>
                    <a:cubicBezTo>
                      <a:pt x="3809" y="5773"/>
                      <a:pt x="7283" y="2662"/>
                      <a:pt x="8601" y="604"/>
                    </a:cubicBezTo>
                    <a:cubicBezTo>
                      <a:pt x="8621" y="403"/>
                      <a:pt x="8621" y="202"/>
                      <a:pt x="8601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9"/>
              <p:cNvSpPr/>
              <p:nvPr/>
            </p:nvSpPr>
            <p:spPr>
              <a:xfrm>
                <a:off x="4972828" y="3245589"/>
                <a:ext cx="155141" cy="90947"/>
              </a:xfrm>
              <a:custGeom>
                <a:avLst/>
                <a:gdLst/>
                <a:ahLst/>
                <a:cxnLst/>
                <a:rect l="l" t="t" r="r" b="b"/>
                <a:pathLst>
                  <a:path w="11656" h="6833" extrusionOk="0">
                    <a:moveTo>
                      <a:pt x="1869" y="1"/>
                    </a:moveTo>
                    <a:lnTo>
                      <a:pt x="0" y="2010"/>
                    </a:lnTo>
                    <a:cubicBezTo>
                      <a:pt x="0" y="2010"/>
                      <a:pt x="1548" y="3537"/>
                      <a:pt x="3537" y="3979"/>
                    </a:cubicBezTo>
                    <a:cubicBezTo>
                      <a:pt x="5546" y="4401"/>
                      <a:pt x="10912" y="6833"/>
                      <a:pt x="10912" y="6833"/>
                    </a:cubicBezTo>
                    <a:lnTo>
                      <a:pt x="11655" y="5225"/>
                    </a:lnTo>
                    <a:cubicBezTo>
                      <a:pt x="11655" y="5225"/>
                      <a:pt x="8943" y="2935"/>
                      <a:pt x="7677" y="2010"/>
                    </a:cubicBezTo>
                    <a:cubicBezTo>
                      <a:pt x="6431" y="1086"/>
                      <a:pt x="1869" y="1"/>
                      <a:pt x="1869" y="1"/>
                    </a:cubicBezTo>
                    <a:close/>
                  </a:path>
                </a:pathLst>
              </a:custGeom>
              <a:solidFill>
                <a:srgbClr val="F7C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9"/>
              <p:cNvSpPr/>
              <p:nvPr/>
            </p:nvSpPr>
            <p:spPr>
              <a:xfrm>
                <a:off x="4964801" y="3238907"/>
                <a:ext cx="140434" cy="83999"/>
              </a:xfrm>
              <a:custGeom>
                <a:avLst/>
                <a:gdLst/>
                <a:ahLst/>
                <a:cxnLst/>
                <a:rect l="l" t="t" r="r" b="b"/>
                <a:pathLst>
                  <a:path w="10551" h="6311" extrusionOk="0">
                    <a:moveTo>
                      <a:pt x="2834" y="0"/>
                    </a:moveTo>
                    <a:lnTo>
                      <a:pt x="0" y="2814"/>
                    </a:lnTo>
                    <a:cubicBezTo>
                      <a:pt x="0" y="2814"/>
                      <a:pt x="2151" y="4059"/>
                      <a:pt x="4140" y="4502"/>
                    </a:cubicBezTo>
                    <a:cubicBezTo>
                      <a:pt x="5265" y="4743"/>
                      <a:pt x="7415" y="5607"/>
                      <a:pt x="9103" y="6310"/>
                    </a:cubicBezTo>
                    <a:cubicBezTo>
                      <a:pt x="9887" y="5928"/>
                      <a:pt x="10550" y="5406"/>
                      <a:pt x="10470" y="4280"/>
                    </a:cubicBezTo>
                    <a:cubicBezTo>
                      <a:pt x="9706" y="3637"/>
                      <a:pt x="8862" y="2954"/>
                      <a:pt x="8280" y="2532"/>
                    </a:cubicBezTo>
                    <a:cubicBezTo>
                      <a:pt x="7034" y="1608"/>
                      <a:pt x="2834" y="0"/>
                      <a:pt x="2834" y="0"/>
                    </a:cubicBezTo>
                    <a:close/>
                  </a:path>
                </a:pathLst>
              </a:custGeom>
              <a:solidFill>
                <a:srgbClr val="F768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9"/>
              <p:cNvSpPr/>
              <p:nvPr/>
            </p:nvSpPr>
            <p:spPr>
              <a:xfrm>
                <a:off x="5054677" y="3307645"/>
                <a:ext cx="96830" cy="109315"/>
              </a:xfrm>
              <a:custGeom>
                <a:avLst/>
                <a:gdLst/>
                <a:ahLst/>
                <a:cxnLst/>
                <a:rect l="l" t="t" r="r" b="b"/>
                <a:pathLst>
                  <a:path w="7275" h="8213" extrusionOk="0">
                    <a:moveTo>
                      <a:pt x="4916" y="0"/>
                    </a:moveTo>
                    <a:cubicBezTo>
                      <a:pt x="4895" y="0"/>
                      <a:pt x="4883" y="1"/>
                      <a:pt x="4883" y="1"/>
                    </a:cubicBezTo>
                    <a:cubicBezTo>
                      <a:pt x="5058" y="924"/>
                      <a:pt x="4583" y="1772"/>
                      <a:pt x="3956" y="1772"/>
                    </a:cubicBezTo>
                    <a:cubicBezTo>
                      <a:pt x="3859" y="1772"/>
                      <a:pt x="3759" y="1752"/>
                      <a:pt x="3658" y="1709"/>
                    </a:cubicBezTo>
                    <a:lnTo>
                      <a:pt x="3658" y="1709"/>
                    </a:lnTo>
                    <a:cubicBezTo>
                      <a:pt x="3678" y="2211"/>
                      <a:pt x="2834" y="5044"/>
                      <a:pt x="1929" y="5547"/>
                    </a:cubicBezTo>
                    <a:cubicBezTo>
                      <a:pt x="1045" y="6029"/>
                      <a:pt x="0" y="6632"/>
                      <a:pt x="101" y="7737"/>
                    </a:cubicBezTo>
                    <a:cubicBezTo>
                      <a:pt x="233" y="8063"/>
                      <a:pt x="799" y="8212"/>
                      <a:pt x="1473" y="8212"/>
                    </a:cubicBezTo>
                    <a:cubicBezTo>
                      <a:pt x="2544" y="8212"/>
                      <a:pt x="3884" y="7836"/>
                      <a:pt x="4180" y="7195"/>
                    </a:cubicBezTo>
                    <a:cubicBezTo>
                      <a:pt x="4682" y="6130"/>
                      <a:pt x="5185" y="4844"/>
                      <a:pt x="6049" y="4000"/>
                    </a:cubicBezTo>
                    <a:cubicBezTo>
                      <a:pt x="6933" y="3135"/>
                      <a:pt x="7275" y="2392"/>
                      <a:pt x="7235" y="1307"/>
                    </a:cubicBezTo>
                    <a:cubicBezTo>
                      <a:pt x="6681" y="51"/>
                      <a:pt x="5159" y="0"/>
                      <a:pt x="49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9"/>
              <p:cNvSpPr/>
              <p:nvPr/>
            </p:nvSpPr>
            <p:spPr>
              <a:xfrm>
                <a:off x="5055742" y="3321556"/>
                <a:ext cx="95765" cy="95393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7167" extrusionOk="0">
                    <a:moveTo>
                      <a:pt x="7014" y="1"/>
                    </a:moveTo>
                    <a:cubicBezTo>
                      <a:pt x="7014" y="1005"/>
                      <a:pt x="6672" y="1709"/>
                      <a:pt x="5848" y="2512"/>
                    </a:cubicBezTo>
                    <a:cubicBezTo>
                      <a:pt x="4964" y="3356"/>
                      <a:pt x="4462" y="4663"/>
                      <a:pt x="3980" y="5708"/>
                    </a:cubicBezTo>
                    <a:cubicBezTo>
                      <a:pt x="3671" y="6351"/>
                      <a:pt x="2318" y="6735"/>
                      <a:pt x="1248" y="6735"/>
                    </a:cubicBezTo>
                    <a:cubicBezTo>
                      <a:pt x="713" y="6735"/>
                      <a:pt x="249" y="6639"/>
                      <a:pt x="21" y="6431"/>
                    </a:cubicBezTo>
                    <a:cubicBezTo>
                      <a:pt x="1" y="6511"/>
                      <a:pt x="1" y="6592"/>
                      <a:pt x="21" y="6692"/>
                    </a:cubicBezTo>
                    <a:cubicBezTo>
                      <a:pt x="152" y="7017"/>
                      <a:pt x="712" y="7166"/>
                      <a:pt x="1380" y="7166"/>
                    </a:cubicBezTo>
                    <a:cubicBezTo>
                      <a:pt x="2448" y="7166"/>
                      <a:pt x="3791" y="6785"/>
                      <a:pt x="4100" y="6130"/>
                    </a:cubicBezTo>
                    <a:cubicBezTo>
                      <a:pt x="4602" y="5085"/>
                      <a:pt x="5105" y="3778"/>
                      <a:pt x="5969" y="2934"/>
                    </a:cubicBezTo>
                    <a:cubicBezTo>
                      <a:pt x="6853" y="2090"/>
                      <a:pt x="7195" y="1347"/>
                      <a:pt x="7155" y="242"/>
                    </a:cubicBezTo>
                    <a:cubicBezTo>
                      <a:pt x="7114" y="161"/>
                      <a:pt x="7074" y="81"/>
                      <a:pt x="7014" y="1"/>
                    </a:cubicBezTo>
                    <a:close/>
                  </a:path>
                </a:pathLst>
              </a:custGeom>
              <a:solidFill>
                <a:srgbClr val="8C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9"/>
              <p:cNvSpPr/>
              <p:nvPr/>
            </p:nvSpPr>
            <p:spPr>
              <a:xfrm>
                <a:off x="4889900" y="3140737"/>
                <a:ext cx="97642" cy="127856"/>
              </a:xfrm>
              <a:custGeom>
                <a:avLst/>
                <a:gdLst/>
                <a:ahLst/>
                <a:cxnLst/>
                <a:rect l="l" t="t" r="r" b="b"/>
                <a:pathLst>
                  <a:path w="7336" h="9606" extrusionOk="0">
                    <a:moveTo>
                      <a:pt x="342" y="0"/>
                    </a:moveTo>
                    <a:cubicBezTo>
                      <a:pt x="342" y="1"/>
                      <a:pt x="1" y="8902"/>
                      <a:pt x="3497" y="9606"/>
                    </a:cubicBezTo>
                    <a:cubicBezTo>
                      <a:pt x="5989" y="9405"/>
                      <a:pt x="7336" y="6953"/>
                      <a:pt x="7336" y="6953"/>
                    </a:cubicBezTo>
                    <a:lnTo>
                      <a:pt x="6230" y="503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9"/>
              <p:cNvSpPr/>
              <p:nvPr/>
            </p:nvSpPr>
            <p:spPr>
              <a:xfrm>
                <a:off x="4898193" y="3152557"/>
                <a:ext cx="133752" cy="325097"/>
              </a:xfrm>
              <a:custGeom>
                <a:avLst/>
                <a:gdLst/>
                <a:ahLst/>
                <a:cxnLst/>
                <a:rect l="l" t="t" r="r" b="b"/>
                <a:pathLst>
                  <a:path w="10049" h="24425" extrusionOk="0">
                    <a:moveTo>
                      <a:pt x="7263" y="1"/>
                    </a:moveTo>
                    <a:cubicBezTo>
                      <a:pt x="5847" y="1"/>
                      <a:pt x="4160" y="186"/>
                      <a:pt x="2915" y="901"/>
                    </a:cubicBezTo>
                    <a:cubicBezTo>
                      <a:pt x="2312" y="3553"/>
                      <a:pt x="1769" y="5925"/>
                      <a:pt x="1247" y="7673"/>
                    </a:cubicBezTo>
                    <a:cubicBezTo>
                      <a:pt x="1086" y="8135"/>
                      <a:pt x="242" y="10627"/>
                      <a:pt x="162" y="11210"/>
                    </a:cubicBezTo>
                    <a:cubicBezTo>
                      <a:pt x="21" y="12214"/>
                      <a:pt x="1" y="13239"/>
                      <a:pt x="81" y="14244"/>
                    </a:cubicBezTo>
                    <a:cubicBezTo>
                      <a:pt x="141" y="14827"/>
                      <a:pt x="262" y="19911"/>
                      <a:pt x="262" y="23809"/>
                    </a:cubicBezTo>
                    <a:cubicBezTo>
                      <a:pt x="817" y="24208"/>
                      <a:pt x="1483" y="24425"/>
                      <a:pt x="2152" y="24425"/>
                    </a:cubicBezTo>
                    <a:cubicBezTo>
                      <a:pt x="2428" y="24425"/>
                      <a:pt x="2705" y="24388"/>
                      <a:pt x="2975" y="24311"/>
                    </a:cubicBezTo>
                    <a:cubicBezTo>
                      <a:pt x="3116" y="23508"/>
                      <a:pt x="3457" y="22503"/>
                      <a:pt x="3658" y="21579"/>
                    </a:cubicBezTo>
                    <a:cubicBezTo>
                      <a:pt x="4462" y="18042"/>
                      <a:pt x="3919" y="16495"/>
                      <a:pt x="3919" y="15108"/>
                    </a:cubicBezTo>
                    <a:cubicBezTo>
                      <a:pt x="3919" y="13721"/>
                      <a:pt x="6491" y="9783"/>
                      <a:pt x="6491" y="9783"/>
                    </a:cubicBezTo>
                    <a:cubicBezTo>
                      <a:pt x="7235" y="8617"/>
                      <a:pt x="8421" y="6809"/>
                      <a:pt x="9064" y="5563"/>
                    </a:cubicBezTo>
                    <a:cubicBezTo>
                      <a:pt x="10048" y="3614"/>
                      <a:pt x="10008" y="218"/>
                      <a:pt x="10008" y="218"/>
                    </a:cubicBezTo>
                    <a:cubicBezTo>
                      <a:pt x="10008" y="218"/>
                      <a:pt x="8793" y="1"/>
                      <a:pt x="72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9"/>
              <p:cNvSpPr/>
              <p:nvPr/>
            </p:nvSpPr>
            <p:spPr>
              <a:xfrm>
                <a:off x="4894186" y="2885549"/>
                <a:ext cx="187498" cy="175266"/>
              </a:xfrm>
              <a:custGeom>
                <a:avLst/>
                <a:gdLst/>
                <a:ahLst/>
                <a:cxnLst/>
                <a:rect l="l" t="t" r="r" b="b"/>
                <a:pathLst>
                  <a:path w="14087" h="13168" extrusionOk="0">
                    <a:moveTo>
                      <a:pt x="6652" y="1"/>
                    </a:moveTo>
                    <a:cubicBezTo>
                      <a:pt x="6652" y="1"/>
                      <a:pt x="3155" y="182"/>
                      <a:pt x="2854" y="604"/>
                    </a:cubicBezTo>
                    <a:cubicBezTo>
                      <a:pt x="2552" y="1046"/>
                      <a:pt x="0" y="2111"/>
                      <a:pt x="0" y="2111"/>
                    </a:cubicBezTo>
                    <a:lnTo>
                      <a:pt x="362" y="5708"/>
                    </a:lnTo>
                    <a:lnTo>
                      <a:pt x="1327" y="11194"/>
                    </a:lnTo>
                    <a:cubicBezTo>
                      <a:pt x="1327" y="11194"/>
                      <a:pt x="4950" y="13168"/>
                      <a:pt x="7905" y="13168"/>
                    </a:cubicBezTo>
                    <a:cubicBezTo>
                      <a:pt x="8552" y="13168"/>
                      <a:pt x="9168" y="13073"/>
                      <a:pt x="9706" y="12842"/>
                    </a:cubicBezTo>
                    <a:cubicBezTo>
                      <a:pt x="9888" y="11021"/>
                      <a:pt x="10647" y="8558"/>
                      <a:pt x="11237" y="8558"/>
                    </a:cubicBezTo>
                    <a:cubicBezTo>
                      <a:pt x="11298" y="8558"/>
                      <a:pt x="11357" y="8585"/>
                      <a:pt x="11414" y="8642"/>
                    </a:cubicBezTo>
                    <a:cubicBezTo>
                      <a:pt x="11515" y="8742"/>
                      <a:pt x="11655" y="8903"/>
                      <a:pt x="11816" y="9084"/>
                    </a:cubicBezTo>
                    <a:lnTo>
                      <a:pt x="14087" y="6592"/>
                    </a:lnTo>
                    <a:cubicBezTo>
                      <a:pt x="13183" y="5306"/>
                      <a:pt x="12319" y="4241"/>
                      <a:pt x="11897" y="3960"/>
                    </a:cubicBezTo>
                    <a:cubicBezTo>
                      <a:pt x="10952" y="3296"/>
                      <a:pt x="10430" y="2834"/>
                      <a:pt x="8943" y="2473"/>
                    </a:cubicBezTo>
                    <a:cubicBezTo>
                      <a:pt x="5928" y="1749"/>
                      <a:pt x="6652" y="1"/>
                      <a:pt x="6652" y="1"/>
                    </a:cubicBezTo>
                    <a:close/>
                  </a:path>
                </a:pathLst>
              </a:custGeom>
              <a:solidFill>
                <a:srgbClr val="F7C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9"/>
              <p:cNvSpPr/>
              <p:nvPr/>
            </p:nvSpPr>
            <p:spPr>
              <a:xfrm>
                <a:off x="4888569" y="2898927"/>
                <a:ext cx="158083" cy="270020"/>
              </a:xfrm>
              <a:custGeom>
                <a:avLst/>
                <a:gdLst/>
                <a:ahLst/>
                <a:cxnLst/>
                <a:rect l="l" t="t" r="r" b="b"/>
                <a:pathLst>
                  <a:path w="11877" h="20287" extrusionOk="0">
                    <a:moveTo>
                      <a:pt x="2171" y="1"/>
                    </a:moveTo>
                    <a:lnTo>
                      <a:pt x="2171" y="1"/>
                    </a:lnTo>
                    <a:cubicBezTo>
                      <a:pt x="1789" y="202"/>
                      <a:pt x="1387" y="362"/>
                      <a:pt x="965" y="483"/>
                    </a:cubicBezTo>
                    <a:cubicBezTo>
                      <a:pt x="0" y="2914"/>
                      <a:pt x="583" y="6974"/>
                      <a:pt x="503" y="9023"/>
                    </a:cubicBezTo>
                    <a:cubicBezTo>
                      <a:pt x="442" y="11294"/>
                      <a:pt x="282" y="14650"/>
                      <a:pt x="0" y="17322"/>
                    </a:cubicBezTo>
                    <a:cubicBezTo>
                      <a:pt x="0" y="19308"/>
                      <a:pt x="3509" y="20286"/>
                      <a:pt x="7009" y="20286"/>
                    </a:cubicBezTo>
                    <a:cubicBezTo>
                      <a:pt x="8787" y="20286"/>
                      <a:pt x="10563" y="20034"/>
                      <a:pt x="11876" y="19533"/>
                    </a:cubicBezTo>
                    <a:cubicBezTo>
                      <a:pt x="10691" y="17503"/>
                      <a:pt x="10751" y="13866"/>
                      <a:pt x="11012" y="11254"/>
                    </a:cubicBezTo>
                    <a:lnTo>
                      <a:pt x="11012" y="11254"/>
                    </a:lnTo>
                    <a:cubicBezTo>
                      <a:pt x="10711" y="11515"/>
                      <a:pt x="10329" y="11676"/>
                      <a:pt x="9927" y="11716"/>
                    </a:cubicBezTo>
                    <a:cubicBezTo>
                      <a:pt x="7576" y="8420"/>
                      <a:pt x="8902" y="4984"/>
                      <a:pt x="10329" y="1689"/>
                    </a:cubicBezTo>
                    <a:cubicBezTo>
                      <a:pt x="9485" y="1488"/>
                      <a:pt x="8581" y="1166"/>
                      <a:pt x="8581" y="1166"/>
                    </a:cubicBezTo>
                    <a:cubicBezTo>
                      <a:pt x="8119" y="2432"/>
                      <a:pt x="6250" y="6250"/>
                      <a:pt x="3919" y="6491"/>
                    </a:cubicBezTo>
                    <a:cubicBezTo>
                      <a:pt x="2130" y="5165"/>
                      <a:pt x="1708" y="1508"/>
                      <a:pt x="21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9"/>
              <p:cNvSpPr/>
              <p:nvPr/>
            </p:nvSpPr>
            <p:spPr>
              <a:xfrm>
                <a:off x="4819285" y="2905342"/>
                <a:ext cx="140514" cy="239713"/>
              </a:xfrm>
              <a:custGeom>
                <a:avLst/>
                <a:gdLst/>
                <a:ahLst/>
                <a:cxnLst/>
                <a:rect l="l" t="t" r="r" b="b"/>
                <a:pathLst>
                  <a:path w="10557" h="18010" extrusionOk="0">
                    <a:moveTo>
                      <a:pt x="6170" y="1"/>
                    </a:moveTo>
                    <a:lnTo>
                      <a:pt x="6170" y="1"/>
                    </a:lnTo>
                    <a:cubicBezTo>
                      <a:pt x="5386" y="262"/>
                      <a:pt x="4844" y="282"/>
                      <a:pt x="4341" y="644"/>
                    </a:cubicBezTo>
                    <a:cubicBezTo>
                      <a:pt x="3839" y="1006"/>
                      <a:pt x="2392" y="4623"/>
                      <a:pt x="1669" y="6592"/>
                    </a:cubicBezTo>
                    <a:cubicBezTo>
                      <a:pt x="1267" y="7516"/>
                      <a:pt x="965" y="8300"/>
                      <a:pt x="744" y="8883"/>
                    </a:cubicBezTo>
                    <a:cubicBezTo>
                      <a:pt x="1" y="10852"/>
                      <a:pt x="342" y="12118"/>
                      <a:pt x="2754" y="13806"/>
                    </a:cubicBezTo>
                    <a:cubicBezTo>
                      <a:pt x="5185" y="15474"/>
                      <a:pt x="7114" y="17423"/>
                      <a:pt x="8260" y="17946"/>
                    </a:cubicBezTo>
                    <a:cubicBezTo>
                      <a:pt x="8362" y="17990"/>
                      <a:pt x="8463" y="18010"/>
                      <a:pt x="8564" y="18010"/>
                    </a:cubicBezTo>
                    <a:cubicBezTo>
                      <a:pt x="9616" y="18010"/>
                      <a:pt x="10557" y="15800"/>
                      <a:pt x="10410" y="15213"/>
                    </a:cubicBezTo>
                    <a:cubicBezTo>
                      <a:pt x="10287" y="14788"/>
                      <a:pt x="9743" y="14550"/>
                      <a:pt x="9135" y="14550"/>
                    </a:cubicBezTo>
                    <a:cubicBezTo>
                      <a:pt x="8852" y="14550"/>
                      <a:pt x="8555" y="14602"/>
                      <a:pt x="8280" y="14710"/>
                    </a:cubicBezTo>
                    <a:cubicBezTo>
                      <a:pt x="6552" y="14389"/>
                      <a:pt x="3980" y="11093"/>
                      <a:pt x="3357" y="10048"/>
                    </a:cubicBezTo>
                    <a:cubicBezTo>
                      <a:pt x="3276" y="9928"/>
                      <a:pt x="3236" y="9787"/>
                      <a:pt x="3236" y="9646"/>
                    </a:cubicBezTo>
                    <a:cubicBezTo>
                      <a:pt x="3327" y="9391"/>
                      <a:pt x="4499" y="6044"/>
                      <a:pt x="5300" y="6044"/>
                    </a:cubicBezTo>
                    <a:cubicBezTo>
                      <a:pt x="5380" y="6044"/>
                      <a:pt x="5456" y="6077"/>
                      <a:pt x="5527" y="6150"/>
                    </a:cubicBezTo>
                    <a:cubicBezTo>
                      <a:pt x="5587" y="6331"/>
                      <a:pt x="5728" y="7195"/>
                      <a:pt x="5708" y="8541"/>
                    </a:cubicBezTo>
                    <a:cubicBezTo>
                      <a:pt x="5989" y="5688"/>
                      <a:pt x="5205" y="2473"/>
                      <a:pt x="6170" y="1"/>
                    </a:cubicBezTo>
                    <a:close/>
                  </a:path>
                </a:pathLst>
              </a:custGeom>
              <a:solidFill>
                <a:srgbClr val="F7C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9"/>
              <p:cNvSpPr/>
              <p:nvPr/>
            </p:nvSpPr>
            <p:spPr>
              <a:xfrm>
                <a:off x="4989413" y="2923273"/>
                <a:ext cx="134271" cy="259665"/>
              </a:xfrm>
              <a:custGeom>
                <a:avLst/>
                <a:gdLst/>
                <a:ahLst/>
                <a:cxnLst/>
                <a:rect l="l" t="t" r="r" b="b"/>
                <a:pathLst>
                  <a:path w="10088" h="19509" extrusionOk="0">
                    <a:moveTo>
                      <a:pt x="2914" y="0"/>
                    </a:moveTo>
                    <a:cubicBezTo>
                      <a:pt x="1487" y="3296"/>
                      <a:pt x="0" y="6591"/>
                      <a:pt x="2371" y="9887"/>
                    </a:cubicBezTo>
                    <a:cubicBezTo>
                      <a:pt x="2494" y="10045"/>
                      <a:pt x="2629" y="10121"/>
                      <a:pt x="2765" y="10121"/>
                    </a:cubicBezTo>
                    <a:cubicBezTo>
                      <a:pt x="3009" y="10121"/>
                      <a:pt x="3256" y="9877"/>
                      <a:pt x="3436" y="9425"/>
                    </a:cubicBezTo>
                    <a:cubicBezTo>
                      <a:pt x="3557" y="8219"/>
                      <a:pt x="3738" y="6993"/>
                      <a:pt x="3999" y="5808"/>
                    </a:cubicBezTo>
                    <a:cubicBezTo>
                      <a:pt x="4000" y="5803"/>
                      <a:pt x="4004" y="5801"/>
                      <a:pt x="4011" y="5801"/>
                    </a:cubicBezTo>
                    <a:cubicBezTo>
                      <a:pt x="4145" y="5801"/>
                      <a:pt x="5396" y="6744"/>
                      <a:pt x="6410" y="8179"/>
                    </a:cubicBezTo>
                    <a:cubicBezTo>
                      <a:pt x="6933" y="8983"/>
                      <a:pt x="7315" y="9746"/>
                      <a:pt x="7234" y="10008"/>
                    </a:cubicBezTo>
                    <a:cubicBezTo>
                      <a:pt x="6029" y="11474"/>
                      <a:pt x="5004" y="15393"/>
                      <a:pt x="4260" y="15755"/>
                    </a:cubicBezTo>
                    <a:cubicBezTo>
                      <a:pt x="3537" y="16137"/>
                      <a:pt x="2130" y="16237"/>
                      <a:pt x="2130" y="17121"/>
                    </a:cubicBezTo>
                    <a:cubicBezTo>
                      <a:pt x="2130" y="17975"/>
                      <a:pt x="3258" y="19509"/>
                      <a:pt x="4112" y="19509"/>
                    </a:cubicBezTo>
                    <a:cubicBezTo>
                      <a:pt x="4162" y="19509"/>
                      <a:pt x="4212" y="19504"/>
                      <a:pt x="4260" y="19492"/>
                    </a:cubicBezTo>
                    <a:cubicBezTo>
                      <a:pt x="5124" y="19291"/>
                      <a:pt x="5225" y="18086"/>
                      <a:pt x="5767" y="17021"/>
                    </a:cubicBezTo>
                    <a:cubicBezTo>
                      <a:pt x="6752" y="15755"/>
                      <a:pt x="10088" y="11113"/>
                      <a:pt x="9626" y="8842"/>
                    </a:cubicBezTo>
                    <a:cubicBezTo>
                      <a:pt x="9385" y="7777"/>
                      <a:pt x="8963" y="6792"/>
                      <a:pt x="8360" y="5888"/>
                    </a:cubicBezTo>
                    <a:cubicBezTo>
                      <a:pt x="8360" y="5888"/>
                      <a:pt x="7234" y="3557"/>
                      <a:pt x="6491" y="2452"/>
                    </a:cubicBezTo>
                    <a:cubicBezTo>
                      <a:pt x="5767" y="1347"/>
                      <a:pt x="4180" y="201"/>
                      <a:pt x="3376" y="20"/>
                    </a:cubicBezTo>
                    <a:cubicBezTo>
                      <a:pt x="3336" y="20"/>
                      <a:pt x="2954" y="0"/>
                      <a:pt x="2914" y="0"/>
                    </a:cubicBezTo>
                    <a:close/>
                  </a:path>
                </a:pathLst>
              </a:custGeom>
              <a:solidFill>
                <a:srgbClr val="F7C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9"/>
              <p:cNvSpPr/>
              <p:nvPr/>
            </p:nvSpPr>
            <p:spPr>
              <a:xfrm>
                <a:off x="4904622" y="2830680"/>
                <a:ext cx="86262" cy="91906"/>
              </a:xfrm>
              <a:custGeom>
                <a:avLst/>
                <a:gdLst/>
                <a:ahLst/>
                <a:cxnLst/>
                <a:rect l="l" t="t" r="r" b="b"/>
                <a:pathLst>
                  <a:path w="6481" h="6905" extrusionOk="0">
                    <a:moveTo>
                      <a:pt x="1672" y="0"/>
                    </a:moveTo>
                    <a:cubicBezTo>
                      <a:pt x="1129" y="0"/>
                      <a:pt x="687" y="238"/>
                      <a:pt x="482" y="847"/>
                    </a:cubicBezTo>
                    <a:cubicBezTo>
                      <a:pt x="482" y="847"/>
                      <a:pt x="0" y="4163"/>
                      <a:pt x="482" y="5630"/>
                    </a:cubicBezTo>
                    <a:cubicBezTo>
                      <a:pt x="740" y="6694"/>
                      <a:pt x="1309" y="6905"/>
                      <a:pt x="1793" y="6905"/>
                    </a:cubicBezTo>
                    <a:cubicBezTo>
                      <a:pt x="1913" y="6905"/>
                      <a:pt x="2027" y="6892"/>
                      <a:pt x="2130" y="6876"/>
                    </a:cubicBezTo>
                    <a:cubicBezTo>
                      <a:pt x="2653" y="6816"/>
                      <a:pt x="4903" y="6213"/>
                      <a:pt x="5285" y="4706"/>
                    </a:cubicBezTo>
                    <a:cubicBezTo>
                      <a:pt x="6049" y="4686"/>
                      <a:pt x="6350" y="4183"/>
                      <a:pt x="6430" y="3580"/>
                    </a:cubicBezTo>
                    <a:cubicBezTo>
                      <a:pt x="6480" y="3099"/>
                      <a:pt x="6283" y="2535"/>
                      <a:pt x="5907" y="2535"/>
                    </a:cubicBezTo>
                    <a:cubicBezTo>
                      <a:pt x="5828" y="2535"/>
                      <a:pt x="5741" y="2560"/>
                      <a:pt x="5647" y="2616"/>
                    </a:cubicBezTo>
                    <a:cubicBezTo>
                      <a:pt x="5543" y="1889"/>
                      <a:pt x="3204" y="0"/>
                      <a:pt x="1672" y="0"/>
                    </a:cubicBezTo>
                    <a:close/>
                  </a:path>
                </a:pathLst>
              </a:custGeom>
              <a:solidFill>
                <a:srgbClr val="FCCF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9"/>
              <p:cNvSpPr/>
              <p:nvPr/>
            </p:nvSpPr>
            <p:spPr>
              <a:xfrm>
                <a:off x="4896595" y="2794075"/>
                <a:ext cx="110739" cy="91759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6894" extrusionOk="0">
                    <a:moveTo>
                      <a:pt x="2693" y="0"/>
                    </a:moveTo>
                    <a:cubicBezTo>
                      <a:pt x="2592" y="161"/>
                      <a:pt x="2693" y="463"/>
                      <a:pt x="2693" y="603"/>
                    </a:cubicBezTo>
                    <a:cubicBezTo>
                      <a:pt x="2452" y="543"/>
                      <a:pt x="2211" y="422"/>
                      <a:pt x="2030" y="262"/>
                    </a:cubicBezTo>
                    <a:cubicBezTo>
                      <a:pt x="2030" y="262"/>
                      <a:pt x="1829" y="684"/>
                      <a:pt x="2030" y="905"/>
                    </a:cubicBezTo>
                    <a:cubicBezTo>
                      <a:pt x="2030" y="905"/>
                      <a:pt x="1427" y="644"/>
                      <a:pt x="1407" y="262"/>
                    </a:cubicBezTo>
                    <a:cubicBezTo>
                      <a:pt x="1153" y="614"/>
                      <a:pt x="975" y="1099"/>
                      <a:pt x="1076" y="1347"/>
                    </a:cubicBezTo>
                    <a:lnTo>
                      <a:pt x="1076" y="1347"/>
                    </a:lnTo>
                    <a:cubicBezTo>
                      <a:pt x="1022" y="1294"/>
                      <a:pt x="738" y="1304"/>
                      <a:pt x="683" y="905"/>
                    </a:cubicBezTo>
                    <a:lnTo>
                      <a:pt x="683" y="905"/>
                    </a:lnTo>
                    <a:cubicBezTo>
                      <a:pt x="0" y="2151"/>
                      <a:pt x="1085" y="3597"/>
                      <a:pt x="1085" y="3597"/>
                    </a:cubicBezTo>
                    <a:cubicBezTo>
                      <a:pt x="1769" y="4261"/>
                      <a:pt x="4763" y="4361"/>
                      <a:pt x="4763" y="4361"/>
                    </a:cubicBezTo>
                    <a:cubicBezTo>
                      <a:pt x="4723" y="4924"/>
                      <a:pt x="5406" y="5044"/>
                      <a:pt x="5587" y="5366"/>
                    </a:cubicBezTo>
                    <a:cubicBezTo>
                      <a:pt x="5747" y="5667"/>
                      <a:pt x="5526" y="6511"/>
                      <a:pt x="5526" y="6511"/>
                    </a:cubicBezTo>
                    <a:cubicBezTo>
                      <a:pt x="5526" y="6511"/>
                      <a:pt x="5544" y="6529"/>
                      <a:pt x="5603" y="6529"/>
                    </a:cubicBezTo>
                    <a:cubicBezTo>
                      <a:pt x="5652" y="6529"/>
                      <a:pt x="5729" y="6517"/>
                      <a:pt x="5848" y="6471"/>
                    </a:cubicBezTo>
                    <a:cubicBezTo>
                      <a:pt x="5987" y="5961"/>
                      <a:pt x="6364" y="5368"/>
                      <a:pt x="6658" y="5368"/>
                    </a:cubicBezTo>
                    <a:cubicBezTo>
                      <a:pt x="6747" y="5368"/>
                      <a:pt x="6828" y="5421"/>
                      <a:pt x="6893" y="5547"/>
                    </a:cubicBezTo>
                    <a:cubicBezTo>
                      <a:pt x="7154" y="6069"/>
                      <a:pt x="6893" y="6893"/>
                      <a:pt x="6893" y="6893"/>
                    </a:cubicBezTo>
                    <a:cubicBezTo>
                      <a:pt x="7074" y="6491"/>
                      <a:pt x="7234" y="6089"/>
                      <a:pt x="7355" y="5667"/>
                    </a:cubicBezTo>
                    <a:cubicBezTo>
                      <a:pt x="7656" y="4964"/>
                      <a:pt x="8320" y="2372"/>
                      <a:pt x="7033" y="2231"/>
                    </a:cubicBezTo>
                    <a:cubicBezTo>
                      <a:pt x="6910" y="727"/>
                      <a:pt x="4931" y="407"/>
                      <a:pt x="4076" y="407"/>
                    </a:cubicBezTo>
                    <a:cubicBezTo>
                      <a:pt x="3961" y="407"/>
                      <a:pt x="3865" y="413"/>
                      <a:pt x="3798" y="422"/>
                    </a:cubicBezTo>
                    <a:cubicBezTo>
                      <a:pt x="3709" y="438"/>
                      <a:pt x="3623" y="446"/>
                      <a:pt x="3540" y="446"/>
                    </a:cubicBezTo>
                    <a:cubicBezTo>
                      <a:pt x="3099" y="446"/>
                      <a:pt x="2761" y="237"/>
                      <a:pt x="26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9"/>
              <p:cNvSpPr/>
              <p:nvPr/>
            </p:nvSpPr>
            <p:spPr>
              <a:xfrm>
                <a:off x="5324026" y="2918121"/>
                <a:ext cx="113162" cy="110273"/>
              </a:xfrm>
              <a:custGeom>
                <a:avLst/>
                <a:gdLst/>
                <a:ahLst/>
                <a:cxnLst/>
                <a:rect l="l" t="t" r="r" b="b"/>
                <a:pathLst>
                  <a:path w="8502" h="8285" extrusionOk="0">
                    <a:moveTo>
                      <a:pt x="8501" y="7682"/>
                    </a:moveTo>
                    <a:lnTo>
                      <a:pt x="8501" y="7682"/>
                    </a:lnTo>
                    <a:cubicBezTo>
                      <a:pt x="8499" y="7683"/>
                      <a:pt x="8497" y="7684"/>
                      <a:pt x="8495" y="7685"/>
                    </a:cubicBezTo>
                    <a:lnTo>
                      <a:pt x="8495" y="7685"/>
                    </a:lnTo>
                    <a:cubicBezTo>
                      <a:pt x="8497" y="7684"/>
                      <a:pt x="8499" y="7683"/>
                      <a:pt x="8501" y="7682"/>
                    </a:cubicBezTo>
                    <a:close/>
                    <a:moveTo>
                      <a:pt x="2813" y="1"/>
                    </a:moveTo>
                    <a:cubicBezTo>
                      <a:pt x="2660" y="1"/>
                      <a:pt x="2500" y="9"/>
                      <a:pt x="2332" y="26"/>
                    </a:cubicBezTo>
                    <a:cubicBezTo>
                      <a:pt x="322" y="206"/>
                      <a:pt x="1" y="2658"/>
                      <a:pt x="1" y="2658"/>
                    </a:cubicBezTo>
                    <a:cubicBezTo>
                      <a:pt x="1" y="2658"/>
                      <a:pt x="420" y="4259"/>
                      <a:pt x="948" y="4259"/>
                    </a:cubicBezTo>
                    <a:cubicBezTo>
                      <a:pt x="1032" y="4259"/>
                      <a:pt x="1118" y="4219"/>
                      <a:pt x="1207" y="4125"/>
                    </a:cubicBezTo>
                    <a:cubicBezTo>
                      <a:pt x="1510" y="3812"/>
                      <a:pt x="2015" y="3539"/>
                      <a:pt x="2438" y="3539"/>
                    </a:cubicBezTo>
                    <a:cubicBezTo>
                      <a:pt x="2912" y="3539"/>
                      <a:pt x="3283" y="3881"/>
                      <a:pt x="3156" y="4889"/>
                    </a:cubicBezTo>
                    <a:cubicBezTo>
                      <a:pt x="2915" y="6798"/>
                      <a:pt x="3879" y="8124"/>
                      <a:pt x="4261" y="8285"/>
                    </a:cubicBezTo>
                    <a:cubicBezTo>
                      <a:pt x="4261" y="8285"/>
                      <a:pt x="3799" y="7521"/>
                      <a:pt x="3919" y="6958"/>
                    </a:cubicBezTo>
                    <a:lnTo>
                      <a:pt x="3919" y="6958"/>
                    </a:lnTo>
                    <a:cubicBezTo>
                      <a:pt x="4236" y="7938"/>
                      <a:pt x="5143" y="8272"/>
                      <a:pt x="6111" y="8272"/>
                    </a:cubicBezTo>
                    <a:cubicBezTo>
                      <a:pt x="6986" y="8272"/>
                      <a:pt x="7912" y="7999"/>
                      <a:pt x="8495" y="7685"/>
                    </a:cubicBezTo>
                    <a:lnTo>
                      <a:pt x="8495" y="7685"/>
                    </a:lnTo>
                    <a:cubicBezTo>
                      <a:pt x="8359" y="7757"/>
                      <a:pt x="8196" y="7793"/>
                      <a:pt x="8019" y="7793"/>
                    </a:cubicBezTo>
                    <a:cubicBezTo>
                      <a:pt x="7620" y="7793"/>
                      <a:pt x="7154" y="7613"/>
                      <a:pt x="6793" y="7280"/>
                    </a:cubicBezTo>
                    <a:cubicBezTo>
                      <a:pt x="6278" y="6804"/>
                      <a:pt x="6975" y="4979"/>
                      <a:pt x="5952" y="4467"/>
                    </a:cubicBezTo>
                    <a:lnTo>
                      <a:pt x="5952" y="4467"/>
                    </a:lnTo>
                    <a:cubicBezTo>
                      <a:pt x="5993" y="4480"/>
                      <a:pt x="6051" y="4487"/>
                      <a:pt x="6120" y="4487"/>
                    </a:cubicBezTo>
                    <a:cubicBezTo>
                      <a:pt x="6530" y="4487"/>
                      <a:pt x="7331" y="4243"/>
                      <a:pt x="7396" y="3723"/>
                    </a:cubicBezTo>
                    <a:lnTo>
                      <a:pt x="7396" y="3723"/>
                    </a:lnTo>
                    <a:cubicBezTo>
                      <a:pt x="7213" y="3779"/>
                      <a:pt x="7023" y="3804"/>
                      <a:pt x="6833" y="3804"/>
                    </a:cubicBezTo>
                    <a:cubicBezTo>
                      <a:pt x="6061" y="3804"/>
                      <a:pt x="5295" y="3379"/>
                      <a:pt x="5085" y="2799"/>
                    </a:cubicBezTo>
                    <a:lnTo>
                      <a:pt x="5085" y="2799"/>
                    </a:lnTo>
                    <a:cubicBezTo>
                      <a:pt x="5248" y="3044"/>
                      <a:pt x="5547" y="3162"/>
                      <a:pt x="5878" y="3162"/>
                    </a:cubicBezTo>
                    <a:cubicBezTo>
                      <a:pt x="6279" y="3162"/>
                      <a:pt x="6726" y="2988"/>
                      <a:pt x="7034" y="2658"/>
                    </a:cubicBezTo>
                    <a:lnTo>
                      <a:pt x="7034" y="2658"/>
                    </a:lnTo>
                    <a:cubicBezTo>
                      <a:pt x="6941" y="2751"/>
                      <a:pt x="6795" y="2800"/>
                      <a:pt x="6627" y="2800"/>
                    </a:cubicBezTo>
                    <a:cubicBezTo>
                      <a:pt x="6213" y="2800"/>
                      <a:pt x="5667" y="2500"/>
                      <a:pt x="5467" y="1814"/>
                    </a:cubicBezTo>
                    <a:cubicBezTo>
                      <a:pt x="5209" y="949"/>
                      <a:pt x="4463" y="1"/>
                      <a:pt x="28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9"/>
              <p:cNvSpPr/>
              <p:nvPr/>
            </p:nvSpPr>
            <p:spPr>
              <a:xfrm>
                <a:off x="5310928" y="2935306"/>
                <a:ext cx="43870" cy="40130"/>
              </a:xfrm>
              <a:custGeom>
                <a:avLst/>
                <a:gdLst/>
                <a:ahLst/>
                <a:cxnLst/>
                <a:rect l="l" t="t" r="r" b="b"/>
                <a:pathLst>
                  <a:path w="3296" h="3015" extrusionOk="0">
                    <a:moveTo>
                      <a:pt x="980" y="1"/>
                    </a:moveTo>
                    <a:cubicBezTo>
                      <a:pt x="647" y="1"/>
                      <a:pt x="313" y="73"/>
                      <a:pt x="0" y="222"/>
                    </a:cubicBezTo>
                    <a:cubicBezTo>
                      <a:pt x="784" y="1226"/>
                      <a:pt x="1648" y="2151"/>
                      <a:pt x="2572" y="3015"/>
                    </a:cubicBezTo>
                    <a:cubicBezTo>
                      <a:pt x="3296" y="2332"/>
                      <a:pt x="3236" y="1146"/>
                      <a:pt x="2452" y="523"/>
                    </a:cubicBezTo>
                    <a:cubicBezTo>
                      <a:pt x="2022" y="179"/>
                      <a:pt x="1503" y="1"/>
                      <a:pt x="980" y="1"/>
                    </a:cubicBezTo>
                    <a:close/>
                  </a:path>
                </a:pathLst>
              </a:custGeom>
              <a:solidFill>
                <a:srgbClr val="A3C4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9"/>
              <p:cNvSpPr/>
              <p:nvPr/>
            </p:nvSpPr>
            <p:spPr>
              <a:xfrm>
                <a:off x="5160593" y="3648690"/>
                <a:ext cx="128135" cy="115358"/>
              </a:xfrm>
              <a:custGeom>
                <a:avLst/>
                <a:gdLst/>
                <a:ahLst/>
                <a:cxnLst/>
                <a:rect l="l" t="t" r="r" b="b"/>
                <a:pathLst>
                  <a:path w="9627" h="8667" extrusionOk="0">
                    <a:moveTo>
                      <a:pt x="6250" y="1"/>
                    </a:moveTo>
                    <a:cubicBezTo>
                      <a:pt x="6050" y="945"/>
                      <a:pt x="4804" y="2995"/>
                      <a:pt x="3096" y="4522"/>
                    </a:cubicBezTo>
                    <a:cubicBezTo>
                      <a:pt x="1408" y="6049"/>
                      <a:pt x="1" y="7697"/>
                      <a:pt x="1950" y="8541"/>
                    </a:cubicBezTo>
                    <a:cubicBezTo>
                      <a:pt x="2148" y="8627"/>
                      <a:pt x="2369" y="8667"/>
                      <a:pt x="2608" y="8667"/>
                    </a:cubicBezTo>
                    <a:cubicBezTo>
                      <a:pt x="4714" y="8667"/>
                      <a:pt x="8188" y="5555"/>
                      <a:pt x="9506" y="3497"/>
                    </a:cubicBezTo>
                    <a:cubicBezTo>
                      <a:pt x="9626" y="2352"/>
                      <a:pt x="8762" y="1"/>
                      <a:pt x="8762" y="1"/>
                    </a:cubicBezTo>
                    <a:cubicBezTo>
                      <a:pt x="8583" y="239"/>
                      <a:pt x="8247" y="355"/>
                      <a:pt x="7814" y="355"/>
                    </a:cubicBezTo>
                    <a:cubicBezTo>
                      <a:pt x="7372" y="355"/>
                      <a:pt x="6829" y="234"/>
                      <a:pt x="62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9"/>
              <p:cNvSpPr/>
              <p:nvPr/>
            </p:nvSpPr>
            <p:spPr>
              <a:xfrm>
                <a:off x="5172640" y="3687213"/>
                <a:ext cx="114746" cy="76839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5773" extrusionOk="0">
                    <a:moveTo>
                      <a:pt x="8601" y="0"/>
                    </a:moveTo>
                    <a:cubicBezTo>
                      <a:pt x="7266" y="2057"/>
                      <a:pt x="3809" y="5150"/>
                      <a:pt x="1706" y="5150"/>
                    </a:cubicBezTo>
                    <a:cubicBezTo>
                      <a:pt x="1466" y="5150"/>
                      <a:pt x="1244" y="5110"/>
                      <a:pt x="1045" y="5024"/>
                    </a:cubicBezTo>
                    <a:cubicBezTo>
                      <a:pt x="523" y="4783"/>
                      <a:pt x="261" y="4522"/>
                      <a:pt x="161" y="4180"/>
                    </a:cubicBezTo>
                    <a:lnTo>
                      <a:pt x="161" y="4180"/>
                    </a:lnTo>
                    <a:cubicBezTo>
                      <a:pt x="0" y="4763"/>
                      <a:pt x="221" y="5285"/>
                      <a:pt x="1045" y="5647"/>
                    </a:cubicBezTo>
                    <a:cubicBezTo>
                      <a:pt x="1243" y="5733"/>
                      <a:pt x="1464" y="5773"/>
                      <a:pt x="1703" y="5773"/>
                    </a:cubicBezTo>
                    <a:cubicBezTo>
                      <a:pt x="3809" y="5773"/>
                      <a:pt x="7283" y="2661"/>
                      <a:pt x="8601" y="603"/>
                    </a:cubicBezTo>
                    <a:cubicBezTo>
                      <a:pt x="8621" y="402"/>
                      <a:pt x="8621" y="201"/>
                      <a:pt x="86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9"/>
              <p:cNvSpPr/>
              <p:nvPr/>
            </p:nvSpPr>
            <p:spPr>
              <a:xfrm>
                <a:off x="5309051" y="3382281"/>
                <a:ext cx="163167" cy="90415"/>
              </a:xfrm>
              <a:custGeom>
                <a:avLst/>
                <a:gdLst/>
                <a:ahLst/>
                <a:cxnLst/>
                <a:rect l="l" t="t" r="r" b="b"/>
                <a:pathLst>
                  <a:path w="12259" h="6793" extrusionOk="0">
                    <a:moveTo>
                      <a:pt x="2452" y="0"/>
                    </a:moveTo>
                    <a:lnTo>
                      <a:pt x="1" y="2291"/>
                    </a:lnTo>
                    <a:cubicBezTo>
                      <a:pt x="1" y="2291"/>
                      <a:pt x="2131" y="3557"/>
                      <a:pt x="4140" y="3979"/>
                    </a:cubicBezTo>
                    <a:cubicBezTo>
                      <a:pt x="4261" y="3999"/>
                      <a:pt x="4422" y="4039"/>
                      <a:pt x="4582" y="4100"/>
                    </a:cubicBezTo>
                    <a:lnTo>
                      <a:pt x="4622" y="4100"/>
                    </a:lnTo>
                    <a:lnTo>
                      <a:pt x="5105" y="4240"/>
                    </a:lnTo>
                    <a:lnTo>
                      <a:pt x="5165" y="4260"/>
                    </a:lnTo>
                    <a:lnTo>
                      <a:pt x="5708" y="4441"/>
                    </a:lnTo>
                    <a:lnTo>
                      <a:pt x="5768" y="4461"/>
                    </a:lnTo>
                    <a:lnTo>
                      <a:pt x="6391" y="4682"/>
                    </a:lnTo>
                    <a:lnTo>
                      <a:pt x="7074" y="4943"/>
                    </a:lnTo>
                    <a:lnTo>
                      <a:pt x="7757" y="5205"/>
                    </a:lnTo>
                    <a:lnTo>
                      <a:pt x="7777" y="5205"/>
                    </a:lnTo>
                    <a:cubicBezTo>
                      <a:pt x="8219" y="5386"/>
                      <a:pt x="8682" y="5587"/>
                      <a:pt x="9084" y="5747"/>
                    </a:cubicBezTo>
                    <a:cubicBezTo>
                      <a:pt x="10450" y="6330"/>
                      <a:pt x="11495" y="6792"/>
                      <a:pt x="11495" y="6792"/>
                    </a:cubicBezTo>
                    <a:lnTo>
                      <a:pt x="12259" y="5225"/>
                    </a:lnTo>
                    <a:cubicBezTo>
                      <a:pt x="12259" y="5225"/>
                      <a:pt x="11415" y="4521"/>
                      <a:pt x="10450" y="3738"/>
                    </a:cubicBezTo>
                    <a:lnTo>
                      <a:pt x="9907" y="3296"/>
                    </a:lnTo>
                    <a:lnTo>
                      <a:pt x="9847" y="3235"/>
                    </a:lnTo>
                    <a:lnTo>
                      <a:pt x="9345" y="2834"/>
                    </a:lnTo>
                    <a:cubicBezTo>
                      <a:pt x="9305" y="2793"/>
                      <a:pt x="9284" y="2773"/>
                      <a:pt x="9264" y="2753"/>
                    </a:cubicBezTo>
                    <a:lnTo>
                      <a:pt x="8782" y="2391"/>
                    </a:lnTo>
                    <a:lnTo>
                      <a:pt x="8722" y="2331"/>
                    </a:lnTo>
                    <a:cubicBezTo>
                      <a:pt x="8561" y="2211"/>
                      <a:pt x="8400" y="2110"/>
                      <a:pt x="8280" y="2010"/>
                    </a:cubicBezTo>
                    <a:cubicBezTo>
                      <a:pt x="7014" y="1085"/>
                      <a:pt x="2452" y="0"/>
                      <a:pt x="2452" y="0"/>
                    </a:cubicBezTo>
                    <a:close/>
                  </a:path>
                </a:pathLst>
              </a:custGeom>
              <a:solidFill>
                <a:srgbClr val="EFB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9"/>
              <p:cNvSpPr/>
              <p:nvPr/>
            </p:nvSpPr>
            <p:spPr>
              <a:xfrm>
                <a:off x="5398661" y="3444324"/>
                <a:ext cx="97096" cy="109049"/>
              </a:xfrm>
              <a:custGeom>
                <a:avLst/>
                <a:gdLst/>
                <a:ahLst/>
                <a:cxnLst/>
                <a:rect l="l" t="t" r="r" b="b"/>
                <a:pathLst>
                  <a:path w="7295" h="8193" extrusionOk="0">
                    <a:moveTo>
                      <a:pt x="4937" y="1"/>
                    </a:moveTo>
                    <a:cubicBezTo>
                      <a:pt x="4915" y="1"/>
                      <a:pt x="4904" y="1"/>
                      <a:pt x="4904" y="1"/>
                    </a:cubicBezTo>
                    <a:cubicBezTo>
                      <a:pt x="5060" y="902"/>
                      <a:pt x="4588" y="1758"/>
                      <a:pt x="3979" y="1758"/>
                    </a:cubicBezTo>
                    <a:cubicBezTo>
                      <a:pt x="3881" y="1758"/>
                      <a:pt x="3780" y="1736"/>
                      <a:pt x="3678" y="1689"/>
                    </a:cubicBezTo>
                    <a:lnTo>
                      <a:pt x="3678" y="1689"/>
                    </a:lnTo>
                    <a:cubicBezTo>
                      <a:pt x="3698" y="2212"/>
                      <a:pt x="2854" y="5025"/>
                      <a:pt x="1950" y="5527"/>
                    </a:cubicBezTo>
                    <a:cubicBezTo>
                      <a:pt x="1045" y="6030"/>
                      <a:pt x="0" y="6612"/>
                      <a:pt x="101" y="7718"/>
                    </a:cubicBezTo>
                    <a:cubicBezTo>
                      <a:pt x="233" y="8044"/>
                      <a:pt x="800" y="8193"/>
                      <a:pt x="1474" y="8193"/>
                    </a:cubicBezTo>
                    <a:cubicBezTo>
                      <a:pt x="2547" y="8193"/>
                      <a:pt x="3892" y="7816"/>
                      <a:pt x="4200" y="7175"/>
                    </a:cubicBezTo>
                    <a:cubicBezTo>
                      <a:pt x="4703" y="6130"/>
                      <a:pt x="5185" y="4824"/>
                      <a:pt x="6069" y="3980"/>
                    </a:cubicBezTo>
                    <a:cubicBezTo>
                      <a:pt x="6933" y="3136"/>
                      <a:pt x="7295" y="2372"/>
                      <a:pt x="7235" y="1287"/>
                    </a:cubicBezTo>
                    <a:cubicBezTo>
                      <a:pt x="6681" y="52"/>
                      <a:pt x="5180" y="1"/>
                      <a:pt x="49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9"/>
              <p:cNvSpPr/>
              <p:nvPr/>
            </p:nvSpPr>
            <p:spPr>
              <a:xfrm>
                <a:off x="5399726" y="3457968"/>
                <a:ext cx="95765" cy="95393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7167" extrusionOk="0">
                    <a:moveTo>
                      <a:pt x="7014" y="1"/>
                    </a:moveTo>
                    <a:cubicBezTo>
                      <a:pt x="7014" y="1006"/>
                      <a:pt x="6672" y="1729"/>
                      <a:pt x="5848" y="2513"/>
                    </a:cubicBezTo>
                    <a:cubicBezTo>
                      <a:pt x="4964" y="3377"/>
                      <a:pt x="4482" y="4663"/>
                      <a:pt x="3980" y="5708"/>
                    </a:cubicBezTo>
                    <a:cubicBezTo>
                      <a:pt x="3671" y="6351"/>
                      <a:pt x="2318" y="6735"/>
                      <a:pt x="1248" y="6735"/>
                    </a:cubicBezTo>
                    <a:cubicBezTo>
                      <a:pt x="713" y="6735"/>
                      <a:pt x="249" y="6639"/>
                      <a:pt x="21" y="6431"/>
                    </a:cubicBezTo>
                    <a:cubicBezTo>
                      <a:pt x="1" y="6512"/>
                      <a:pt x="1" y="6592"/>
                      <a:pt x="21" y="6693"/>
                    </a:cubicBezTo>
                    <a:cubicBezTo>
                      <a:pt x="152" y="7017"/>
                      <a:pt x="715" y="7167"/>
                      <a:pt x="1386" y="7167"/>
                    </a:cubicBezTo>
                    <a:cubicBezTo>
                      <a:pt x="2457" y="7167"/>
                      <a:pt x="3803" y="6785"/>
                      <a:pt x="4100" y="6130"/>
                    </a:cubicBezTo>
                    <a:cubicBezTo>
                      <a:pt x="4603" y="5085"/>
                      <a:pt x="5105" y="3799"/>
                      <a:pt x="5989" y="2935"/>
                    </a:cubicBezTo>
                    <a:cubicBezTo>
                      <a:pt x="6853" y="2091"/>
                      <a:pt x="7195" y="1347"/>
                      <a:pt x="7155" y="242"/>
                    </a:cubicBezTo>
                    <a:cubicBezTo>
                      <a:pt x="7114" y="162"/>
                      <a:pt x="7074" y="81"/>
                      <a:pt x="70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9"/>
              <p:cNvSpPr/>
              <p:nvPr/>
            </p:nvSpPr>
            <p:spPr>
              <a:xfrm>
                <a:off x="5233884" y="3277416"/>
                <a:ext cx="97642" cy="127603"/>
              </a:xfrm>
              <a:custGeom>
                <a:avLst/>
                <a:gdLst/>
                <a:ahLst/>
                <a:cxnLst/>
                <a:rect l="l" t="t" r="r" b="b"/>
                <a:pathLst>
                  <a:path w="7336" h="9587" extrusionOk="0">
                    <a:moveTo>
                      <a:pt x="343" y="1"/>
                    </a:moveTo>
                    <a:cubicBezTo>
                      <a:pt x="343" y="1"/>
                      <a:pt x="1" y="8903"/>
                      <a:pt x="3497" y="9586"/>
                    </a:cubicBezTo>
                    <a:cubicBezTo>
                      <a:pt x="5989" y="9385"/>
                      <a:pt x="7336" y="6934"/>
                      <a:pt x="7336" y="6934"/>
                    </a:cubicBezTo>
                    <a:lnTo>
                      <a:pt x="6230" y="483"/>
                    </a:lnTo>
                    <a:lnTo>
                      <a:pt x="343" y="1"/>
                    </a:lnTo>
                    <a:close/>
                  </a:path>
                </a:pathLst>
              </a:custGeom>
              <a:solidFill>
                <a:srgbClr val="EFB4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9"/>
              <p:cNvSpPr/>
              <p:nvPr/>
            </p:nvSpPr>
            <p:spPr>
              <a:xfrm>
                <a:off x="5233618" y="3274474"/>
                <a:ext cx="94967" cy="86209"/>
              </a:xfrm>
              <a:custGeom>
                <a:avLst/>
                <a:gdLst/>
                <a:ahLst/>
                <a:cxnLst/>
                <a:rect l="l" t="t" r="r" b="b"/>
                <a:pathLst>
                  <a:path w="7135" h="6477" extrusionOk="0">
                    <a:moveTo>
                      <a:pt x="182" y="1"/>
                    </a:moveTo>
                    <a:cubicBezTo>
                      <a:pt x="182" y="1"/>
                      <a:pt x="1" y="3397"/>
                      <a:pt x="624" y="6090"/>
                    </a:cubicBezTo>
                    <a:cubicBezTo>
                      <a:pt x="1551" y="6342"/>
                      <a:pt x="2564" y="6477"/>
                      <a:pt x="3574" y="6477"/>
                    </a:cubicBezTo>
                    <a:cubicBezTo>
                      <a:pt x="4818" y="6477"/>
                      <a:pt x="6059" y="6272"/>
                      <a:pt x="7135" y="5828"/>
                    </a:cubicBezTo>
                    <a:lnTo>
                      <a:pt x="6250" y="704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9"/>
              <p:cNvSpPr/>
              <p:nvPr/>
            </p:nvSpPr>
            <p:spPr>
              <a:xfrm>
                <a:off x="5242177" y="3289010"/>
                <a:ext cx="133220" cy="379335"/>
              </a:xfrm>
              <a:custGeom>
                <a:avLst/>
                <a:gdLst/>
                <a:ahLst/>
                <a:cxnLst/>
                <a:rect l="l" t="t" r="r" b="b"/>
                <a:pathLst>
                  <a:path w="10009" h="28500" extrusionOk="0">
                    <a:moveTo>
                      <a:pt x="7292" y="1"/>
                    </a:moveTo>
                    <a:cubicBezTo>
                      <a:pt x="5870" y="1"/>
                      <a:pt x="4169" y="189"/>
                      <a:pt x="2915" y="918"/>
                    </a:cubicBezTo>
                    <a:cubicBezTo>
                      <a:pt x="2312" y="3571"/>
                      <a:pt x="1769" y="5942"/>
                      <a:pt x="1247" y="7690"/>
                    </a:cubicBezTo>
                    <a:cubicBezTo>
                      <a:pt x="1086" y="8153"/>
                      <a:pt x="242" y="10644"/>
                      <a:pt x="162" y="11227"/>
                    </a:cubicBezTo>
                    <a:cubicBezTo>
                      <a:pt x="21" y="12232"/>
                      <a:pt x="1" y="13237"/>
                      <a:pt x="81" y="14241"/>
                    </a:cubicBezTo>
                    <a:cubicBezTo>
                      <a:pt x="121" y="14663"/>
                      <a:pt x="202" y="17537"/>
                      <a:pt x="242" y="20571"/>
                    </a:cubicBezTo>
                    <a:cubicBezTo>
                      <a:pt x="242" y="23706"/>
                      <a:pt x="282" y="27203"/>
                      <a:pt x="262" y="28026"/>
                    </a:cubicBezTo>
                    <a:cubicBezTo>
                      <a:pt x="651" y="28381"/>
                      <a:pt x="1037" y="28500"/>
                      <a:pt x="1379" y="28500"/>
                    </a:cubicBezTo>
                    <a:cubicBezTo>
                      <a:pt x="2064" y="28500"/>
                      <a:pt x="2573" y="28026"/>
                      <a:pt x="2573" y="28026"/>
                    </a:cubicBezTo>
                    <a:cubicBezTo>
                      <a:pt x="2633" y="26781"/>
                      <a:pt x="2774" y="25535"/>
                      <a:pt x="2975" y="24289"/>
                    </a:cubicBezTo>
                    <a:cubicBezTo>
                      <a:pt x="3096" y="23505"/>
                      <a:pt x="3437" y="22500"/>
                      <a:pt x="3658" y="21556"/>
                    </a:cubicBezTo>
                    <a:cubicBezTo>
                      <a:pt x="4462" y="18039"/>
                      <a:pt x="3658" y="14965"/>
                      <a:pt x="3658" y="13578"/>
                    </a:cubicBezTo>
                    <a:cubicBezTo>
                      <a:pt x="3658" y="12192"/>
                      <a:pt x="6170" y="9599"/>
                      <a:pt x="6170" y="9599"/>
                    </a:cubicBezTo>
                    <a:lnTo>
                      <a:pt x="6552" y="9137"/>
                    </a:lnTo>
                    <a:cubicBezTo>
                      <a:pt x="7336" y="8032"/>
                      <a:pt x="8059" y="6866"/>
                      <a:pt x="8722" y="5661"/>
                    </a:cubicBezTo>
                    <a:cubicBezTo>
                      <a:pt x="9727" y="3712"/>
                      <a:pt x="10008" y="215"/>
                      <a:pt x="10008" y="215"/>
                    </a:cubicBezTo>
                    <a:cubicBezTo>
                      <a:pt x="10008" y="215"/>
                      <a:pt x="8809" y="1"/>
                      <a:pt x="7292" y="1"/>
                    </a:cubicBezTo>
                    <a:close/>
                  </a:path>
                </a:pathLst>
              </a:custGeom>
              <a:solidFill>
                <a:srgbClr val="F7C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9"/>
              <p:cNvSpPr/>
              <p:nvPr/>
            </p:nvSpPr>
            <p:spPr>
              <a:xfrm>
                <a:off x="5265990" y="3288837"/>
                <a:ext cx="111538" cy="102806"/>
              </a:xfrm>
              <a:custGeom>
                <a:avLst/>
                <a:gdLst/>
                <a:ahLst/>
                <a:cxnLst/>
                <a:rect l="l" t="t" r="r" b="b"/>
                <a:pathLst>
                  <a:path w="8380" h="7724" extrusionOk="0">
                    <a:moveTo>
                      <a:pt x="5322" y="0"/>
                    </a:moveTo>
                    <a:cubicBezTo>
                      <a:pt x="3874" y="0"/>
                      <a:pt x="2174" y="186"/>
                      <a:pt x="945" y="891"/>
                    </a:cubicBezTo>
                    <a:cubicBezTo>
                      <a:pt x="623" y="2298"/>
                      <a:pt x="302" y="3584"/>
                      <a:pt x="0" y="4770"/>
                    </a:cubicBezTo>
                    <a:cubicBezTo>
                      <a:pt x="2070" y="5151"/>
                      <a:pt x="5024" y="5995"/>
                      <a:pt x="6290" y="7723"/>
                    </a:cubicBezTo>
                    <a:cubicBezTo>
                      <a:pt x="6732" y="7020"/>
                      <a:pt x="7074" y="6116"/>
                      <a:pt x="7375" y="5533"/>
                    </a:cubicBezTo>
                    <a:cubicBezTo>
                      <a:pt x="8380" y="3584"/>
                      <a:pt x="8219" y="228"/>
                      <a:pt x="8219" y="228"/>
                    </a:cubicBezTo>
                    <a:cubicBezTo>
                      <a:pt x="8219" y="228"/>
                      <a:pt x="6926" y="0"/>
                      <a:pt x="53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9"/>
              <p:cNvSpPr/>
              <p:nvPr/>
            </p:nvSpPr>
            <p:spPr>
              <a:xfrm>
                <a:off x="5110317" y="2873169"/>
                <a:ext cx="173323" cy="234669"/>
              </a:xfrm>
              <a:custGeom>
                <a:avLst/>
                <a:gdLst/>
                <a:ahLst/>
                <a:cxnLst/>
                <a:rect l="l" t="t" r="r" b="b"/>
                <a:pathLst>
                  <a:path w="13022" h="17631" extrusionOk="0">
                    <a:moveTo>
                      <a:pt x="2172" y="0"/>
                    </a:moveTo>
                    <a:cubicBezTo>
                      <a:pt x="1628" y="0"/>
                      <a:pt x="1166" y="163"/>
                      <a:pt x="1025" y="609"/>
                    </a:cubicBezTo>
                    <a:cubicBezTo>
                      <a:pt x="663" y="1815"/>
                      <a:pt x="1367" y="3242"/>
                      <a:pt x="462" y="8848"/>
                    </a:cubicBezTo>
                    <a:cubicBezTo>
                      <a:pt x="0" y="11762"/>
                      <a:pt x="764" y="13249"/>
                      <a:pt x="2713" y="13993"/>
                    </a:cubicBezTo>
                    <a:cubicBezTo>
                      <a:pt x="3296" y="14214"/>
                      <a:pt x="4240" y="14475"/>
                      <a:pt x="5185" y="14816"/>
                    </a:cubicBezTo>
                    <a:cubicBezTo>
                      <a:pt x="7154" y="15560"/>
                      <a:pt x="9163" y="16283"/>
                      <a:pt x="10369" y="17569"/>
                    </a:cubicBezTo>
                    <a:cubicBezTo>
                      <a:pt x="10409" y="17611"/>
                      <a:pt x="10458" y="17630"/>
                      <a:pt x="10516" y="17630"/>
                    </a:cubicBezTo>
                    <a:cubicBezTo>
                      <a:pt x="11071" y="17630"/>
                      <a:pt x="12384" y="15864"/>
                      <a:pt x="13022" y="15500"/>
                    </a:cubicBezTo>
                    <a:cubicBezTo>
                      <a:pt x="10713" y="14643"/>
                      <a:pt x="10423" y="12839"/>
                      <a:pt x="10472" y="12705"/>
                    </a:cubicBezTo>
                    <a:lnTo>
                      <a:pt x="10472" y="12705"/>
                    </a:lnTo>
                    <a:cubicBezTo>
                      <a:pt x="10478" y="12706"/>
                      <a:pt x="10484" y="12706"/>
                      <a:pt x="10490" y="12707"/>
                    </a:cubicBezTo>
                    <a:cubicBezTo>
                      <a:pt x="10486" y="12700"/>
                      <a:pt x="10482" y="12698"/>
                      <a:pt x="10479" y="12698"/>
                    </a:cubicBezTo>
                    <a:cubicBezTo>
                      <a:pt x="10477" y="12698"/>
                      <a:pt x="10474" y="12700"/>
                      <a:pt x="10472" y="12705"/>
                    </a:cubicBezTo>
                    <a:lnTo>
                      <a:pt x="10472" y="12705"/>
                    </a:lnTo>
                    <a:cubicBezTo>
                      <a:pt x="8944" y="12597"/>
                      <a:pt x="3978" y="11460"/>
                      <a:pt x="3698" y="11360"/>
                    </a:cubicBezTo>
                    <a:cubicBezTo>
                      <a:pt x="3597" y="11260"/>
                      <a:pt x="3517" y="11139"/>
                      <a:pt x="3477" y="10998"/>
                    </a:cubicBezTo>
                    <a:cubicBezTo>
                      <a:pt x="3115" y="9833"/>
                      <a:pt x="2532" y="4267"/>
                      <a:pt x="3456" y="2760"/>
                    </a:cubicBezTo>
                    <a:cubicBezTo>
                      <a:pt x="4260" y="2338"/>
                      <a:pt x="4843" y="1353"/>
                      <a:pt x="4481" y="810"/>
                    </a:cubicBezTo>
                    <a:cubicBezTo>
                      <a:pt x="4254" y="469"/>
                      <a:pt x="3095" y="0"/>
                      <a:pt x="2172" y="0"/>
                    </a:cubicBezTo>
                    <a:close/>
                  </a:path>
                </a:pathLst>
              </a:custGeom>
              <a:solidFill>
                <a:srgbClr val="F7C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9"/>
              <p:cNvSpPr/>
              <p:nvPr/>
            </p:nvSpPr>
            <p:spPr>
              <a:xfrm>
                <a:off x="5238436" y="3021975"/>
                <a:ext cx="187511" cy="166881"/>
              </a:xfrm>
              <a:custGeom>
                <a:avLst/>
                <a:gdLst/>
                <a:ahLst/>
                <a:cxnLst/>
                <a:rect l="l" t="t" r="r" b="b"/>
                <a:pathLst>
                  <a:path w="14088" h="12538" extrusionOk="0">
                    <a:moveTo>
                      <a:pt x="6632" y="0"/>
                    </a:moveTo>
                    <a:cubicBezTo>
                      <a:pt x="6632" y="0"/>
                      <a:pt x="3155" y="161"/>
                      <a:pt x="2854" y="623"/>
                    </a:cubicBezTo>
                    <a:cubicBezTo>
                      <a:pt x="2553" y="1065"/>
                      <a:pt x="1" y="2130"/>
                      <a:pt x="1" y="2130"/>
                    </a:cubicBezTo>
                    <a:lnTo>
                      <a:pt x="362" y="5707"/>
                    </a:lnTo>
                    <a:lnTo>
                      <a:pt x="1307" y="11193"/>
                    </a:lnTo>
                    <a:cubicBezTo>
                      <a:pt x="1307" y="11193"/>
                      <a:pt x="5024" y="12537"/>
                      <a:pt x="8088" y="12537"/>
                    </a:cubicBezTo>
                    <a:cubicBezTo>
                      <a:pt x="8971" y="12537"/>
                      <a:pt x="9800" y="12425"/>
                      <a:pt x="10470" y="12138"/>
                    </a:cubicBezTo>
                    <a:cubicBezTo>
                      <a:pt x="10647" y="10372"/>
                      <a:pt x="10730" y="8638"/>
                      <a:pt x="11157" y="8638"/>
                    </a:cubicBezTo>
                    <a:cubicBezTo>
                      <a:pt x="11215" y="8638"/>
                      <a:pt x="11281" y="8671"/>
                      <a:pt x="11354" y="8742"/>
                    </a:cubicBezTo>
                    <a:cubicBezTo>
                      <a:pt x="11515" y="8842"/>
                      <a:pt x="11676" y="8963"/>
                      <a:pt x="11796" y="9083"/>
                    </a:cubicBezTo>
                    <a:lnTo>
                      <a:pt x="14087" y="6591"/>
                    </a:lnTo>
                    <a:cubicBezTo>
                      <a:pt x="13163" y="5305"/>
                      <a:pt x="12419" y="3959"/>
                      <a:pt x="12017" y="3678"/>
                    </a:cubicBezTo>
                    <a:cubicBezTo>
                      <a:pt x="11073" y="3015"/>
                      <a:pt x="10410" y="2834"/>
                      <a:pt x="8923" y="2472"/>
                    </a:cubicBezTo>
                    <a:cubicBezTo>
                      <a:pt x="5909" y="1749"/>
                      <a:pt x="6632" y="0"/>
                      <a:pt x="6632" y="0"/>
                    </a:cubicBezTo>
                    <a:close/>
                  </a:path>
                </a:pathLst>
              </a:custGeom>
              <a:solidFill>
                <a:srgbClr val="F7C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9"/>
              <p:cNvSpPr/>
              <p:nvPr/>
            </p:nvSpPr>
            <p:spPr>
              <a:xfrm>
                <a:off x="5215701" y="3039892"/>
                <a:ext cx="166109" cy="267677"/>
              </a:xfrm>
              <a:custGeom>
                <a:avLst/>
                <a:gdLst/>
                <a:ahLst/>
                <a:cxnLst/>
                <a:rect l="l" t="t" r="r" b="b"/>
                <a:pathLst>
                  <a:path w="12480" h="20111" extrusionOk="0">
                    <a:moveTo>
                      <a:pt x="3638" y="1"/>
                    </a:moveTo>
                    <a:lnTo>
                      <a:pt x="3638" y="1"/>
                    </a:lnTo>
                    <a:cubicBezTo>
                      <a:pt x="3576" y="44"/>
                      <a:pt x="3474" y="57"/>
                      <a:pt x="3354" y="57"/>
                    </a:cubicBezTo>
                    <a:cubicBezTo>
                      <a:pt x="3178" y="57"/>
                      <a:pt x="2962" y="29"/>
                      <a:pt x="2775" y="29"/>
                    </a:cubicBezTo>
                    <a:cubicBezTo>
                      <a:pt x="2676" y="29"/>
                      <a:pt x="2585" y="37"/>
                      <a:pt x="2512" y="61"/>
                    </a:cubicBezTo>
                    <a:cubicBezTo>
                      <a:pt x="1789" y="2573"/>
                      <a:pt x="141" y="4623"/>
                      <a:pt x="61" y="6672"/>
                    </a:cubicBezTo>
                    <a:cubicBezTo>
                      <a:pt x="0" y="8923"/>
                      <a:pt x="2532" y="11636"/>
                      <a:pt x="1246" y="16981"/>
                    </a:cubicBezTo>
                    <a:cubicBezTo>
                      <a:pt x="1246" y="19031"/>
                      <a:pt x="4675" y="20110"/>
                      <a:pt x="8082" y="20110"/>
                    </a:cubicBezTo>
                    <a:cubicBezTo>
                      <a:pt x="9651" y="20110"/>
                      <a:pt x="11216" y="19881"/>
                      <a:pt x="12439" y="19412"/>
                    </a:cubicBezTo>
                    <a:cubicBezTo>
                      <a:pt x="11254" y="17383"/>
                      <a:pt x="12218" y="11857"/>
                      <a:pt x="12479" y="9244"/>
                    </a:cubicBezTo>
                    <a:lnTo>
                      <a:pt x="12479" y="9244"/>
                    </a:lnTo>
                    <a:cubicBezTo>
                      <a:pt x="12278" y="9395"/>
                      <a:pt x="12163" y="9465"/>
                      <a:pt x="12073" y="9465"/>
                    </a:cubicBezTo>
                    <a:cubicBezTo>
                      <a:pt x="11982" y="9465"/>
                      <a:pt x="11917" y="9395"/>
                      <a:pt x="11816" y="9264"/>
                    </a:cubicBezTo>
                    <a:cubicBezTo>
                      <a:pt x="9465" y="5969"/>
                      <a:pt x="10189" y="4643"/>
                      <a:pt x="11615" y="1347"/>
                    </a:cubicBezTo>
                    <a:cubicBezTo>
                      <a:pt x="10751" y="1146"/>
                      <a:pt x="9847" y="825"/>
                      <a:pt x="9847" y="825"/>
                    </a:cubicBezTo>
                    <a:cubicBezTo>
                      <a:pt x="9385" y="2091"/>
                      <a:pt x="7516" y="5909"/>
                      <a:pt x="5205" y="6150"/>
                    </a:cubicBezTo>
                    <a:cubicBezTo>
                      <a:pt x="3397" y="4823"/>
                      <a:pt x="3196" y="1488"/>
                      <a:pt x="36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9"/>
              <p:cNvSpPr/>
              <p:nvPr/>
            </p:nvSpPr>
            <p:spPr>
              <a:xfrm>
                <a:off x="5361750" y="3070920"/>
                <a:ext cx="105921" cy="248444"/>
              </a:xfrm>
              <a:custGeom>
                <a:avLst/>
                <a:gdLst/>
                <a:ahLst/>
                <a:cxnLst/>
                <a:rect l="l" t="t" r="r" b="b"/>
                <a:pathLst>
                  <a:path w="7958" h="18666" extrusionOk="0">
                    <a:moveTo>
                      <a:pt x="2753" y="1"/>
                    </a:moveTo>
                    <a:lnTo>
                      <a:pt x="1889" y="4964"/>
                    </a:lnTo>
                    <a:cubicBezTo>
                      <a:pt x="2110" y="5024"/>
                      <a:pt x="3296" y="5969"/>
                      <a:pt x="4281" y="7335"/>
                    </a:cubicBezTo>
                    <a:cubicBezTo>
                      <a:pt x="4803" y="8139"/>
                      <a:pt x="5185" y="8903"/>
                      <a:pt x="5104" y="9164"/>
                    </a:cubicBezTo>
                    <a:cubicBezTo>
                      <a:pt x="3899" y="10631"/>
                      <a:pt x="2874" y="14549"/>
                      <a:pt x="2130" y="14931"/>
                    </a:cubicBezTo>
                    <a:cubicBezTo>
                      <a:pt x="1387" y="15293"/>
                      <a:pt x="0" y="15393"/>
                      <a:pt x="0" y="16298"/>
                    </a:cubicBezTo>
                    <a:cubicBezTo>
                      <a:pt x="0" y="17132"/>
                      <a:pt x="1129" y="18665"/>
                      <a:pt x="1982" y="18665"/>
                    </a:cubicBezTo>
                    <a:cubicBezTo>
                      <a:pt x="2032" y="18665"/>
                      <a:pt x="2082" y="18660"/>
                      <a:pt x="2130" y="18649"/>
                    </a:cubicBezTo>
                    <a:cubicBezTo>
                      <a:pt x="2994" y="18448"/>
                      <a:pt x="3095" y="17262"/>
                      <a:pt x="3638" y="16197"/>
                    </a:cubicBezTo>
                    <a:cubicBezTo>
                      <a:pt x="4622" y="14931"/>
                      <a:pt x="7958" y="10269"/>
                      <a:pt x="7496" y="7998"/>
                    </a:cubicBezTo>
                    <a:cubicBezTo>
                      <a:pt x="7255" y="6954"/>
                      <a:pt x="6833" y="5949"/>
                      <a:pt x="6230" y="5045"/>
                    </a:cubicBezTo>
                    <a:cubicBezTo>
                      <a:pt x="6230" y="5045"/>
                      <a:pt x="5104" y="2713"/>
                      <a:pt x="4381" y="1608"/>
                    </a:cubicBezTo>
                    <a:cubicBezTo>
                      <a:pt x="3919" y="985"/>
                      <a:pt x="3376" y="443"/>
                      <a:pt x="2753" y="1"/>
                    </a:cubicBezTo>
                    <a:close/>
                  </a:path>
                </a:pathLst>
              </a:custGeom>
              <a:solidFill>
                <a:srgbClr val="F7C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9"/>
              <p:cNvSpPr/>
              <p:nvPr/>
            </p:nvSpPr>
            <p:spPr>
              <a:xfrm>
                <a:off x="5242722" y="2967093"/>
                <a:ext cx="92358" cy="92012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6913" extrusionOk="0">
                    <a:moveTo>
                      <a:pt x="2114" y="1"/>
                    </a:moveTo>
                    <a:cubicBezTo>
                      <a:pt x="1571" y="1"/>
                      <a:pt x="1129" y="238"/>
                      <a:pt x="924" y="848"/>
                    </a:cubicBezTo>
                    <a:cubicBezTo>
                      <a:pt x="924" y="848"/>
                      <a:pt x="0" y="3320"/>
                      <a:pt x="884" y="5570"/>
                    </a:cubicBezTo>
                    <a:cubicBezTo>
                      <a:pt x="1156" y="6707"/>
                      <a:pt x="1800" y="6913"/>
                      <a:pt x="2309" y="6913"/>
                    </a:cubicBezTo>
                    <a:cubicBezTo>
                      <a:pt x="2402" y="6913"/>
                      <a:pt x="2491" y="6906"/>
                      <a:pt x="2572" y="6896"/>
                    </a:cubicBezTo>
                    <a:cubicBezTo>
                      <a:pt x="3095" y="6816"/>
                      <a:pt x="5345" y="6213"/>
                      <a:pt x="5727" y="4726"/>
                    </a:cubicBezTo>
                    <a:cubicBezTo>
                      <a:pt x="6491" y="4686"/>
                      <a:pt x="6792" y="4204"/>
                      <a:pt x="6873" y="3601"/>
                    </a:cubicBezTo>
                    <a:cubicBezTo>
                      <a:pt x="6939" y="3103"/>
                      <a:pt x="6745" y="2536"/>
                      <a:pt x="6357" y="2536"/>
                    </a:cubicBezTo>
                    <a:cubicBezTo>
                      <a:pt x="6276" y="2536"/>
                      <a:pt x="6186" y="2560"/>
                      <a:pt x="6089" y="2616"/>
                    </a:cubicBezTo>
                    <a:cubicBezTo>
                      <a:pt x="5985" y="1889"/>
                      <a:pt x="3646" y="1"/>
                      <a:pt x="2114" y="1"/>
                    </a:cubicBezTo>
                    <a:close/>
                  </a:path>
                </a:pathLst>
              </a:custGeom>
              <a:solidFill>
                <a:srgbClr val="FCCF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9"/>
              <p:cNvSpPr/>
              <p:nvPr/>
            </p:nvSpPr>
            <p:spPr>
              <a:xfrm>
                <a:off x="5247261" y="2934254"/>
                <a:ext cx="108343" cy="97616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7334" extrusionOk="0">
                    <a:moveTo>
                      <a:pt x="4394" y="1"/>
                    </a:moveTo>
                    <a:cubicBezTo>
                      <a:pt x="3907" y="1"/>
                      <a:pt x="3507" y="87"/>
                      <a:pt x="3296" y="140"/>
                    </a:cubicBezTo>
                    <a:cubicBezTo>
                      <a:pt x="1" y="1024"/>
                      <a:pt x="161" y="3556"/>
                      <a:pt x="161" y="3556"/>
                    </a:cubicBezTo>
                    <a:cubicBezTo>
                      <a:pt x="1407" y="5847"/>
                      <a:pt x="4301" y="5927"/>
                      <a:pt x="4301" y="5927"/>
                    </a:cubicBezTo>
                    <a:cubicBezTo>
                      <a:pt x="5045" y="5927"/>
                      <a:pt x="5004" y="6008"/>
                      <a:pt x="4984" y="6349"/>
                    </a:cubicBezTo>
                    <a:cubicBezTo>
                      <a:pt x="4944" y="7073"/>
                      <a:pt x="5326" y="7334"/>
                      <a:pt x="5326" y="7334"/>
                    </a:cubicBezTo>
                    <a:cubicBezTo>
                      <a:pt x="5366" y="6952"/>
                      <a:pt x="5426" y="6570"/>
                      <a:pt x="5527" y="6209"/>
                    </a:cubicBezTo>
                    <a:cubicBezTo>
                      <a:pt x="5639" y="5860"/>
                      <a:pt x="5874" y="5612"/>
                      <a:pt x="6075" y="5612"/>
                    </a:cubicBezTo>
                    <a:cubicBezTo>
                      <a:pt x="6199" y="5612"/>
                      <a:pt x="6310" y="5705"/>
                      <a:pt x="6371" y="5927"/>
                    </a:cubicBezTo>
                    <a:cubicBezTo>
                      <a:pt x="6471" y="6269"/>
                      <a:pt x="6009" y="7012"/>
                      <a:pt x="6009" y="7012"/>
                    </a:cubicBezTo>
                    <a:cubicBezTo>
                      <a:pt x="6431" y="6751"/>
                      <a:pt x="6793" y="6389"/>
                      <a:pt x="7054" y="5967"/>
                    </a:cubicBezTo>
                    <a:lnTo>
                      <a:pt x="7335" y="5244"/>
                    </a:lnTo>
                    <a:cubicBezTo>
                      <a:pt x="7657" y="4561"/>
                      <a:pt x="8139" y="2551"/>
                      <a:pt x="7094" y="1285"/>
                    </a:cubicBezTo>
                    <a:cubicBezTo>
                      <a:pt x="6265" y="242"/>
                      <a:pt x="5207" y="1"/>
                      <a:pt x="43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9"/>
              <p:cNvSpPr/>
              <p:nvPr/>
            </p:nvSpPr>
            <p:spPr>
              <a:xfrm>
                <a:off x="4003464" y="4121676"/>
                <a:ext cx="123038" cy="64141"/>
              </a:xfrm>
              <a:custGeom>
                <a:avLst/>
                <a:gdLst/>
                <a:ahLst/>
                <a:cxnLst/>
                <a:rect l="l" t="t" r="r" b="b"/>
                <a:pathLst>
                  <a:path w="9244" h="4819" extrusionOk="0">
                    <a:moveTo>
                      <a:pt x="3350" y="0"/>
                    </a:moveTo>
                    <a:cubicBezTo>
                      <a:pt x="3036" y="0"/>
                      <a:pt x="2719" y="41"/>
                      <a:pt x="2392" y="116"/>
                    </a:cubicBezTo>
                    <a:cubicBezTo>
                      <a:pt x="1949" y="216"/>
                      <a:pt x="1527" y="377"/>
                      <a:pt x="1146" y="598"/>
                    </a:cubicBezTo>
                    <a:cubicBezTo>
                      <a:pt x="724" y="839"/>
                      <a:pt x="442" y="1101"/>
                      <a:pt x="261" y="1362"/>
                    </a:cubicBezTo>
                    <a:cubicBezTo>
                      <a:pt x="81" y="1623"/>
                      <a:pt x="0" y="1925"/>
                      <a:pt x="40" y="2226"/>
                    </a:cubicBezTo>
                    <a:lnTo>
                      <a:pt x="1065" y="2105"/>
                    </a:lnTo>
                    <a:cubicBezTo>
                      <a:pt x="1065" y="1864"/>
                      <a:pt x="1105" y="1643"/>
                      <a:pt x="1206" y="1482"/>
                    </a:cubicBezTo>
                    <a:cubicBezTo>
                      <a:pt x="1306" y="1302"/>
                      <a:pt x="1507" y="1141"/>
                      <a:pt x="1769" y="980"/>
                    </a:cubicBezTo>
                    <a:cubicBezTo>
                      <a:pt x="2090" y="799"/>
                      <a:pt x="2452" y="679"/>
                      <a:pt x="2834" y="659"/>
                    </a:cubicBezTo>
                    <a:cubicBezTo>
                      <a:pt x="2878" y="656"/>
                      <a:pt x="2922" y="655"/>
                      <a:pt x="2966" y="655"/>
                    </a:cubicBezTo>
                    <a:cubicBezTo>
                      <a:pt x="3279" y="655"/>
                      <a:pt x="3574" y="719"/>
                      <a:pt x="3838" y="860"/>
                    </a:cubicBezTo>
                    <a:cubicBezTo>
                      <a:pt x="4180" y="1040"/>
                      <a:pt x="4401" y="1241"/>
                      <a:pt x="4522" y="1482"/>
                    </a:cubicBezTo>
                    <a:cubicBezTo>
                      <a:pt x="4662" y="1724"/>
                      <a:pt x="4743" y="2045"/>
                      <a:pt x="4763" y="2467"/>
                    </a:cubicBezTo>
                    <a:cubicBezTo>
                      <a:pt x="4763" y="2869"/>
                      <a:pt x="4743" y="3552"/>
                      <a:pt x="4702" y="4477"/>
                    </a:cubicBezTo>
                    <a:lnTo>
                      <a:pt x="5345" y="4818"/>
                    </a:lnTo>
                    <a:lnTo>
                      <a:pt x="9244" y="2568"/>
                    </a:lnTo>
                    <a:lnTo>
                      <a:pt x="8661" y="2146"/>
                    </a:lnTo>
                    <a:lnTo>
                      <a:pt x="5687" y="3874"/>
                    </a:lnTo>
                    <a:cubicBezTo>
                      <a:pt x="5767" y="3070"/>
                      <a:pt x="5788" y="2467"/>
                      <a:pt x="5788" y="2045"/>
                    </a:cubicBezTo>
                    <a:cubicBezTo>
                      <a:pt x="5767" y="1623"/>
                      <a:pt x="5687" y="1282"/>
                      <a:pt x="5526" y="1000"/>
                    </a:cubicBezTo>
                    <a:cubicBezTo>
                      <a:pt x="5366" y="719"/>
                      <a:pt x="5124" y="478"/>
                      <a:pt x="4763" y="297"/>
                    </a:cubicBezTo>
                    <a:cubicBezTo>
                      <a:pt x="4441" y="136"/>
                      <a:pt x="4080" y="36"/>
                      <a:pt x="3678" y="16"/>
                    </a:cubicBezTo>
                    <a:cubicBezTo>
                      <a:pt x="3569" y="5"/>
                      <a:pt x="3460" y="0"/>
                      <a:pt x="3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9"/>
              <p:cNvSpPr/>
              <p:nvPr/>
            </p:nvSpPr>
            <p:spPr>
              <a:xfrm>
                <a:off x="4063909" y="4076937"/>
                <a:ext cx="116356" cy="67681"/>
              </a:xfrm>
              <a:custGeom>
                <a:avLst/>
                <a:gdLst/>
                <a:ahLst/>
                <a:cxnLst/>
                <a:rect l="l" t="t" r="r" b="b"/>
                <a:pathLst>
                  <a:path w="8742" h="5085" extrusionOk="0">
                    <a:moveTo>
                      <a:pt x="3578" y="1"/>
                    </a:moveTo>
                    <a:lnTo>
                      <a:pt x="1" y="2090"/>
                    </a:lnTo>
                    <a:lnTo>
                      <a:pt x="3015" y="3638"/>
                    </a:lnTo>
                    <a:lnTo>
                      <a:pt x="3738" y="3216"/>
                    </a:lnTo>
                    <a:cubicBezTo>
                      <a:pt x="3819" y="3095"/>
                      <a:pt x="3919" y="2975"/>
                      <a:pt x="4040" y="2874"/>
                    </a:cubicBezTo>
                    <a:cubicBezTo>
                      <a:pt x="4140" y="2774"/>
                      <a:pt x="4281" y="2673"/>
                      <a:pt x="4462" y="2573"/>
                    </a:cubicBezTo>
                    <a:cubicBezTo>
                      <a:pt x="4823" y="2372"/>
                      <a:pt x="5225" y="2251"/>
                      <a:pt x="5627" y="2211"/>
                    </a:cubicBezTo>
                    <a:cubicBezTo>
                      <a:pt x="5662" y="2209"/>
                      <a:pt x="5698" y="2209"/>
                      <a:pt x="5733" y="2209"/>
                    </a:cubicBezTo>
                    <a:cubicBezTo>
                      <a:pt x="6120" y="2209"/>
                      <a:pt x="6506" y="2310"/>
                      <a:pt x="6893" y="2512"/>
                    </a:cubicBezTo>
                    <a:cubicBezTo>
                      <a:pt x="7335" y="2754"/>
                      <a:pt x="7556" y="2995"/>
                      <a:pt x="7556" y="3256"/>
                    </a:cubicBezTo>
                    <a:cubicBezTo>
                      <a:pt x="7556" y="3517"/>
                      <a:pt x="7335" y="3758"/>
                      <a:pt x="6913" y="4020"/>
                    </a:cubicBezTo>
                    <a:cubicBezTo>
                      <a:pt x="6632" y="4180"/>
                      <a:pt x="6351" y="4301"/>
                      <a:pt x="6029" y="4381"/>
                    </a:cubicBezTo>
                    <a:cubicBezTo>
                      <a:pt x="5708" y="4462"/>
                      <a:pt x="5346" y="4522"/>
                      <a:pt x="4944" y="4542"/>
                    </a:cubicBezTo>
                    <a:lnTo>
                      <a:pt x="4884" y="5085"/>
                    </a:lnTo>
                    <a:cubicBezTo>
                      <a:pt x="5406" y="5065"/>
                      <a:pt x="5889" y="4984"/>
                      <a:pt x="6351" y="4884"/>
                    </a:cubicBezTo>
                    <a:cubicBezTo>
                      <a:pt x="6773" y="4763"/>
                      <a:pt x="7195" y="4582"/>
                      <a:pt x="7597" y="4361"/>
                    </a:cubicBezTo>
                    <a:cubicBezTo>
                      <a:pt x="8059" y="4080"/>
                      <a:pt x="8360" y="3819"/>
                      <a:pt x="8541" y="3537"/>
                    </a:cubicBezTo>
                    <a:cubicBezTo>
                      <a:pt x="8722" y="3236"/>
                      <a:pt x="8742" y="2955"/>
                      <a:pt x="8642" y="2693"/>
                    </a:cubicBezTo>
                    <a:cubicBezTo>
                      <a:pt x="8521" y="2412"/>
                      <a:pt x="8260" y="2191"/>
                      <a:pt x="7858" y="1970"/>
                    </a:cubicBezTo>
                    <a:cubicBezTo>
                      <a:pt x="7340" y="1702"/>
                      <a:pt x="6791" y="1561"/>
                      <a:pt x="6196" y="1561"/>
                    </a:cubicBezTo>
                    <a:cubicBezTo>
                      <a:pt x="6121" y="1561"/>
                      <a:pt x="6045" y="1563"/>
                      <a:pt x="5969" y="1568"/>
                    </a:cubicBezTo>
                    <a:cubicBezTo>
                      <a:pt x="5286" y="1588"/>
                      <a:pt x="4663" y="1749"/>
                      <a:pt x="4100" y="2090"/>
                    </a:cubicBezTo>
                    <a:cubicBezTo>
                      <a:pt x="3738" y="2291"/>
                      <a:pt x="3457" y="2553"/>
                      <a:pt x="3276" y="2814"/>
                    </a:cubicBezTo>
                    <a:lnTo>
                      <a:pt x="1508" y="1910"/>
                    </a:lnTo>
                    <a:lnTo>
                      <a:pt x="4080" y="423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9"/>
              <p:cNvSpPr/>
              <p:nvPr/>
            </p:nvSpPr>
            <p:spPr>
              <a:xfrm>
                <a:off x="4124634" y="4043233"/>
                <a:ext cx="142563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10711" h="4683" extrusionOk="0">
                    <a:moveTo>
                      <a:pt x="5788" y="1"/>
                    </a:moveTo>
                    <a:lnTo>
                      <a:pt x="4763" y="583"/>
                    </a:lnTo>
                    <a:lnTo>
                      <a:pt x="5004" y="2794"/>
                    </a:lnTo>
                    <a:lnTo>
                      <a:pt x="9626" y="2934"/>
                    </a:lnTo>
                    <a:lnTo>
                      <a:pt x="10711" y="2312"/>
                    </a:lnTo>
                    <a:lnTo>
                      <a:pt x="5948" y="2191"/>
                    </a:lnTo>
                    <a:lnTo>
                      <a:pt x="5788" y="1"/>
                    </a:lnTo>
                    <a:close/>
                    <a:moveTo>
                      <a:pt x="804" y="704"/>
                    </a:moveTo>
                    <a:lnTo>
                      <a:pt x="0" y="1287"/>
                    </a:lnTo>
                    <a:lnTo>
                      <a:pt x="6611" y="4683"/>
                    </a:lnTo>
                    <a:lnTo>
                      <a:pt x="7516" y="4160"/>
                    </a:lnTo>
                    <a:lnTo>
                      <a:pt x="804" y="7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9"/>
              <p:cNvSpPr/>
              <p:nvPr/>
            </p:nvSpPr>
            <p:spPr>
              <a:xfrm>
                <a:off x="4216907" y="3988098"/>
                <a:ext cx="150869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1335" h="5911" extrusionOk="0">
                    <a:moveTo>
                      <a:pt x="6641" y="1"/>
                    </a:moveTo>
                    <a:cubicBezTo>
                      <a:pt x="6598" y="1"/>
                      <a:pt x="6555" y="1"/>
                      <a:pt x="6512" y="3"/>
                    </a:cubicBezTo>
                    <a:cubicBezTo>
                      <a:pt x="5989" y="3"/>
                      <a:pt x="5527" y="144"/>
                      <a:pt x="5105" y="385"/>
                    </a:cubicBezTo>
                    <a:cubicBezTo>
                      <a:pt x="4763" y="586"/>
                      <a:pt x="4542" y="787"/>
                      <a:pt x="4442" y="1008"/>
                    </a:cubicBezTo>
                    <a:cubicBezTo>
                      <a:pt x="4341" y="1229"/>
                      <a:pt x="4321" y="1470"/>
                      <a:pt x="4402" y="1731"/>
                    </a:cubicBezTo>
                    <a:cubicBezTo>
                      <a:pt x="4183" y="1683"/>
                      <a:pt x="3956" y="1656"/>
                      <a:pt x="3727" y="1656"/>
                    </a:cubicBezTo>
                    <a:cubicBezTo>
                      <a:pt x="3578" y="1656"/>
                      <a:pt x="3427" y="1667"/>
                      <a:pt x="3276" y="1691"/>
                    </a:cubicBezTo>
                    <a:cubicBezTo>
                      <a:pt x="2915" y="1731"/>
                      <a:pt x="2573" y="1852"/>
                      <a:pt x="2252" y="2053"/>
                    </a:cubicBezTo>
                    <a:cubicBezTo>
                      <a:pt x="1629" y="2394"/>
                      <a:pt x="1408" y="2836"/>
                      <a:pt x="1548" y="3319"/>
                    </a:cubicBezTo>
                    <a:lnTo>
                      <a:pt x="785" y="3017"/>
                    </a:lnTo>
                    <a:lnTo>
                      <a:pt x="1" y="3480"/>
                    </a:lnTo>
                    <a:lnTo>
                      <a:pt x="4703" y="5911"/>
                    </a:lnTo>
                    <a:lnTo>
                      <a:pt x="5607" y="5368"/>
                    </a:lnTo>
                    <a:lnTo>
                      <a:pt x="2272" y="3640"/>
                    </a:lnTo>
                    <a:cubicBezTo>
                      <a:pt x="2191" y="3399"/>
                      <a:pt x="2171" y="3178"/>
                      <a:pt x="2211" y="2997"/>
                    </a:cubicBezTo>
                    <a:cubicBezTo>
                      <a:pt x="2252" y="2816"/>
                      <a:pt x="2392" y="2656"/>
                      <a:pt x="2654" y="2515"/>
                    </a:cubicBezTo>
                    <a:cubicBezTo>
                      <a:pt x="2896" y="2379"/>
                      <a:pt x="3149" y="2309"/>
                      <a:pt x="3412" y="2309"/>
                    </a:cubicBezTo>
                    <a:cubicBezTo>
                      <a:pt x="3694" y="2309"/>
                      <a:pt x="3990" y="2389"/>
                      <a:pt x="4301" y="2555"/>
                    </a:cubicBezTo>
                    <a:lnTo>
                      <a:pt x="7557" y="4243"/>
                    </a:lnTo>
                    <a:lnTo>
                      <a:pt x="8461" y="3721"/>
                    </a:lnTo>
                    <a:lnTo>
                      <a:pt x="5125" y="1992"/>
                    </a:lnTo>
                    <a:cubicBezTo>
                      <a:pt x="5045" y="1731"/>
                      <a:pt x="5025" y="1510"/>
                      <a:pt x="5065" y="1329"/>
                    </a:cubicBezTo>
                    <a:cubicBezTo>
                      <a:pt x="5105" y="1169"/>
                      <a:pt x="5266" y="1008"/>
                      <a:pt x="5507" y="847"/>
                    </a:cubicBezTo>
                    <a:cubicBezTo>
                      <a:pt x="5745" y="714"/>
                      <a:pt x="5992" y="648"/>
                      <a:pt x="6251" y="648"/>
                    </a:cubicBezTo>
                    <a:cubicBezTo>
                      <a:pt x="6537" y="648"/>
                      <a:pt x="6838" y="729"/>
                      <a:pt x="7155" y="887"/>
                    </a:cubicBezTo>
                    <a:lnTo>
                      <a:pt x="10410" y="2575"/>
                    </a:lnTo>
                    <a:lnTo>
                      <a:pt x="11335" y="2053"/>
                    </a:lnTo>
                    <a:lnTo>
                      <a:pt x="7938" y="305"/>
                    </a:lnTo>
                    <a:cubicBezTo>
                      <a:pt x="7533" y="102"/>
                      <a:pt x="7111" y="1"/>
                      <a:pt x="66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9"/>
              <p:cNvSpPr/>
              <p:nvPr/>
            </p:nvSpPr>
            <p:spPr>
              <a:xfrm>
                <a:off x="4195782" y="3782441"/>
                <a:ext cx="45480" cy="22481"/>
              </a:xfrm>
              <a:custGeom>
                <a:avLst/>
                <a:gdLst/>
                <a:ahLst/>
                <a:cxnLst/>
                <a:rect l="l" t="t" r="r" b="b"/>
                <a:pathLst>
                  <a:path w="3417" h="1689" extrusionOk="0">
                    <a:moveTo>
                      <a:pt x="443" y="0"/>
                    </a:moveTo>
                    <a:lnTo>
                      <a:pt x="0" y="141"/>
                    </a:lnTo>
                    <a:lnTo>
                      <a:pt x="885" y="1547"/>
                    </a:lnTo>
                    <a:lnTo>
                      <a:pt x="1146" y="1688"/>
                    </a:lnTo>
                    <a:lnTo>
                      <a:pt x="2372" y="965"/>
                    </a:lnTo>
                    <a:lnTo>
                      <a:pt x="3015" y="1306"/>
                    </a:lnTo>
                    <a:lnTo>
                      <a:pt x="3417" y="1065"/>
                    </a:lnTo>
                    <a:lnTo>
                      <a:pt x="2753" y="744"/>
                    </a:lnTo>
                    <a:lnTo>
                      <a:pt x="3135" y="523"/>
                    </a:lnTo>
                    <a:lnTo>
                      <a:pt x="2854" y="382"/>
                    </a:lnTo>
                    <a:lnTo>
                      <a:pt x="2472" y="583"/>
                    </a:lnTo>
                    <a:lnTo>
                      <a:pt x="1769" y="221"/>
                    </a:lnTo>
                    <a:lnTo>
                      <a:pt x="1427" y="422"/>
                    </a:lnTo>
                    <a:lnTo>
                      <a:pt x="2090" y="804"/>
                    </a:lnTo>
                    <a:lnTo>
                      <a:pt x="1266" y="1286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9"/>
              <p:cNvSpPr/>
              <p:nvPr/>
            </p:nvSpPr>
            <p:spPr>
              <a:xfrm>
                <a:off x="4222524" y="3761968"/>
                <a:ext cx="47889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1883" extrusionOk="0">
                    <a:moveTo>
                      <a:pt x="1272" y="267"/>
                    </a:moveTo>
                    <a:cubicBezTo>
                      <a:pt x="1316" y="267"/>
                      <a:pt x="1361" y="269"/>
                      <a:pt x="1408" y="272"/>
                    </a:cubicBezTo>
                    <a:cubicBezTo>
                      <a:pt x="1649" y="312"/>
                      <a:pt x="1970" y="433"/>
                      <a:pt x="2352" y="614"/>
                    </a:cubicBezTo>
                    <a:cubicBezTo>
                      <a:pt x="2734" y="815"/>
                      <a:pt x="2955" y="975"/>
                      <a:pt x="3035" y="1116"/>
                    </a:cubicBezTo>
                    <a:cubicBezTo>
                      <a:pt x="3096" y="1257"/>
                      <a:pt x="3055" y="1397"/>
                      <a:pt x="2875" y="1498"/>
                    </a:cubicBezTo>
                    <a:cubicBezTo>
                      <a:pt x="2707" y="1582"/>
                      <a:pt x="2526" y="1624"/>
                      <a:pt x="2319" y="1624"/>
                    </a:cubicBezTo>
                    <a:cubicBezTo>
                      <a:pt x="2277" y="1624"/>
                      <a:pt x="2235" y="1622"/>
                      <a:pt x="2191" y="1618"/>
                    </a:cubicBezTo>
                    <a:cubicBezTo>
                      <a:pt x="1930" y="1578"/>
                      <a:pt x="1629" y="1458"/>
                      <a:pt x="1247" y="1257"/>
                    </a:cubicBezTo>
                    <a:cubicBezTo>
                      <a:pt x="865" y="1076"/>
                      <a:pt x="644" y="895"/>
                      <a:pt x="564" y="754"/>
                    </a:cubicBezTo>
                    <a:cubicBezTo>
                      <a:pt x="483" y="614"/>
                      <a:pt x="544" y="493"/>
                      <a:pt x="724" y="393"/>
                    </a:cubicBezTo>
                    <a:cubicBezTo>
                      <a:pt x="875" y="309"/>
                      <a:pt x="1054" y="267"/>
                      <a:pt x="1272" y="267"/>
                    </a:cubicBezTo>
                    <a:close/>
                    <a:moveTo>
                      <a:pt x="1319" y="1"/>
                    </a:moveTo>
                    <a:cubicBezTo>
                      <a:pt x="1007" y="1"/>
                      <a:pt x="711" y="85"/>
                      <a:pt x="443" y="252"/>
                    </a:cubicBezTo>
                    <a:cubicBezTo>
                      <a:pt x="122" y="433"/>
                      <a:pt x="1" y="634"/>
                      <a:pt x="61" y="835"/>
                    </a:cubicBezTo>
                    <a:cubicBezTo>
                      <a:pt x="142" y="1056"/>
                      <a:pt x="383" y="1277"/>
                      <a:pt x="825" y="1498"/>
                    </a:cubicBezTo>
                    <a:cubicBezTo>
                      <a:pt x="1267" y="1739"/>
                      <a:pt x="1689" y="1860"/>
                      <a:pt x="2071" y="1880"/>
                    </a:cubicBezTo>
                    <a:cubicBezTo>
                      <a:pt x="2111" y="1882"/>
                      <a:pt x="2151" y="1883"/>
                      <a:pt x="2190" y="1883"/>
                    </a:cubicBezTo>
                    <a:cubicBezTo>
                      <a:pt x="2545" y="1883"/>
                      <a:pt x="2867" y="1801"/>
                      <a:pt x="3156" y="1639"/>
                    </a:cubicBezTo>
                    <a:cubicBezTo>
                      <a:pt x="3477" y="1458"/>
                      <a:pt x="3598" y="1257"/>
                      <a:pt x="3518" y="1036"/>
                    </a:cubicBezTo>
                    <a:cubicBezTo>
                      <a:pt x="3457" y="835"/>
                      <a:pt x="3196" y="614"/>
                      <a:pt x="2754" y="373"/>
                    </a:cubicBezTo>
                    <a:cubicBezTo>
                      <a:pt x="2332" y="152"/>
                      <a:pt x="1910" y="31"/>
                      <a:pt x="1508" y="11"/>
                    </a:cubicBezTo>
                    <a:cubicBezTo>
                      <a:pt x="1444" y="4"/>
                      <a:pt x="1381" y="1"/>
                      <a:pt x="13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9"/>
              <p:cNvSpPr/>
              <p:nvPr/>
            </p:nvSpPr>
            <p:spPr>
              <a:xfrm>
                <a:off x="4257838" y="3736424"/>
                <a:ext cx="66071" cy="34526"/>
              </a:xfrm>
              <a:custGeom>
                <a:avLst/>
                <a:gdLst/>
                <a:ahLst/>
                <a:cxnLst/>
                <a:rect l="l" t="t" r="r" b="b"/>
                <a:pathLst>
                  <a:path w="4964" h="2594" extrusionOk="0">
                    <a:moveTo>
                      <a:pt x="2854" y="1"/>
                    </a:moveTo>
                    <a:cubicBezTo>
                      <a:pt x="2633" y="1"/>
                      <a:pt x="2432" y="61"/>
                      <a:pt x="2231" y="182"/>
                    </a:cubicBezTo>
                    <a:cubicBezTo>
                      <a:pt x="2090" y="262"/>
                      <a:pt x="1990" y="362"/>
                      <a:pt x="1950" y="443"/>
                    </a:cubicBezTo>
                    <a:cubicBezTo>
                      <a:pt x="1910" y="543"/>
                      <a:pt x="1910" y="644"/>
                      <a:pt x="1930" y="764"/>
                    </a:cubicBezTo>
                    <a:cubicBezTo>
                      <a:pt x="1835" y="741"/>
                      <a:pt x="1741" y="731"/>
                      <a:pt x="1647" y="731"/>
                    </a:cubicBezTo>
                    <a:cubicBezTo>
                      <a:pt x="1581" y="731"/>
                      <a:pt x="1514" y="736"/>
                      <a:pt x="1447" y="744"/>
                    </a:cubicBezTo>
                    <a:cubicBezTo>
                      <a:pt x="1287" y="764"/>
                      <a:pt x="1126" y="825"/>
                      <a:pt x="985" y="905"/>
                    </a:cubicBezTo>
                    <a:cubicBezTo>
                      <a:pt x="724" y="1066"/>
                      <a:pt x="623" y="1247"/>
                      <a:pt x="684" y="1468"/>
                    </a:cubicBezTo>
                    <a:lnTo>
                      <a:pt x="342" y="1327"/>
                    </a:lnTo>
                    <a:lnTo>
                      <a:pt x="1" y="1528"/>
                    </a:lnTo>
                    <a:lnTo>
                      <a:pt x="2070" y="2593"/>
                    </a:lnTo>
                    <a:lnTo>
                      <a:pt x="2472" y="2372"/>
                    </a:lnTo>
                    <a:lnTo>
                      <a:pt x="1005" y="1608"/>
                    </a:lnTo>
                    <a:cubicBezTo>
                      <a:pt x="965" y="1488"/>
                      <a:pt x="945" y="1407"/>
                      <a:pt x="965" y="1327"/>
                    </a:cubicBezTo>
                    <a:cubicBezTo>
                      <a:pt x="985" y="1247"/>
                      <a:pt x="1066" y="1166"/>
                      <a:pt x="1166" y="1106"/>
                    </a:cubicBezTo>
                    <a:cubicBezTo>
                      <a:pt x="1272" y="1048"/>
                      <a:pt x="1383" y="1018"/>
                      <a:pt x="1499" y="1018"/>
                    </a:cubicBezTo>
                    <a:cubicBezTo>
                      <a:pt x="1624" y="1018"/>
                      <a:pt x="1754" y="1053"/>
                      <a:pt x="1889" y="1126"/>
                    </a:cubicBezTo>
                    <a:lnTo>
                      <a:pt x="3316" y="1870"/>
                    </a:lnTo>
                    <a:lnTo>
                      <a:pt x="3718" y="1628"/>
                    </a:lnTo>
                    <a:lnTo>
                      <a:pt x="2251" y="885"/>
                    </a:lnTo>
                    <a:cubicBezTo>
                      <a:pt x="2211" y="764"/>
                      <a:pt x="2211" y="664"/>
                      <a:pt x="2231" y="584"/>
                    </a:cubicBezTo>
                    <a:cubicBezTo>
                      <a:pt x="2251" y="523"/>
                      <a:pt x="2311" y="443"/>
                      <a:pt x="2432" y="383"/>
                    </a:cubicBezTo>
                    <a:cubicBezTo>
                      <a:pt x="2529" y="325"/>
                      <a:pt x="2635" y="295"/>
                      <a:pt x="2747" y="295"/>
                    </a:cubicBezTo>
                    <a:cubicBezTo>
                      <a:pt x="2869" y="295"/>
                      <a:pt x="3000" y="330"/>
                      <a:pt x="3135" y="403"/>
                    </a:cubicBezTo>
                    <a:lnTo>
                      <a:pt x="4582" y="1146"/>
                    </a:lnTo>
                    <a:lnTo>
                      <a:pt x="4964" y="905"/>
                    </a:lnTo>
                    <a:lnTo>
                      <a:pt x="3497" y="141"/>
                    </a:lnTo>
                    <a:cubicBezTo>
                      <a:pt x="3296" y="41"/>
                      <a:pt x="3095" y="1"/>
                      <a:pt x="28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9"/>
              <p:cNvSpPr/>
              <p:nvPr/>
            </p:nvSpPr>
            <p:spPr>
              <a:xfrm>
                <a:off x="4294750" y="3718667"/>
                <a:ext cx="45214" cy="23652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1777" extrusionOk="0">
                    <a:moveTo>
                      <a:pt x="479" y="1"/>
                    </a:moveTo>
                    <a:cubicBezTo>
                      <a:pt x="455" y="1"/>
                      <a:pt x="429" y="3"/>
                      <a:pt x="403" y="9"/>
                    </a:cubicBezTo>
                    <a:cubicBezTo>
                      <a:pt x="302" y="9"/>
                      <a:pt x="222" y="29"/>
                      <a:pt x="141" y="89"/>
                    </a:cubicBezTo>
                    <a:cubicBezTo>
                      <a:pt x="61" y="129"/>
                      <a:pt x="21" y="189"/>
                      <a:pt x="1" y="230"/>
                    </a:cubicBezTo>
                    <a:cubicBezTo>
                      <a:pt x="1" y="290"/>
                      <a:pt x="41" y="330"/>
                      <a:pt x="101" y="370"/>
                    </a:cubicBezTo>
                    <a:cubicBezTo>
                      <a:pt x="160" y="400"/>
                      <a:pt x="219" y="418"/>
                      <a:pt x="286" y="418"/>
                    </a:cubicBezTo>
                    <a:cubicBezTo>
                      <a:pt x="310" y="418"/>
                      <a:pt x="335" y="416"/>
                      <a:pt x="362" y="410"/>
                    </a:cubicBezTo>
                    <a:cubicBezTo>
                      <a:pt x="463" y="410"/>
                      <a:pt x="543" y="390"/>
                      <a:pt x="624" y="330"/>
                    </a:cubicBezTo>
                    <a:cubicBezTo>
                      <a:pt x="704" y="290"/>
                      <a:pt x="744" y="230"/>
                      <a:pt x="764" y="189"/>
                    </a:cubicBezTo>
                    <a:cubicBezTo>
                      <a:pt x="764" y="129"/>
                      <a:pt x="724" y="89"/>
                      <a:pt x="664" y="49"/>
                    </a:cubicBezTo>
                    <a:cubicBezTo>
                      <a:pt x="605" y="19"/>
                      <a:pt x="546" y="1"/>
                      <a:pt x="479" y="1"/>
                    </a:cubicBezTo>
                    <a:close/>
                    <a:moveTo>
                      <a:pt x="1327" y="471"/>
                    </a:moveTo>
                    <a:lnTo>
                      <a:pt x="925" y="712"/>
                    </a:lnTo>
                    <a:lnTo>
                      <a:pt x="2995" y="1777"/>
                    </a:lnTo>
                    <a:lnTo>
                      <a:pt x="3397" y="1556"/>
                    </a:lnTo>
                    <a:lnTo>
                      <a:pt x="1327" y="4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9"/>
              <p:cNvSpPr/>
              <p:nvPr/>
            </p:nvSpPr>
            <p:spPr>
              <a:xfrm>
                <a:off x="4323368" y="3707486"/>
                <a:ext cx="50565" cy="2547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914" extrusionOk="0">
                    <a:moveTo>
                      <a:pt x="1760" y="1"/>
                    </a:moveTo>
                    <a:cubicBezTo>
                      <a:pt x="1730" y="1"/>
                      <a:pt x="1700" y="2"/>
                      <a:pt x="1669" y="5"/>
                    </a:cubicBezTo>
                    <a:cubicBezTo>
                      <a:pt x="1448" y="5"/>
                      <a:pt x="1227" y="85"/>
                      <a:pt x="1026" y="205"/>
                    </a:cubicBezTo>
                    <a:cubicBezTo>
                      <a:pt x="885" y="286"/>
                      <a:pt x="784" y="366"/>
                      <a:pt x="724" y="467"/>
                    </a:cubicBezTo>
                    <a:cubicBezTo>
                      <a:pt x="664" y="567"/>
                      <a:pt x="644" y="688"/>
                      <a:pt x="684" y="788"/>
                    </a:cubicBezTo>
                    <a:lnTo>
                      <a:pt x="342" y="648"/>
                    </a:lnTo>
                    <a:lnTo>
                      <a:pt x="1" y="849"/>
                    </a:lnTo>
                    <a:lnTo>
                      <a:pt x="2071" y="1914"/>
                    </a:lnTo>
                    <a:lnTo>
                      <a:pt x="2452" y="1672"/>
                    </a:lnTo>
                    <a:lnTo>
                      <a:pt x="985" y="929"/>
                    </a:lnTo>
                    <a:cubicBezTo>
                      <a:pt x="965" y="808"/>
                      <a:pt x="945" y="708"/>
                      <a:pt x="985" y="627"/>
                    </a:cubicBezTo>
                    <a:cubicBezTo>
                      <a:pt x="1006" y="547"/>
                      <a:pt x="1086" y="467"/>
                      <a:pt x="1206" y="406"/>
                    </a:cubicBezTo>
                    <a:cubicBezTo>
                      <a:pt x="1327" y="326"/>
                      <a:pt x="1448" y="286"/>
                      <a:pt x="1568" y="286"/>
                    </a:cubicBezTo>
                    <a:cubicBezTo>
                      <a:pt x="1689" y="286"/>
                      <a:pt x="1829" y="326"/>
                      <a:pt x="1970" y="386"/>
                    </a:cubicBezTo>
                    <a:lnTo>
                      <a:pt x="3397" y="1130"/>
                    </a:lnTo>
                    <a:lnTo>
                      <a:pt x="3799" y="909"/>
                    </a:lnTo>
                    <a:lnTo>
                      <a:pt x="2312" y="145"/>
                    </a:lnTo>
                    <a:cubicBezTo>
                      <a:pt x="2137" y="58"/>
                      <a:pt x="1962" y="1"/>
                      <a:pt x="1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9"/>
              <p:cNvSpPr/>
              <p:nvPr/>
            </p:nvSpPr>
            <p:spPr>
              <a:xfrm>
                <a:off x="3841628" y="3964857"/>
                <a:ext cx="44682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1589" extrusionOk="0">
                    <a:moveTo>
                      <a:pt x="744" y="1"/>
                    </a:moveTo>
                    <a:lnTo>
                      <a:pt x="383" y="202"/>
                    </a:lnTo>
                    <a:lnTo>
                      <a:pt x="1" y="985"/>
                    </a:lnTo>
                    <a:lnTo>
                      <a:pt x="423" y="1006"/>
                    </a:lnTo>
                    <a:lnTo>
                      <a:pt x="724" y="423"/>
                    </a:lnTo>
                    <a:lnTo>
                      <a:pt x="2975" y="1588"/>
                    </a:lnTo>
                    <a:lnTo>
                      <a:pt x="3357" y="1347"/>
                    </a:lnTo>
                    <a:lnTo>
                      <a:pt x="74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9"/>
              <p:cNvSpPr/>
              <p:nvPr/>
            </p:nvSpPr>
            <p:spPr>
              <a:xfrm>
                <a:off x="3859824" y="3950414"/>
                <a:ext cx="61532" cy="25422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1910" extrusionOk="0">
                    <a:moveTo>
                      <a:pt x="2492" y="1"/>
                    </a:moveTo>
                    <a:cubicBezTo>
                      <a:pt x="2271" y="21"/>
                      <a:pt x="2050" y="81"/>
                      <a:pt x="1849" y="202"/>
                    </a:cubicBezTo>
                    <a:cubicBezTo>
                      <a:pt x="1568" y="362"/>
                      <a:pt x="1467" y="543"/>
                      <a:pt x="1507" y="764"/>
                    </a:cubicBezTo>
                    <a:lnTo>
                      <a:pt x="342" y="182"/>
                    </a:lnTo>
                    <a:lnTo>
                      <a:pt x="0" y="423"/>
                    </a:lnTo>
                    <a:lnTo>
                      <a:pt x="2894" y="1910"/>
                    </a:lnTo>
                    <a:lnTo>
                      <a:pt x="3276" y="1689"/>
                    </a:lnTo>
                    <a:lnTo>
                      <a:pt x="1809" y="925"/>
                    </a:lnTo>
                    <a:cubicBezTo>
                      <a:pt x="1769" y="825"/>
                      <a:pt x="1769" y="724"/>
                      <a:pt x="1809" y="644"/>
                    </a:cubicBezTo>
                    <a:cubicBezTo>
                      <a:pt x="1829" y="543"/>
                      <a:pt x="1909" y="483"/>
                      <a:pt x="2030" y="403"/>
                    </a:cubicBezTo>
                    <a:cubicBezTo>
                      <a:pt x="2150" y="342"/>
                      <a:pt x="2271" y="302"/>
                      <a:pt x="2392" y="302"/>
                    </a:cubicBezTo>
                    <a:cubicBezTo>
                      <a:pt x="2512" y="302"/>
                      <a:pt x="2633" y="322"/>
                      <a:pt x="2793" y="403"/>
                    </a:cubicBezTo>
                    <a:lnTo>
                      <a:pt x="4220" y="1146"/>
                    </a:lnTo>
                    <a:lnTo>
                      <a:pt x="4622" y="905"/>
                    </a:lnTo>
                    <a:lnTo>
                      <a:pt x="3135" y="141"/>
                    </a:lnTo>
                    <a:cubicBezTo>
                      <a:pt x="2934" y="41"/>
                      <a:pt x="2733" y="1"/>
                      <a:pt x="24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9"/>
              <p:cNvSpPr/>
              <p:nvPr/>
            </p:nvSpPr>
            <p:spPr>
              <a:xfrm>
                <a:off x="4423680" y="3858674"/>
                <a:ext cx="49220" cy="27019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2030" extrusionOk="0">
                    <a:moveTo>
                      <a:pt x="1588" y="0"/>
                    </a:moveTo>
                    <a:cubicBezTo>
                      <a:pt x="1427" y="0"/>
                      <a:pt x="1246" y="20"/>
                      <a:pt x="1065" y="60"/>
                    </a:cubicBezTo>
                    <a:cubicBezTo>
                      <a:pt x="864" y="101"/>
                      <a:pt x="684" y="161"/>
                      <a:pt x="503" y="281"/>
                    </a:cubicBezTo>
                    <a:cubicBezTo>
                      <a:pt x="201" y="442"/>
                      <a:pt x="41" y="663"/>
                      <a:pt x="0" y="904"/>
                    </a:cubicBezTo>
                    <a:lnTo>
                      <a:pt x="422" y="904"/>
                    </a:lnTo>
                    <a:cubicBezTo>
                      <a:pt x="442" y="804"/>
                      <a:pt x="463" y="724"/>
                      <a:pt x="523" y="643"/>
                    </a:cubicBezTo>
                    <a:cubicBezTo>
                      <a:pt x="583" y="563"/>
                      <a:pt x="664" y="503"/>
                      <a:pt x="784" y="442"/>
                    </a:cubicBezTo>
                    <a:cubicBezTo>
                      <a:pt x="925" y="342"/>
                      <a:pt x="1086" y="302"/>
                      <a:pt x="1246" y="281"/>
                    </a:cubicBezTo>
                    <a:cubicBezTo>
                      <a:pt x="1407" y="281"/>
                      <a:pt x="1528" y="302"/>
                      <a:pt x="1668" y="362"/>
                    </a:cubicBezTo>
                    <a:cubicBezTo>
                      <a:pt x="1809" y="442"/>
                      <a:pt x="1869" y="523"/>
                      <a:pt x="1849" y="623"/>
                    </a:cubicBezTo>
                    <a:cubicBezTo>
                      <a:pt x="1829" y="724"/>
                      <a:pt x="1749" y="824"/>
                      <a:pt x="1608" y="904"/>
                    </a:cubicBezTo>
                    <a:lnTo>
                      <a:pt x="1447" y="985"/>
                    </a:lnTo>
                    <a:lnTo>
                      <a:pt x="1688" y="1166"/>
                    </a:lnTo>
                    <a:lnTo>
                      <a:pt x="1909" y="1045"/>
                    </a:lnTo>
                    <a:cubicBezTo>
                      <a:pt x="2090" y="925"/>
                      <a:pt x="2271" y="864"/>
                      <a:pt x="2432" y="844"/>
                    </a:cubicBezTo>
                    <a:cubicBezTo>
                      <a:pt x="2459" y="841"/>
                      <a:pt x="2488" y="839"/>
                      <a:pt x="2516" y="839"/>
                    </a:cubicBezTo>
                    <a:cubicBezTo>
                      <a:pt x="2655" y="839"/>
                      <a:pt x="2805" y="878"/>
                      <a:pt x="2954" y="945"/>
                    </a:cubicBezTo>
                    <a:cubicBezTo>
                      <a:pt x="3095" y="1025"/>
                      <a:pt x="3175" y="1125"/>
                      <a:pt x="3175" y="1226"/>
                    </a:cubicBezTo>
                    <a:cubicBezTo>
                      <a:pt x="3155" y="1347"/>
                      <a:pt x="3055" y="1447"/>
                      <a:pt x="2874" y="1547"/>
                    </a:cubicBezTo>
                    <a:cubicBezTo>
                      <a:pt x="2753" y="1628"/>
                      <a:pt x="2633" y="1668"/>
                      <a:pt x="2492" y="1708"/>
                    </a:cubicBezTo>
                    <a:cubicBezTo>
                      <a:pt x="2351" y="1748"/>
                      <a:pt x="2191" y="1769"/>
                      <a:pt x="1990" y="1769"/>
                    </a:cubicBezTo>
                    <a:lnTo>
                      <a:pt x="1970" y="2030"/>
                    </a:lnTo>
                    <a:cubicBezTo>
                      <a:pt x="2191" y="2010"/>
                      <a:pt x="2412" y="1990"/>
                      <a:pt x="2613" y="1929"/>
                    </a:cubicBezTo>
                    <a:cubicBezTo>
                      <a:pt x="2814" y="1869"/>
                      <a:pt x="3015" y="1809"/>
                      <a:pt x="3175" y="1688"/>
                    </a:cubicBezTo>
                    <a:cubicBezTo>
                      <a:pt x="3376" y="1588"/>
                      <a:pt x="3517" y="1467"/>
                      <a:pt x="3597" y="1347"/>
                    </a:cubicBezTo>
                    <a:cubicBezTo>
                      <a:pt x="3678" y="1226"/>
                      <a:pt x="3698" y="1105"/>
                      <a:pt x="3658" y="985"/>
                    </a:cubicBezTo>
                    <a:cubicBezTo>
                      <a:pt x="3617" y="884"/>
                      <a:pt x="3517" y="784"/>
                      <a:pt x="3356" y="703"/>
                    </a:cubicBezTo>
                    <a:cubicBezTo>
                      <a:pt x="3206" y="620"/>
                      <a:pt x="3041" y="578"/>
                      <a:pt x="2851" y="578"/>
                    </a:cubicBezTo>
                    <a:cubicBezTo>
                      <a:pt x="2813" y="578"/>
                      <a:pt x="2773" y="580"/>
                      <a:pt x="2733" y="583"/>
                    </a:cubicBezTo>
                    <a:cubicBezTo>
                      <a:pt x="2512" y="603"/>
                      <a:pt x="2291" y="663"/>
                      <a:pt x="2070" y="764"/>
                    </a:cubicBezTo>
                    <a:cubicBezTo>
                      <a:pt x="2211" y="643"/>
                      <a:pt x="2271" y="523"/>
                      <a:pt x="2271" y="422"/>
                    </a:cubicBezTo>
                    <a:cubicBezTo>
                      <a:pt x="2271" y="302"/>
                      <a:pt x="2191" y="201"/>
                      <a:pt x="2030" y="121"/>
                    </a:cubicBezTo>
                    <a:cubicBezTo>
                      <a:pt x="1909" y="60"/>
                      <a:pt x="1769" y="20"/>
                      <a:pt x="15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9"/>
              <p:cNvSpPr/>
              <p:nvPr/>
            </p:nvSpPr>
            <p:spPr>
              <a:xfrm>
                <a:off x="4456306" y="3840611"/>
                <a:ext cx="47889" cy="25156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1890" extrusionOk="0">
                    <a:moveTo>
                      <a:pt x="1213" y="277"/>
                    </a:moveTo>
                    <a:cubicBezTo>
                      <a:pt x="1275" y="277"/>
                      <a:pt x="1340" y="282"/>
                      <a:pt x="1408" y="292"/>
                    </a:cubicBezTo>
                    <a:cubicBezTo>
                      <a:pt x="1669" y="312"/>
                      <a:pt x="1970" y="433"/>
                      <a:pt x="2352" y="614"/>
                    </a:cubicBezTo>
                    <a:cubicBezTo>
                      <a:pt x="2734" y="815"/>
                      <a:pt x="2955" y="975"/>
                      <a:pt x="3035" y="1136"/>
                    </a:cubicBezTo>
                    <a:cubicBezTo>
                      <a:pt x="3116" y="1277"/>
                      <a:pt x="3055" y="1397"/>
                      <a:pt x="2875" y="1498"/>
                    </a:cubicBezTo>
                    <a:cubicBezTo>
                      <a:pt x="2707" y="1582"/>
                      <a:pt x="2526" y="1623"/>
                      <a:pt x="2319" y="1623"/>
                    </a:cubicBezTo>
                    <a:cubicBezTo>
                      <a:pt x="2277" y="1623"/>
                      <a:pt x="2235" y="1622"/>
                      <a:pt x="2191" y="1618"/>
                    </a:cubicBezTo>
                    <a:cubicBezTo>
                      <a:pt x="1930" y="1578"/>
                      <a:pt x="1629" y="1458"/>
                      <a:pt x="1247" y="1257"/>
                    </a:cubicBezTo>
                    <a:cubicBezTo>
                      <a:pt x="865" y="1076"/>
                      <a:pt x="644" y="895"/>
                      <a:pt x="564" y="774"/>
                    </a:cubicBezTo>
                    <a:cubicBezTo>
                      <a:pt x="483" y="634"/>
                      <a:pt x="544" y="493"/>
                      <a:pt x="724" y="393"/>
                    </a:cubicBezTo>
                    <a:cubicBezTo>
                      <a:pt x="873" y="318"/>
                      <a:pt x="1034" y="277"/>
                      <a:pt x="1213" y="277"/>
                    </a:cubicBezTo>
                    <a:close/>
                    <a:moveTo>
                      <a:pt x="1319" y="1"/>
                    </a:moveTo>
                    <a:cubicBezTo>
                      <a:pt x="1007" y="1"/>
                      <a:pt x="711" y="84"/>
                      <a:pt x="443" y="252"/>
                    </a:cubicBezTo>
                    <a:cubicBezTo>
                      <a:pt x="122" y="433"/>
                      <a:pt x="1" y="634"/>
                      <a:pt x="61" y="855"/>
                    </a:cubicBezTo>
                    <a:cubicBezTo>
                      <a:pt x="142" y="1056"/>
                      <a:pt x="383" y="1277"/>
                      <a:pt x="825" y="1498"/>
                    </a:cubicBezTo>
                    <a:cubicBezTo>
                      <a:pt x="1267" y="1739"/>
                      <a:pt x="1689" y="1860"/>
                      <a:pt x="2071" y="1880"/>
                    </a:cubicBezTo>
                    <a:cubicBezTo>
                      <a:pt x="2138" y="1886"/>
                      <a:pt x="2204" y="1890"/>
                      <a:pt x="2268" y="1890"/>
                    </a:cubicBezTo>
                    <a:cubicBezTo>
                      <a:pt x="2592" y="1890"/>
                      <a:pt x="2888" y="1806"/>
                      <a:pt x="3156" y="1638"/>
                    </a:cubicBezTo>
                    <a:cubicBezTo>
                      <a:pt x="3477" y="1458"/>
                      <a:pt x="3598" y="1257"/>
                      <a:pt x="3518" y="1056"/>
                    </a:cubicBezTo>
                    <a:cubicBezTo>
                      <a:pt x="3457" y="835"/>
                      <a:pt x="3196" y="614"/>
                      <a:pt x="2774" y="373"/>
                    </a:cubicBezTo>
                    <a:cubicBezTo>
                      <a:pt x="2332" y="151"/>
                      <a:pt x="1910" y="31"/>
                      <a:pt x="1508" y="11"/>
                    </a:cubicBezTo>
                    <a:cubicBezTo>
                      <a:pt x="1444" y="4"/>
                      <a:pt x="1381" y="1"/>
                      <a:pt x="13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9"/>
              <p:cNvSpPr/>
              <p:nvPr/>
            </p:nvSpPr>
            <p:spPr>
              <a:xfrm>
                <a:off x="4491620" y="3815067"/>
                <a:ext cx="6607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4964" h="2593" extrusionOk="0">
                    <a:moveTo>
                      <a:pt x="2854" y="1"/>
                    </a:moveTo>
                    <a:cubicBezTo>
                      <a:pt x="2633" y="21"/>
                      <a:pt x="2432" y="61"/>
                      <a:pt x="2251" y="182"/>
                    </a:cubicBezTo>
                    <a:cubicBezTo>
                      <a:pt x="2090" y="262"/>
                      <a:pt x="2010" y="362"/>
                      <a:pt x="1950" y="443"/>
                    </a:cubicBezTo>
                    <a:cubicBezTo>
                      <a:pt x="1910" y="543"/>
                      <a:pt x="1910" y="644"/>
                      <a:pt x="1930" y="764"/>
                    </a:cubicBezTo>
                    <a:cubicBezTo>
                      <a:pt x="1835" y="741"/>
                      <a:pt x="1741" y="731"/>
                      <a:pt x="1647" y="731"/>
                    </a:cubicBezTo>
                    <a:cubicBezTo>
                      <a:pt x="1581" y="731"/>
                      <a:pt x="1514" y="736"/>
                      <a:pt x="1447" y="744"/>
                    </a:cubicBezTo>
                    <a:cubicBezTo>
                      <a:pt x="1287" y="764"/>
                      <a:pt x="1126" y="825"/>
                      <a:pt x="985" y="905"/>
                    </a:cubicBezTo>
                    <a:cubicBezTo>
                      <a:pt x="724" y="1066"/>
                      <a:pt x="623" y="1247"/>
                      <a:pt x="684" y="1468"/>
                    </a:cubicBezTo>
                    <a:lnTo>
                      <a:pt x="342" y="1327"/>
                    </a:lnTo>
                    <a:lnTo>
                      <a:pt x="0" y="1528"/>
                    </a:lnTo>
                    <a:lnTo>
                      <a:pt x="2070" y="2593"/>
                    </a:lnTo>
                    <a:lnTo>
                      <a:pt x="2472" y="2372"/>
                    </a:lnTo>
                    <a:lnTo>
                      <a:pt x="1005" y="1608"/>
                    </a:lnTo>
                    <a:cubicBezTo>
                      <a:pt x="965" y="1488"/>
                      <a:pt x="965" y="1407"/>
                      <a:pt x="965" y="1327"/>
                    </a:cubicBezTo>
                    <a:cubicBezTo>
                      <a:pt x="985" y="1247"/>
                      <a:pt x="1066" y="1186"/>
                      <a:pt x="1166" y="1106"/>
                    </a:cubicBezTo>
                    <a:cubicBezTo>
                      <a:pt x="1272" y="1048"/>
                      <a:pt x="1383" y="1018"/>
                      <a:pt x="1499" y="1018"/>
                    </a:cubicBezTo>
                    <a:cubicBezTo>
                      <a:pt x="1624" y="1018"/>
                      <a:pt x="1754" y="1053"/>
                      <a:pt x="1889" y="1126"/>
                    </a:cubicBezTo>
                    <a:lnTo>
                      <a:pt x="3316" y="1870"/>
                    </a:lnTo>
                    <a:lnTo>
                      <a:pt x="3718" y="1648"/>
                    </a:lnTo>
                    <a:lnTo>
                      <a:pt x="2251" y="885"/>
                    </a:lnTo>
                    <a:cubicBezTo>
                      <a:pt x="2211" y="764"/>
                      <a:pt x="2211" y="664"/>
                      <a:pt x="2231" y="604"/>
                    </a:cubicBezTo>
                    <a:cubicBezTo>
                      <a:pt x="2251" y="523"/>
                      <a:pt x="2311" y="443"/>
                      <a:pt x="2432" y="382"/>
                    </a:cubicBezTo>
                    <a:cubicBezTo>
                      <a:pt x="2529" y="325"/>
                      <a:pt x="2634" y="294"/>
                      <a:pt x="2747" y="294"/>
                    </a:cubicBezTo>
                    <a:cubicBezTo>
                      <a:pt x="2869" y="294"/>
                      <a:pt x="3000" y="330"/>
                      <a:pt x="3135" y="403"/>
                    </a:cubicBezTo>
                    <a:lnTo>
                      <a:pt x="4582" y="1146"/>
                    </a:lnTo>
                    <a:lnTo>
                      <a:pt x="4964" y="905"/>
                    </a:lnTo>
                    <a:lnTo>
                      <a:pt x="3497" y="141"/>
                    </a:lnTo>
                    <a:cubicBezTo>
                      <a:pt x="3296" y="41"/>
                      <a:pt x="3095" y="1"/>
                      <a:pt x="28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9"/>
              <p:cNvSpPr/>
              <p:nvPr/>
            </p:nvSpPr>
            <p:spPr>
              <a:xfrm>
                <a:off x="4528531" y="3797416"/>
                <a:ext cx="45214" cy="23545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1769" extrusionOk="0">
                    <a:moveTo>
                      <a:pt x="402" y="0"/>
                    </a:moveTo>
                    <a:cubicBezTo>
                      <a:pt x="302" y="0"/>
                      <a:pt x="222" y="21"/>
                      <a:pt x="141" y="81"/>
                    </a:cubicBezTo>
                    <a:cubicBezTo>
                      <a:pt x="61" y="121"/>
                      <a:pt x="21" y="181"/>
                      <a:pt x="1" y="221"/>
                    </a:cubicBezTo>
                    <a:cubicBezTo>
                      <a:pt x="1" y="282"/>
                      <a:pt x="41" y="322"/>
                      <a:pt x="101" y="362"/>
                    </a:cubicBezTo>
                    <a:cubicBezTo>
                      <a:pt x="181" y="402"/>
                      <a:pt x="262" y="422"/>
                      <a:pt x="362" y="422"/>
                    </a:cubicBezTo>
                    <a:cubicBezTo>
                      <a:pt x="463" y="402"/>
                      <a:pt x="543" y="382"/>
                      <a:pt x="624" y="322"/>
                    </a:cubicBezTo>
                    <a:cubicBezTo>
                      <a:pt x="704" y="282"/>
                      <a:pt x="764" y="242"/>
                      <a:pt x="764" y="181"/>
                    </a:cubicBezTo>
                    <a:cubicBezTo>
                      <a:pt x="764" y="121"/>
                      <a:pt x="744" y="81"/>
                      <a:pt x="664" y="41"/>
                    </a:cubicBezTo>
                    <a:cubicBezTo>
                      <a:pt x="603" y="0"/>
                      <a:pt x="503" y="0"/>
                      <a:pt x="402" y="0"/>
                    </a:cubicBezTo>
                    <a:close/>
                    <a:moveTo>
                      <a:pt x="1327" y="483"/>
                    </a:moveTo>
                    <a:lnTo>
                      <a:pt x="925" y="704"/>
                    </a:lnTo>
                    <a:lnTo>
                      <a:pt x="2995" y="1769"/>
                    </a:lnTo>
                    <a:lnTo>
                      <a:pt x="3397" y="1548"/>
                    </a:lnTo>
                    <a:lnTo>
                      <a:pt x="1327" y="4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9"/>
              <p:cNvSpPr/>
              <p:nvPr/>
            </p:nvSpPr>
            <p:spPr>
              <a:xfrm>
                <a:off x="4557150" y="3786128"/>
                <a:ext cx="50565" cy="2547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914" extrusionOk="0">
                    <a:moveTo>
                      <a:pt x="1760" y="1"/>
                    </a:moveTo>
                    <a:cubicBezTo>
                      <a:pt x="1730" y="1"/>
                      <a:pt x="1700" y="2"/>
                      <a:pt x="1669" y="4"/>
                    </a:cubicBezTo>
                    <a:cubicBezTo>
                      <a:pt x="1448" y="4"/>
                      <a:pt x="1227" y="85"/>
                      <a:pt x="1026" y="205"/>
                    </a:cubicBezTo>
                    <a:cubicBezTo>
                      <a:pt x="885" y="286"/>
                      <a:pt x="784" y="366"/>
                      <a:pt x="724" y="487"/>
                    </a:cubicBezTo>
                    <a:cubicBezTo>
                      <a:pt x="664" y="587"/>
                      <a:pt x="644" y="688"/>
                      <a:pt x="684" y="788"/>
                    </a:cubicBezTo>
                    <a:lnTo>
                      <a:pt x="342" y="647"/>
                    </a:lnTo>
                    <a:lnTo>
                      <a:pt x="1" y="848"/>
                    </a:lnTo>
                    <a:lnTo>
                      <a:pt x="2071" y="1913"/>
                    </a:lnTo>
                    <a:lnTo>
                      <a:pt x="2472" y="1692"/>
                    </a:lnTo>
                    <a:lnTo>
                      <a:pt x="1005" y="929"/>
                    </a:lnTo>
                    <a:cubicBezTo>
                      <a:pt x="965" y="808"/>
                      <a:pt x="945" y="728"/>
                      <a:pt x="985" y="627"/>
                    </a:cubicBezTo>
                    <a:cubicBezTo>
                      <a:pt x="1005" y="547"/>
                      <a:pt x="1086" y="467"/>
                      <a:pt x="1206" y="406"/>
                    </a:cubicBezTo>
                    <a:cubicBezTo>
                      <a:pt x="1327" y="326"/>
                      <a:pt x="1448" y="286"/>
                      <a:pt x="1568" y="286"/>
                    </a:cubicBezTo>
                    <a:cubicBezTo>
                      <a:pt x="1689" y="286"/>
                      <a:pt x="1829" y="326"/>
                      <a:pt x="1970" y="406"/>
                    </a:cubicBezTo>
                    <a:lnTo>
                      <a:pt x="3397" y="1130"/>
                    </a:lnTo>
                    <a:lnTo>
                      <a:pt x="3799" y="909"/>
                    </a:lnTo>
                    <a:lnTo>
                      <a:pt x="2312" y="145"/>
                    </a:lnTo>
                    <a:cubicBezTo>
                      <a:pt x="2137" y="58"/>
                      <a:pt x="1962" y="1"/>
                      <a:pt x="1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9"/>
              <p:cNvSpPr/>
              <p:nvPr/>
            </p:nvSpPr>
            <p:spPr>
              <a:xfrm>
                <a:off x="4752144" y="3840744"/>
                <a:ext cx="44948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1589" extrusionOk="0">
                    <a:moveTo>
                      <a:pt x="744" y="1"/>
                    </a:moveTo>
                    <a:lnTo>
                      <a:pt x="403" y="202"/>
                    </a:lnTo>
                    <a:lnTo>
                      <a:pt x="1" y="985"/>
                    </a:lnTo>
                    <a:lnTo>
                      <a:pt x="423" y="1026"/>
                    </a:lnTo>
                    <a:lnTo>
                      <a:pt x="724" y="443"/>
                    </a:lnTo>
                    <a:lnTo>
                      <a:pt x="2975" y="1588"/>
                    </a:lnTo>
                    <a:lnTo>
                      <a:pt x="3377" y="1367"/>
                    </a:lnTo>
                    <a:lnTo>
                      <a:pt x="74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9"/>
              <p:cNvSpPr/>
              <p:nvPr/>
            </p:nvSpPr>
            <p:spPr>
              <a:xfrm>
                <a:off x="4772483" y="3822561"/>
                <a:ext cx="51097" cy="29695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2231" extrusionOk="0">
                    <a:moveTo>
                      <a:pt x="1568" y="0"/>
                    </a:moveTo>
                    <a:lnTo>
                      <a:pt x="0" y="905"/>
                    </a:lnTo>
                    <a:lnTo>
                      <a:pt x="1326" y="1588"/>
                    </a:lnTo>
                    <a:lnTo>
                      <a:pt x="1628" y="1407"/>
                    </a:lnTo>
                    <a:cubicBezTo>
                      <a:pt x="1668" y="1367"/>
                      <a:pt x="1728" y="1307"/>
                      <a:pt x="1769" y="1266"/>
                    </a:cubicBezTo>
                    <a:cubicBezTo>
                      <a:pt x="1809" y="1226"/>
                      <a:pt x="1869" y="1166"/>
                      <a:pt x="1949" y="1126"/>
                    </a:cubicBezTo>
                    <a:cubicBezTo>
                      <a:pt x="2110" y="1045"/>
                      <a:pt x="2291" y="985"/>
                      <a:pt x="2472" y="965"/>
                    </a:cubicBezTo>
                    <a:cubicBezTo>
                      <a:pt x="2653" y="965"/>
                      <a:pt x="2834" y="1005"/>
                      <a:pt x="3014" y="1106"/>
                    </a:cubicBezTo>
                    <a:cubicBezTo>
                      <a:pt x="3215" y="1206"/>
                      <a:pt x="3316" y="1307"/>
                      <a:pt x="3316" y="1427"/>
                    </a:cubicBezTo>
                    <a:cubicBezTo>
                      <a:pt x="3316" y="1548"/>
                      <a:pt x="3215" y="1648"/>
                      <a:pt x="3035" y="1769"/>
                    </a:cubicBezTo>
                    <a:cubicBezTo>
                      <a:pt x="2914" y="1829"/>
                      <a:pt x="2773" y="1889"/>
                      <a:pt x="2633" y="1929"/>
                    </a:cubicBezTo>
                    <a:cubicBezTo>
                      <a:pt x="2492" y="1950"/>
                      <a:pt x="2351" y="1990"/>
                      <a:pt x="2170" y="1990"/>
                    </a:cubicBezTo>
                    <a:lnTo>
                      <a:pt x="2150" y="2231"/>
                    </a:lnTo>
                    <a:cubicBezTo>
                      <a:pt x="2371" y="2231"/>
                      <a:pt x="2592" y="2191"/>
                      <a:pt x="2773" y="2150"/>
                    </a:cubicBezTo>
                    <a:cubicBezTo>
                      <a:pt x="2974" y="2090"/>
                      <a:pt x="3155" y="2010"/>
                      <a:pt x="3336" y="1909"/>
                    </a:cubicBezTo>
                    <a:cubicBezTo>
                      <a:pt x="3537" y="1789"/>
                      <a:pt x="3657" y="1668"/>
                      <a:pt x="3738" y="1548"/>
                    </a:cubicBezTo>
                    <a:cubicBezTo>
                      <a:pt x="3818" y="1427"/>
                      <a:pt x="3838" y="1307"/>
                      <a:pt x="3778" y="1186"/>
                    </a:cubicBezTo>
                    <a:cubicBezTo>
                      <a:pt x="3738" y="1065"/>
                      <a:pt x="3617" y="965"/>
                      <a:pt x="3457" y="864"/>
                    </a:cubicBezTo>
                    <a:cubicBezTo>
                      <a:pt x="3195" y="744"/>
                      <a:pt x="2914" y="684"/>
                      <a:pt x="2613" y="684"/>
                    </a:cubicBezTo>
                    <a:cubicBezTo>
                      <a:pt x="2311" y="704"/>
                      <a:pt x="2050" y="764"/>
                      <a:pt x="1789" y="925"/>
                    </a:cubicBezTo>
                    <a:cubicBezTo>
                      <a:pt x="1628" y="1005"/>
                      <a:pt x="1507" y="1126"/>
                      <a:pt x="1427" y="1246"/>
                    </a:cubicBezTo>
                    <a:lnTo>
                      <a:pt x="663" y="844"/>
                    </a:lnTo>
                    <a:lnTo>
                      <a:pt x="1789" y="181"/>
                    </a:lnTo>
                    <a:lnTo>
                      <a:pt x="15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9"/>
              <p:cNvSpPr/>
              <p:nvPr/>
            </p:nvSpPr>
            <p:spPr>
              <a:xfrm>
                <a:off x="4810193" y="3800624"/>
                <a:ext cx="6607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4964" h="2593" extrusionOk="0">
                    <a:moveTo>
                      <a:pt x="2854" y="1"/>
                    </a:moveTo>
                    <a:cubicBezTo>
                      <a:pt x="2633" y="1"/>
                      <a:pt x="2412" y="61"/>
                      <a:pt x="2231" y="181"/>
                    </a:cubicBezTo>
                    <a:cubicBezTo>
                      <a:pt x="2090" y="262"/>
                      <a:pt x="1990" y="362"/>
                      <a:pt x="1950" y="443"/>
                    </a:cubicBezTo>
                    <a:cubicBezTo>
                      <a:pt x="1910" y="543"/>
                      <a:pt x="1889" y="644"/>
                      <a:pt x="1930" y="764"/>
                    </a:cubicBezTo>
                    <a:cubicBezTo>
                      <a:pt x="1836" y="741"/>
                      <a:pt x="1741" y="731"/>
                      <a:pt x="1643" y="731"/>
                    </a:cubicBezTo>
                    <a:cubicBezTo>
                      <a:pt x="1574" y="731"/>
                      <a:pt x="1502" y="736"/>
                      <a:pt x="1427" y="744"/>
                    </a:cubicBezTo>
                    <a:cubicBezTo>
                      <a:pt x="1267" y="764"/>
                      <a:pt x="1126" y="824"/>
                      <a:pt x="985" y="905"/>
                    </a:cubicBezTo>
                    <a:cubicBezTo>
                      <a:pt x="704" y="1066"/>
                      <a:pt x="603" y="1246"/>
                      <a:pt x="664" y="1467"/>
                    </a:cubicBezTo>
                    <a:lnTo>
                      <a:pt x="342" y="1327"/>
                    </a:lnTo>
                    <a:lnTo>
                      <a:pt x="1" y="1528"/>
                    </a:lnTo>
                    <a:lnTo>
                      <a:pt x="2070" y="2593"/>
                    </a:lnTo>
                    <a:lnTo>
                      <a:pt x="2452" y="2372"/>
                    </a:lnTo>
                    <a:lnTo>
                      <a:pt x="985" y="1608"/>
                    </a:lnTo>
                    <a:cubicBezTo>
                      <a:pt x="965" y="1488"/>
                      <a:pt x="945" y="1407"/>
                      <a:pt x="965" y="1327"/>
                    </a:cubicBezTo>
                    <a:cubicBezTo>
                      <a:pt x="985" y="1246"/>
                      <a:pt x="1045" y="1166"/>
                      <a:pt x="1166" y="1106"/>
                    </a:cubicBezTo>
                    <a:cubicBezTo>
                      <a:pt x="1263" y="1048"/>
                      <a:pt x="1369" y="1018"/>
                      <a:pt x="1484" y="1018"/>
                    </a:cubicBezTo>
                    <a:cubicBezTo>
                      <a:pt x="1608" y="1018"/>
                      <a:pt x="1743" y="1053"/>
                      <a:pt x="1889" y="1126"/>
                    </a:cubicBezTo>
                    <a:lnTo>
                      <a:pt x="3316" y="1869"/>
                    </a:lnTo>
                    <a:lnTo>
                      <a:pt x="3718" y="1628"/>
                    </a:lnTo>
                    <a:lnTo>
                      <a:pt x="2251" y="885"/>
                    </a:lnTo>
                    <a:cubicBezTo>
                      <a:pt x="2211" y="764"/>
                      <a:pt x="2191" y="664"/>
                      <a:pt x="2211" y="583"/>
                    </a:cubicBezTo>
                    <a:cubicBezTo>
                      <a:pt x="2231" y="523"/>
                      <a:pt x="2311" y="443"/>
                      <a:pt x="2412" y="382"/>
                    </a:cubicBezTo>
                    <a:cubicBezTo>
                      <a:pt x="2518" y="324"/>
                      <a:pt x="2629" y="294"/>
                      <a:pt x="2745" y="294"/>
                    </a:cubicBezTo>
                    <a:cubicBezTo>
                      <a:pt x="2869" y="294"/>
                      <a:pt x="3000" y="329"/>
                      <a:pt x="3135" y="402"/>
                    </a:cubicBezTo>
                    <a:lnTo>
                      <a:pt x="4562" y="1146"/>
                    </a:lnTo>
                    <a:lnTo>
                      <a:pt x="4964" y="905"/>
                    </a:lnTo>
                    <a:lnTo>
                      <a:pt x="3477" y="141"/>
                    </a:lnTo>
                    <a:cubicBezTo>
                      <a:pt x="3296" y="41"/>
                      <a:pt x="3075" y="1"/>
                      <a:pt x="28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9"/>
              <p:cNvSpPr/>
              <p:nvPr/>
            </p:nvSpPr>
            <p:spPr>
              <a:xfrm>
                <a:off x="4847105" y="3782867"/>
                <a:ext cx="45214" cy="23652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1777" extrusionOk="0">
                    <a:moveTo>
                      <a:pt x="479" y="0"/>
                    </a:moveTo>
                    <a:cubicBezTo>
                      <a:pt x="455" y="0"/>
                      <a:pt x="429" y="3"/>
                      <a:pt x="403" y="8"/>
                    </a:cubicBezTo>
                    <a:cubicBezTo>
                      <a:pt x="302" y="8"/>
                      <a:pt x="202" y="28"/>
                      <a:pt x="121" y="89"/>
                    </a:cubicBezTo>
                    <a:cubicBezTo>
                      <a:pt x="41" y="129"/>
                      <a:pt x="1" y="189"/>
                      <a:pt x="1" y="229"/>
                    </a:cubicBezTo>
                    <a:cubicBezTo>
                      <a:pt x="1" y="290"/>
                      <a:pt x="21" y="330"/>
                      <a:pt x="101" y="370"/>
                    </a:cubicBezTo>
                    <a:cubicBezTo>
                      <a:pt x="145" y="399"/>
                      <a:pt x="211" y="418"/>
                      <a:pt x="274" y="418"/>
                    </a:cubicBezTo>
                    <a:cubicBezTo>
                      <a:pt x="298" y="418"/>
                      <a:pt x="321" y="416"/>
                      <a:pt x="342" y="410"/>
                    </a:cubicBezTo>
                    <a:cubicBezTo>
                      <a:pt x="443" y="410"/>
                      <a:pt x="543" y="390"/>
                      <a:pt x="624" y="330"/>
                    </a:cubicBezTo>
                    <a:cubicBezTo>
                      <a:pt x="704" y="290"/>
                      <a:pt x="744" y="229"/>
                      <a:pt x="744" y="189"/>
                    </a:cubicBezTo>
                    <a:cubicBezTo>
                      <a:pt x="764" y="129"/>
                      <a:pt x="724" y="89"/>
                      <a:pt x="664" y="48"/>
                    </a:cubicBezTo>
                    <a:cubicBezTo>
                      <a:pt x="605" y="19"/>
                      <a:pt x="546" y="0"/>
                      <a:pt x="479" y="0"/>
                    </a:cubicBezTo>
                    <a:close/>
                    <a:moveTo>
                      <a:pt x="1327" y="470"/>
                    </a:moveTo>
                    <a:lnTo>
                      <a:pt x="925" y="712"/>
                    </a:lnTo>
                    <a:lnTo>
                      <a:pt x="2995" y="1777"/>
                    </a:lnTo>
                    <a:lnTo>
                      <a:pt x="3397" y="1556"/>
                    </a:lnTo>
                    <a:lnTo>
                      <a:pt x="1327" y="4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9"/>
              <p:cNvSpPr/>
              <p:nvPr/>
            </p:nvSpPr>
            <p:spPr>
              <a:xfrm>
                <a:off x="4875457" y="3771685"/>
                <a:ext cx="50565" cy="2547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914" extrusionOk="0">
                    <a:moveTo>
                      <a:pt x="1774" y="0"/>
                    </a:moveTo>
                    <a:cubicBezTo>
                      <a:pt x="1746" y="0"/>
                      <a:pt x="1717" y="2"/>
                      <a:pt x="1689" y="4"/>
                    </a:cubicBezTo>
                    <a:cubicBezTo>
                      <a:pt x="1448" y="4"/>
                      <a:pt x="1247" y="85"/>
                      <a:pt x="1026" y="205"/>
                    </a:cubicBezTo>
                    <a:cubicBezTo>
                      <a:pt x="885" y="286"/>
                      <a:pt x="784" y="366"/>
                      <a:pt x="724" y="466"/>
                    </a:cubicBezTo>
                    <a:cubicBezTo>
                      <a:pt x="664" y="587"/>
                      <a:pt x="664" y="688"/>
                      <a:pt x="684" y="788"/>
                    </a:cubicBezTo>
                    <a:lnTo>
                      <a:pt x="342" y="647"/>
                    </a:lnTo>
                    <a:lnTo>
                      <a:pt x="1" y="848"/>
                    </a:lnTo>
                    <a:lnTo>
                      <a:pt x="2071" y="1913"/>
                    </a:lnTo>
                    <a:lnTo>
                      <a:pt x="2472" y="1672"/>
                    </a:lnTo>
                    <a:lnTo>
                      <a:pt x="1005" y="929"/>
                    </a:lnTo>
                    <a:cubicBezTo>
                      <a:pt x="965" y="808"/>
                      <a:pt x="965" y="728"/>
                      <a:pt x="985" y="627"/>
                    </a:cubicBezTo>
                    <a:cubicBezTo>
                      <a:pt x="1026" y="547"/>
                      <a:pt x="1106" y="466"/>
                      <a:pt x="1227" y="406"/>
                    </a:cubicBezTo>
                    <a:cubicBezTo>
                      <a:pt x="1347" y="326"/>
                      <a:pt x="1448" y="286"/>
                      <a:pt x="1568" y="286"/>
                    </a:cubicBezTo>
                    <a:cubicBezTo>
                      <a:pt x="1689" y="286"/>
                      <a:pt x="1829" y="326"/>
                      <a:pt x="1970" y="386"/>
                    </a:cubicBezTo>
                    <a:lnTo>
                      <a:pt x="3417" y="1130"/>
                    </a:lnTo>
                    <a:lnTo>
                      <a:pt x="3799" y="909"/>
                    </a:lnTo>
                    <a:lnTo>
                      <a:pt x="2332" y="145"/>
                    </a:lnTo>
                    <a:cubicBezTo>
                      <a:pt x="2157" y="57"/>
                      <a:pt x="1967" y="0"/>
                      <a:pt x="17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9"/>
              <p:cNvSpPr/>
              <p:nvPr/>
            </p:nvSpPr>
            <p:spPr>
              <a:xfrm>
                <a:off x="4708018" y="4136478"/>
                <a:ext cx="54039" cy="28204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2119" extrusionOk="0">
                    <a:moveTo>
                      <a:pt x="1462" y="1"/>
                    </a:moveTo>
                    <a:cubicBezTo>
                      <a:pt x="1329" y="1"/>
                      <a:pt x="1192" y="20"/>
                      <a:pt x="1045" y="49"/>
                    </a:cubicBezTo>
                    <a:cubicBezTo>
                      <a:pt x="864" y="89"/>
                      <a:pt x="684" y="170"/>
                      <a:pt x="503" y="270"/>
                    </a:cubicBezTo>
                    <a:cubicBezTo>
                      <a:pt x="322" y="370"/>
                      <a:pt x="201" y="471"/>
                      <a:pt x="121" y="592"/>
                    </a:cubicBezTo>
                    <a:cubicBezTo>
                      <a:pt x="40" y="712"/>
                      <a:pt x="0" y="833"/>
                      <a:pt x="20" y="973"/>
                    </a:cubicBezTo>
                    <a:lnTo>
                      <a:pt x="462" y="933"/>
                    </a:lnTo>
                    <a:cubicBezTo>
                      <a:pt x="462" y="813"/>
                      <a:pt x="483" y="712"/>
                      <a:pt x="543" y="652"/>
                    </a:cubicBezTo>
                    <a:cubicBezTo>
                      <a:pt x="583" y="571"/>
                      <a:pt x="663" y="491"/>
                      <a:pt x="784" y="431"/>
                    </a:cubicBezTo>
                    <a:cubicBezTo>
                      <a:pt x="925" y="350"/>
                      <a:pt x="1085" y="290"/>
                      <a:pt x="1246" y="290"/>
                    </a:cubicBezTo>
                    <a:cubicBezTo>
                      <a:pt x="1275" y="287"/>
                      <a:pt x="1302" y="285"/>
                      <a:pt x="1330" y="285"/>
                    </a:cubicBezTo>
                    <a:cubicBezTo>
                      <a:pt x="1457" y="285"/>
                      <a:pt x="1573" y="321"/>
                      <a:pt x="1688" y="370"/>
                    </a:cubicBezTo>
                    <a:cubicBezTo>
                      <a:pt x="1829" y="451"/>
                      <a:pt x="1929" y="551"/>
                      <a:pt x="1990" y="652"/>
                    </a:cubicBezTo>
                    <a:cubicBezTo>
                      <a:pt x="2050" y="752"/>
                      <a:pt x="2070" y="893"/>
                      <a:pt x="2090" y="1074"/>
                    </a:cubicBezTo>
                    <a:cubicBezTo>
                      <a:pt x="2090" y="1255"/>
                      <a:pt x="2090" y="1556"/>
                      <a:pt x="2070" y="1958"/>
                    </a:cubicBezTo>
                    <a:lnTo>
                      <a:pt x="2351" y="2119"/>
                    </a:lnTo>
                    <a:lnTo>
                      <a:pt x="4059" y="1114"/>
                    </a:lnTo>
                    <a:lnTo>
                      <a:pt x="3798" y="933"/>
                    </a:lnTo>
                    <a:lnTo>
                      <a:pt x="2492" y="1697"/>
                    </a:lnTo>
                    <a:cubicBezTo>
                      <a:pt x="2532" y="1335"/>
                      <a:pt x="2552" y="1074"/>
                      <a:pt x="2532" y="893"/>
                    </a:cubicBezTo>
                    <a:cubicBezTo>
                      <a:pt x="2532" y="712"/>
                      <a:pt x="2492" y="551"/>
                      <a:pt x="2432" y="431"/>
                    </a:cubicBezTo>
                    <a:cubicBezTo>
                      <a:pt x="2351" y="310"/>
                      <a:pt x="2251" y="210"/>
                      <a:pt x="2090" y="129"/>
                    </a:cubicBezTo>
                    <a:cubicBezTo>
                      <a:pt x="1950" y="49"/>
                      <a:pt x="1789" y="9"/>
                      <a:pt x="1608" y="9"/>
                    </a:cubicBezTo>
                    <a:cubicBezTo>
                      <a:pt x="1559" y="3"/>
                      <a:pt x="1511" y="1"/>
                      <a:pt x="14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9"/>
              <p:cNvSpPr/>
              <p:nvPr/>
            </p:nvSpPr>
            <p:spPr>
              <a:xfrm>
                <a:off x="4740111" y="4118534"/>
                <a:ext cx="47889" cy="25063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1883" extrusionOk="0">
                    <a:moveTo>
                      <a:pt x="1280" y="267"/>
                    </a:moveTo>
                    <a:cubicBezTo>
                      <a:pt x="1321" y="267"/>
                      <a:pt x="1364" y="268"/>
                      <a:pt x="1407" y="272"/>
                    </a:cubicBezTo>
                    <a:cubicBezTo>
                      <a:pt x="1669" y="312"/>
                      <a:pt x="1970" y="432"/>
                      <a:pt x="2352" y="613"/>
                    </a:cubicBezTo>
                    <a:cubicBezTo>
                      <a:pt x="2734" y="814"/>
                      <a:pt x="2955" y="975"/>
                      <a:pt x="3035" y="1116"/>
                    </a:cubicBezTo>
                    <a:cubicBezTo>
                      <a:pt x="3115" y="1256"/>
                      <a:pt x="3055" y="1397"/>
                      <a:pt x="2874" y="1497"/>
                    </a:cubicBezTo>
                    <a:cubicBezTo>
                      <a:pt x="2707" y="1581"/>
                      <a:pt x="2525" y="1623"/>
                      <a:pt x="2318" y="1623"/>
                    </a:cubicBezTo>
                    <a:cubicBezTo>
                      <a:pt x="2277" y="1623"/>
                      <a:pt x="2235" y="1621"/>
                      <a:pt x="2191" y="1618"/>
                    </a:cubicBezTo>
                    <a:cubicBezTo>
                      <a:pt x="1930" y="1578"/>
                      <a:pt x="1628" y="1457"/>
                      <a:pt x="1247" y="1256"/>
                    </a:cubicBezTo>
                    <a:cubicBezTo>
                      <a:pt x="865" y="1075"/>
                      <a:pt x="644" y="895"/>
                      <a:pt x="563" y="754"/>
                    </a:cubicBezTo>
                    <a:cubicBezTo>
                      <a:pt x="483" y="613"/>
                      <a:pt x="543" y="493"/>
                      <a:pt x="724" y="392"/>
                    </a:cubicBezTo>
                    <a:cubicBezTo>
                      <a:pt x="892" y="308"/>
                      <a:pt x="1073" y="267"/>
                      <a:pt x="1280" y="267"/>
                    </a:cubicBezTo>
                    <a:close/>
                    <a:moveTo>
                      <a:pt x="1319" y="0"/>
                    </a:moveTo>
                    <a:cubicBezTo>
                      <a:pt x="1007" y="0"/>
                      <a:pt x="711" y="84"/>
                      <a:pt x="443" y="252"/>
                    </a:cubicBezTo>
                    <a:cubicBezTo>
                      <a:pt x="121" y="432"/>
                      <a:pt x="1" y="633"/>
                      <a:pt x="61" y="834"/>
                    </a:cubicBezTo>
                    <a:cubicBezTo>
                      <a:pt x="141" y="1055"/>
                      <a:pt x="382" y="1276"/>
                      <a:pt x="825" y="1497"/>
                    </a:cubicBezTo>
                    <a:cubicBezTo>
                      <a:pt x="1267" y="1739"/>
                      <a:pt x="1689" y="1859"/>
                      <a:pt x="2070" y="1879"/>
                    </a:cubicBezTo>
                    <a:cubicBezTo>
                      <a:pt x="2111" y="1881"/>
                      <a:pt x="2150" y="1882"/>
                      <a:pt x="2190" y="1882"/>
                    </a:cubicBezTo>
                    <a:cubicBezTo>
                      <a:pt x="2544" y="1882"/>
                      <a:pt x="2866" y="1801"/>
                      <a:pt x="3156" y="1638"/>
                    </a:cubicBezTo>
                    <a:cubicBezTo>
                      <a:pt x="3477" y="1457"/>
                      <a:pt x="3598" y="1256"/>
                      <a:pt x="3517" y="1035"/>
                    </a:cubicBezTo>
                    <a:cubicBezTo>
                      <a:pt x="3457" y="834"/>
                      <a:pt x="3196" y="613"/>
                      <a:pt x="2774" y="372"/>
                    </a:cubicBezTo>
                    <a:cubicBezTo>
                      <a:pt x="2332" y="151"/>
                      <a:pt x="1910" y="30"/>
                      <a:pt x="1508" y="10"/>
                    </a:cubicBezTo>
                    <a:cubicBezTo>
                      <a:pt x="1444" y="4"/>
                      <a:pt x="1381" y="0"/>
                      <a:pt x="13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9"/>
              <p:cNvSpPr/>
              <p:nvPr/>
            </p:nvSpPr>
            <p:spPr>
              <a:xfrm>
                <a:off x="4775425" y="4092990"/>
                <a:ext cx="6607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4964" h="2593" extrusionOk="0">
                    <a:moveTo>
                      <a:pt x="2874" y="0"/>
                    </a:moveTo>
                    <a:cubicBezTo>
                      <a:pt x="2633" y="0"/>
                      <a:pt x="2432" y="61"/>
                      <a:pt x="2251" y="181"/>
                    </a:cubicBezTo>
                    <a:cubicBezTo>
                      <a:pt x="2090" y="262"/>
                      <a:pt x="2010" y="362"/>
                      <a:pt x="1949" y="442"/>
                    </a:cubicBezTo>
                    <a:cubicBezTo>
                      <a:pt x="1909" y="543"/>
                      <a:pt x="1909" y="643"/>
                      <a:pt x="1929" y="764"/>
                    </a:cubicBezTo>
                    <a:cubicBezTo>
                      <a:pt x="1835" y="740"/>
                      <a:pt x="1741" y="731"/>
                      <a:pt x="1647" y="731"/>
                    </a:cubicBezTo>
                    <a:cubicBezTo>
                      <a:pt x="1580" y="731"/>
                      <a:pt x="1514" y="735"/>
                      <a:pt x="1447" y="744"/>
                    </a:cubicBezTo>
                    <a:cubicBezTo>
                      <a:pt x="1286" y="764"/>
                      <a:pt x="1126" y="824"/>
                      <a:pt x="985" y="905"/>
                    </a:cubicBezTo>
                    <a:cubicBezTo>
                      <a:pt x="724" y="1065"/>
                      <a:pt x="623" y="1246"/>
                      <a:pt x="683" y="1467"/>
                    </a:cubicBezTo>
                    <a:lnTo>
                      <a:pt x="342" y="1327"/>
                    </a:lnTo>
                    <a:lnTo>
                      <a:pt x="0" y="1527"/>
                    </a:lnTo>
                    <a:lnTo>
                      <a:pt x="2070" y="2593"/>
                    </a:lnTo>
                    <a:lnTo>
                      <a:pt x="2472" y="2371"/>
                    </a:lnTo>
                    <a:lnTo>
                      <a:pt x="1005" y="1608"/>
                    </a:lnTo>
                    <a:cubicBezTo>
                      <a:pt x="965" y="1487"/>
                      <a:pt x="965" y="1407"/>
                      <a:pt x="965" y="1327"/>
                    </a:cubicBezTo>
                    <a:cubicBezTo>
                      <a:pt x="985" y="1246"/>
                      <a:pt x="1065" y="1166"/>
                      <a:pt x="1166" y="1106"/>
                    </a:cubicBezTo>
                    <a:cubicBezTo>
                      <a:pt x="1272" y="1048"/>
                      <a:pt x="1383" y="1017"/>
                      <a:pt x="1498" y="1017"/>
                    </a:cubicBezTo>
                    <a:cubicBezTo>
                      <a:pt x="1623" y="1017"/>
                      <a:pt x="1753" y="1053"/>
                      <a:pt x="1889" y="1126"/>
                    </a:cubicBezTo>
                    <a:lnTo>
                      <a:pt x="3316" y="1869"/>
                    </a:lnTo>
                    <a:lnTo>
                      <a:pt x="3718" y="1628"/>
                    </a:lnTo>
                    <a:lnTo>
                      <a:pt x="2251" y="884"/>
                    </a:lnTo>
                    <a:cubicBezTo>
                      <a:pt x="2211" y="764"/>
                      <a:pt x="2211" y="663"/>
                      <a:pt x="2231" y="583"/>
                    </a:cubicBezTo>
                    <a:cubicBezTo>
                      <a:pt x="2251" y="523"/>
                      <a:pt x="2311" y="442"/>
                      <a:pt x="2432" y="382"/>
                    </a:cubicBezTo>
                    <a:cubicBezTo>
                      <a:pt x="2528" y="324"/>
                      <a:pt x="2634" y="294"/>
                      <a:pt x="2749" y="294"/>
                    </a:cubicBezTo>
                    <a:cubicBezTo>
                      <a:pt x="2874" y="294"/>
                      <a:pt x="3009" y="329"/>
                      <a:pt x="3155" y="402"/>
                    </a:cubicBezTo>
                    <a:lnTo>
                      <a:pt x="4582" y="1146"/>
                    </a:lnTo>
                    <a:lnTo>
                      <a:pt x="4964" y="905"/>
                    </a:lnTo>
                    <a:lnTo>
                      <a:pt x="3497" y="141"/>
                    </a:lnTo>
                    <a:cubicBezTo>
                      <a:pt x="3296" y="40"/>
                      <a:pt x="3095" y="0"/>
                      <a:pt x="28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9"/>
              <p:cNvSpPr/>
              <p:nvPr/>
            </p:nvSpPr>
            <p:spPr>
              <a:xfrm>
                <a:off x="4812336" y="4075233"/>
                <a:ext cx="45214" cy="23652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1777" extrusionOk="0">
                    <a:moveTo>
                      <a:pt x="482" y="0"/>
                    </a:moveTo>
                    <a:cubicBezTo>
                      <a:pt x="456" y="0"/>
                      <a:pt x="429" y="3"/>
                      <a:pt x="402" y="8"/>
                    </a:cubicBezTo>
                    <a:cubicBezTo>
                      <a:pt x="302" y="8"/>
                      <a:pt x="221" y="28"/>
                      <a:pt x="141" y="88"/>
                    </a:cubicBezTo>
                    <a:cubicBezTo>
                      <a:pt x="61" y="129"/>
                      <a:pt x="20" y="189"/>
                      <a:pt x="0" y="229"/>
                    </a:cubicBezTo>
                    <a:cubicBezTo>
                      <a:pt x="0" y="289"/>
                      <a:pt x="41" y="330"/>
                      <a:pt x="101" y="370"/>
                    </a:cubicBezTo>
                    <a:cubicBezTo>
                      <a:pt x="160" y="399"/>
                      <a:pt x="218" y="418"/>
                      <a:pt x="285" y="418"/>
                    </a:cubicBezTo>
                    <a:cubicBezTo>
                      <a:pt x="310" y="418"/>
                      <a:pt x="335" y="415"/>
                      <a:pt x="362" y="410"/>
                    </a:cubicBezTo>
                    <a:cubicBezTo>
                      <a:pt x="463" y="410"/>
                      <a:pt x="543" y="390"/>
                      <a:pt x="623" y="330"/>
                    </a:cubicBezTo>
                    <a:cubicBezTo>
                      <a:pt x="704" y="289"/>
                      <a:pt x="764" y="229"/>
                      <a:pt x="764" y="189"/>
                    </a:cubicBezTo>
                    <a:cubicBezTo>
                      <a:pt x="764" y="129"/>
                      <a:pt x="744" y="88"/>
                      <a:pt x="663" y="48"/>
                    </a:cubicBezTo>
                    <a:cubicBezTo>
                      <a:pt x="619" y="19"/>
                      <a:pt x="554" y="0"/>
                      <a:pt x="482" y="0"/>
                    </a:cubicBezTo>
                    <a:close/>
                    <a:moveTo>
                      <a:pt x="1327" y="470"/>
                    </a:moveTo>
                    <a:lnTo>
                      <a:pt x="945" y="711"/>
                    </a:lnTo>
                    <a:lnTo>
                      <a:pt x="2994" y="1776"/>
                    </a:lnTo>
                    <a:lnTo>
                      <a:pt x="3396" y="1555"/>
                    </a:lnTo>
                    <a:lnTo>
                      <a:pt x="1327" y="4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9"/>
              <p:cNvSpPr/>
              <p:nvPr/>
            </p:nvSpPr>
            <p:spPr>
              <a:xfrm>
                <a:off x="4840955" y="4064052"/>
                <a:ext cx="50565" cy="2547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914" extrusionOk="0">
                    <a:moveTo>
                      <a:pt x="1760" y="0"/>
                    </a:moveTo>
                    <a:cubicBezTo>
                      <a:pt x="1730" y="0"/>
                      <a:pt x="1700" y="1"/>
                      <a:pt x="1668" y="4"/>
                    </a:cubicBezTo>
                    <a:cubicBezTo>
                      <a:pt x="1447" y="4"/>
                      <a:pt x="1226" y="84"/>
                      <a:pt x="1025" y="205"/>
                    </a:cubicBezTo>
                    <a:cubicBezTo>
                      <a:pt x="885" y="285"/>
                      <a:pt x="784" y="366"/>
                      <a:pt x="724" y="466"/>
                    </a:cubicBezTo>
                    <a:cubicBezTo>
                      <a:pt x="664" y="567"/>
                      <a:pt x="644" y="687"/>
                      <a:pt x="684" y="788"/>
                    </a:cubicBezTo>
                    <a:lnTo>
                      <a:pt x="342" y="647"/>
                    </a:lnTo>
                    <a:lnTo>
                      <a:pt x="0" y="848"/>
                    </a:lnTo>
                    <a:lnTo>
                      <a:pt x="2070" y="1913"/>
                    </a:lnTo>
                    <a:lnTo>
                      <a:pt x="2472" y="1672"/>
                    </a:lnTo>
                    <a:lnTo>
                      <a:pt x="1005" y="928"/>
                    </a:lnTo>
                    <a:cubicBezTo>
                      <a:pt x="965" y="808"/>
                      <a:pt x="965" y="707"/>
                      <a:pt x="985" y="627"/>
                    </a:cubicBezTo>
                    <a:cubicBezTo>
                      <a:pt x="1005" y="547"/>
                      <a:pt x="1086" y="466"/>
                      <a:pt x="1206" y="406"/>
                    </a:cubicBezTo>
                    <a:cubicBezTo>
                      <a:pt x="1327" y="326"/>
                      <a:pt x="1447" y="285"/>
                      <a:pt x="1568" y="285"/>
                    </a:cubicBezTo>
                    <a:cubicBezTo>
                      <a:pt x="1688" y="285"/>
                      <a:pt x="1829" y="326"/>
                      <a:pt x="1970" y="386"/>
                    </a:cubicBezTo>
                    <a:lnTo>
                      <a:pt x="3397" y="1129"/>
                    </a:lnTo>
                    <a:lnTo>
                      <a:pt x="3798" y="908"/>
                    </a:lnTo>
                    <a:lnTo>
                      <a:pt x="2311" y="145"/>
                    </a:lnTo>
                    <a:cubicBezTo>
                      <a:pt x="2136" y="57"/>
                      <a:pt x="1961" y="0"/>
                      <a:pt x="1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9"/>
              <p:cNvSpPr/>
              <p:nvPr/>
            </p:nvSpPr>
            <p:spPr>
              <a:xfrm>
                <a:off x="5012681" y="3682128"/>
                <a:ext cx="44682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1589" extrusionOk="0">
                    <a:moveTo>
                      <a:pt x="724" y="1"/>
                    </a:moveTo>
                    <a:lnTo>
                      <a:pt x="382" y="201"/>
                    </a:lnTo>
                    <a:lnTo>
                      <a:pt x="0" y="985"/>
                    </a:lnTo>
                    <a:lnTo>
                      <a:pt x="422" y="1025"/>
                    </a:lnTo>
                    <a:lnTo>
                      <a:pt x="724" y="443"/>
                    </a:lnTo>
                    <a:lnTo>
                      <a:pt x="2954" y="1588"/>
                    </a:lnTo>
                    <a:lnTo>
                      <a:pt x="3356" y="1367"/>
                    </a:lnTo>
                    <a:lnTo>
                      <a:pt x="7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9"/>
              <p:cNvSpPr/>
              <p:nvPr/>
            </p:nvSpPr>
            <p:spPr>
              <a:xfrm>
                <a:off x="5038358" y="3665675"/>
                <a:ext cx="47889" cy="25156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1890" extrusionOk="0">
                    <a:moveTo>
                      <a:pt x="1212" y="277"/>
                    </a:moveTo>
                    <a:cubicBezTo>
                      <a:pt x="1275" y="277"/>
                      <a:pt x="1340" y="282"/>
                      <a:pt x="1407" y="292"/>
                    </a:cubicBezTo>
                    <a:cubicBezTo>
                      <a:pt x="1668" y="312"/>
                      <a:pt x="1970" y="433"/>
                      <a:pt x="2352" y="614"/>
                    </a:cubicBezTo>
                    <a:cubicBezTo>
                      <a:pt x="2733" y="815"/>
                      <a:pt x="2955" y="975"/>
                      <a:pt x="3035" y="1116"/>
                    </a:cubicBezTo>
                    <a:cubicBezTo>
                      <a:pt x="3115" y="1257"/>
                      <a:pt x="3055" y="1397"/>
                      <a:pt x="2874" y="1498"/>
                    </a:cubicBezTo>
                    <a:cubicBezTo>
                      <a:pt x="2723" y="1581"/>
                      <a:pt x="2531" y="1623"/>
                      <a:pt x="2331" y="1623"/>
                    </a:cubicBezTo>
                    <a:cubicBezTo>
                      <a:pt x="2291" y="1623"/>
                      <a:pt x="2251" y="1622"/>
                      <a:pt x="2211" y="1618"/>
                    </a:cubicBezTo>
                    <a:cubicBezTo>
                      <a:pt x="1950" y="1578"/>
                      <a:pt x="1628" y="1458"/>
                      <a:pt x="1246" y="1257"/>
                    </a:cubicBezTo>
                    <a:cubicBezTo>
                      <a:pt x="865" y="1076"/>
                      <a:pt x="644" y="895"/>
                      <a:pt x="563" y="774"/>
                    </a:cubicBezTo>
                    <a:cubicBezTo>
                      <a:pt x="483" y="634"/>
                      <a:pt x="543" y="493"/>
                      <a:pt x="724" y="393"/>
                    </a:cubicBezTo>
                    <a:cubicBezTo>
                      <a:pt x="873" y="318"/>
                      <a:pt x="1033" y="277"/>
                      <a:pt x="1212" y="277"/>
                    </a:cubicBezTo>
                    <a:close/>
                    <a:moveTo>
                      <a:pt x="1319" y="1"/>
                    </a:moveTo>
                    <a:cubicBezTo>
                      <a:pt x="1006" y="1"/>
                      <a:pt x="711" y="84"/>
                      <a:pt x="443" y="252"/>
                    </a:cubicBezTo>
                    <a:cubicBezTo>
                      <a:pt x="121" y="433"/>
                      <a:pt x="1" y="634"/>
                      <a:pt x="81" y="855"/>
                    </a:cubicBezTo>
                    <a:cubicBezTo>
                      <a:pt x="141" y="1056"/>
                      <a:pt x="402" y="1277"/>
                      <a:pt x="824" y="1498"/>
                    </a:cubicBezTo>
                    <a:cubicBezTo>
                      <a:pt x="1267" y="1739"/>
                      <a:pt x="1689" y="1859"/>
                      <a:pt x="2090" y="1880"/>
                    </a:cubicBezTo>
                    <a:cubicBezTo>
                      <a:pt x="2154" y="1886"/>
                      <a:pt x="2217" y="1890"/>
                      <a:pt x="2280" y="1890"/>
                    </a:cubicBezTo>
                    <a:cubicBezTo>
                      <a:pt x="2592" y="1890"/>
                      <a:pt x="2888" y="1806"/>
                      <a:pt x="3155" y="1638"/>
                    </a:cubicBezTo>
                    <a:cubicBezTo>
                      <a:pt x="3477" y="1458"/>
                      <a:pt x="3598" y="1257"/>
                      <a:pt x="3537" y="1036"/>
                    </a:cubicBezTo>
                    <a:cubicBezTo>
                      <a:pt x="3457" y="835"/>
                      <a:pt x="3216" y="614"/>
                      <a:pt x="2774" y="372"/>
                    </a:cubicBezTo>
                    <a:cubicBezTo>
                      <a:pt x="2332" y="151"/>
                      <a:pt x="1910" y="31"/>
                      <a:pt x="1508" y="11"/>
                    </a:cubicBezTo>
                    <a:cubicBezTo>
                      <a:pt x="1444" y="4"/>
                      <a:pt x="1381" y="1"/>
                      <a:pt x="13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9"/>
              <p:cNvSpPr/>
              <p:nvPr/>
            </p:nvSpPr>
            <p:spPr>
              <a:xfrm>
                <a:off x="5073672" y="3640131"/>
                <a:ext cx="66337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2593" extrusionOk="0">
                    <a:moveTo>
                      <a:pt x="2874" y="1"/>
                    </a:moveTo>
                    <a:cubicBezTo>
                      <a:pt x="2633" y="21"/>
                      <a:pt x="2432" y="61"/>
                      <a:pt x="2251" y="181"/>
                    </a:cubicBezTo>
                    <a:cubicBezTo>
                      <a:pt x="2090" y="262"/>
                      <a:pt x="2010" y="362"/>
                      <a:pt x="1949" y="443"/>
                    </a:cubicBezTo>
                    <a:cubicBezTo>
                      <a:pt x="1909" y="543"/>
                      <a:pt x="1909" y="644"/>
                      <a:pt x="1949" y="764"/>
                    </a:cubicBezTo>
                    <a:cubicBezTo>
                      <a:pt x="1855" y="741"/>
                      <a:pt x="1754" y="731"/>
                      <a:pt x="1654" y="731"/>
                    </a:cubicBezTo>
                    <a:cubicBezTo>
                      <a:pt x="1584" y="731"/>
                      <a:pt x="1514" y="736"/>
                      <a:pt x="1447" y="744"/>
                    </a:cubicBezTo>
                    <a:cubicBezTo>
                      <a:pt x="1286" y="764"/>
                      <a:pt x="1125" y="825"/>
                      <a:pt x="985" y="905"/>
                    </a:cubicBezTo>
                    <a:cubicBezTo>
                      <a:pt x="723" y="1066"/>
                      <a:pt x="623" y="1247"/>
                      <a:pt x="683" y="1468"/>
                    </a:cubicBezTo>
                    <a:lnTo>
                      <a:pt x="342" y="1327"/>
                    </a:lnTo>
                    <a:lnTo>
                      <a:pt x="0" y="1528"/>
                    </a:lnTo>
                    <a:lnTo>
                      <a:pt x="2070" y="2593"/>
                    </a:lnTo>
                    <a:lnTo>
                      <a:pt x="2472" y="2372"/>
                    </a:lnTo>
                    <a:lnTo>
                      <a:pt x="1005" y="1608"/>
                    </a:lnTo>
                    <a:cubicBezTo>
                      <a:pt x="965" y="1488"/>
                      <a:pt x="965" y="1407"/>
                      <a:pt x="985" y="1327"/>
                    </a:cubicBezTo>
                    <a:cubicBezTo>
                      <a:pt x="985" y="1247"/>
                      <a:pt x="1065" y="1166"/>
                      <a:pt x="1186" y="1106"/>
                    </a:cubicBezTo>
                    <a:cubicBezTo>
                      <a:pt x="1282" y="1048"/>
                      <a:pt x="1388" y="1018"/>
                      <a:pt x="1501" y="1018"/>
                    </a:cubicBezTo>
                    <a:cubicBezTo>
                      <a:pt x="1623" y="1018"/>
                      <a:pt x="1753" y="1053"/>
                      <a:pt x="1889" y="1126"/>
                    </a:cubicBezTo>
                    <a:lnTo>
                      <a:pt x="3336" y="1869"/>
                    </a:lnTo>
                    <a:lnTo>
                      <a:pt x="3718" y="1648"/>
                    </a:lnTo>
                    <a:lnTo>
                      <a:pt x="2251" y="885"/>
                    </a:lnTo>
                    <a:cubicBezTo>
                      <a:pt x="2231" y="764"/>
                      <a:pt x="2211" y="664"/>
                      <a:pt x="2231" y="583"/>
                    </a:cubicBezTo>
                    <a:cubicBezTo>
                      <a:pt x="2251" y="523"/>
                      <a:pt x="2311" y="443"/>
                      <a:pt x="2432" y="382"/>
                    </a:cubicBezTo>
                    <a:cubicBezTo>
                      <a:pt x="2528" y="324"/>
                      <a:pt x="2634" y="294"/>
                      <a:pt x="2749" y="294"/>
                    </a:cubicBezTo>
                    <a:cubicBezTo>
                      <a:pt x="2874" y="294"/>
                      <a:pt x="3009" y="329"/>
                      <a:pt x="3155" y="403"/>
                    </a:cubicBezTo>
                    <a:lnTo>
                      <a:pt x="4582" y="1146"/>
                    </a:lnTo>
                    <a:lnTo>
                      <a:pt x="4984" y="905"/>
                    </a:lnTo>
                    <a:lnTo>
                      <a:pt x="3497" y="141"/>
                    </a:lnTo>
                    <a:cubicBezTo>
                      <a:pt x="3296" y="41"/>
                      <a:pt x="3095" y="1"/>
                      <a:pt x="28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9"/>
              <p:cNvSpPr/>
              <p:nvPr/>
            </p:nvSpPr>
            <p:spPr>
              <a:xfrm>
                <a:off x="5110584" y="3622374"/>
                <a:ext cx="45214" cy="23652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1777" extrusionOk="0">
                    <a:moveTo>
                      <a:pt x="490" y="0"/>
                    </a:moveTo>
                    <a:cubicBezTo>
                      <a:pt x="467" y="0"/>
                      <a:pt x="444" y="3"/>
                      <a:pt x="422" y="8"/>
                    </a:cubicBezTo>
                    <a:cubicBezTo>
                      <a:pt x="322" y="8"/>
                      <a:pt x="221" y="28"/>
                      <a:pt x="141" y="89"/>
                    </a:cubicBezTo>
                    <a:cubicBezTo>
                      <a:pt x="60" y="129"/>
                      <a:pt x="20" y="189"/>
                      <a:pt x="20" y="229"/>
                    </a:cubicBezTo>
                    <a:cubicBezTo>
                      <a:pt x="0" y="290"/>
                      <a:pt x="40" y="330"/>
                      <a:pt x="101" y="370"/>
                    </a:cubicBezTo>
                    <a:cubicBezTo>
                      <a:pt x="159" y="399"/>
                      <a:pt x="218" y="418"/>
                      <a:pt x="285" y="418"/>
                    </a:cubicBezTo>
                    <a:cubicBezTo>
                      <a:pt x="309" y="418"/>
                      <a:pt x="335" y="416"/>
                      <a:pt x="362" y="410"/>
                    </a:cubicBezTo>
                    <a:cubicBezTo>
                      <a:pt x="462" y="410"/>
                      <a:pt x="543" y="390"/>
                      <a:pt x="623" y="330"/>
                    </a:cubicBezTo>
                    <a:cubicBezTo>
                      <a:pt x="704" y="290"/>
                      <a:pt x="764" y="229"/>
                      <a:pt x="764" y="189"/>
                    </a:cubicBezTo>
                    <a:cubicBezTo>
                      <a:pt x="764" y="129"/>
                      <a:pt x="744" y="89"/>
                      <a:pt x="663" y="49"/>
                    </a:cubicBezTo>
                    <a:cubicBezTo>
                      <a:pt x="619" y="19"/>
                      <a:pt x="554" y="0"/>
                      <a:pt x="490" y="0"/>
                    </a:cubicBezTo>
                    <a:close/>
                    <a:moveTo>
                      <a:pt x="1326" y="471"/>
                    </a:moveTo>
                    <a:lnTo>
                      <a:pt x="945" y="712"/>
                    </a:lnTo>
                    <a:lnTo>
                      <a:pt x="2994" y="1777"/>
                    </a:lnTo>
                    <a:lnTo>
                      <a:pt x="3396" y="1556"/>
                    </a:lnTo>
                    <a:lnTo>
                      <a:pt x="1326" y="4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9"/>
              <p:cNvSpPr/>
              <p:nvPr/>
            </p:nvSpPr>
            <p:spPr>
              <a:xfrm>
                <a:off x="5139202" y="3611193"/>
                <a:ext cx="50565" cy="2547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914" extrusionOk="0">
                    <a:moveTo>
                      <a:pt x="1761" y="1"/>
                    </a:moveTo>
                    <a:cubicBezTo>
                      <a:pt x="1730" y="1"/>
                      <a:pt x="1699" y="2"/>
                      <a:pt x="1668" y="4"/>
                    </a:cubicBezTo>
                    <a:cubicBezTo>
                      <a:pt x="1447" y="4"/>
                      <a:pt x="1226" y="85"/>
                      <a:pt x="1025" y="205"/>
                    </a:cubicBezTo>
                    <a:cubicBezTo>
                      <a:pt x="885" y="286"/>
                      <a:pt x="784" y="366"/>
                      <a:pt x="724" y="487"/>
                    </a:cubicBezTo>
                    <a:cubicBezTo>
                      <a:pt x="663" y="587"/>
                      <a:pt x="663" y="688"/>
                      <a:pt x="684" y="788"/>
                    </a:cubicBezTo>
                    <a:lnTo>
                      <a:pt x="342" y="647"/>
                    </a:lnTo>
                    <a:lnTo>
                      <a:pt x="0" y="848"/>
                    </a:lnTo>
                    <a:lnTo>
                      <a:pt x="2070" y="1913"/>
                    </a:lnTo>
                    <a:lnTo>
                      <a:pt x="2472" y="1672"/>
                    </a:lnTo>
                    <a:lnTo>
                      <a:pt x="1005" y="929"/>
                    </a:lnTo>
                    <a:cubicBezTo>
                      <a:pt x="965" y="808"/>
                      <a:pt x="965" y="728"/>
                      <a:pt x="985" y="627"/>
                    </a:cubicBezTo>
                    <a:cubicBezTo>
                      <a:pt x="1025" y="547"/>
                      <a:pt x="1085" y="467"/>
                      <a:pt x="1206" y="406"/>
                    </a:cubicBezTo>
                    <a:cubicBezTo>
                      <a:pt x="1327" y="326"/>
                      <a:pt x="1447" y="286"/>
                      <a:pt x="1568" y="286"/>
                    </a:cubicBezTo>
                    <a:cubicBezTo>
                      <a:pt x="1688" y="286"/>
                      <a:pt x="1829" y="326"/>
                      <a:pt x="1970" y="406"/>
                    </a:cubicBezTo>
                    <a:lnTo>
                      <a:pt x="3396" y="1130"/>
                    </a:lnTo>
                    <a:lnTo>
                      <a:pt x="3798" y="909"/>
                    </a:lnTo>
                    <a:lnTo>
                      <a:pt x="2311" y="145"/>
                    </a:lnTo>
                    <a:cubicBezTo>
                      <a:pt x="2154" y="58"/>
                      <a:pt x="1966" y="1"/>
                      <a:pt x="1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9"/>
              <p:cNvSpPr/>
              <p:nvPr/>
            </p:nvSpPr>
            <p:spPr>
              <a:xfrm>
                <a:off x="3874267" y="4125882"/>
                <a:ext cx="239394" cy="145784"/>
              </a:xfrm>
              <a:custGeom>
                <a:avLst/>
                <a:gdLst/>
                <a:ahLst/>
                <a:cxnLst/>
                <a:rect l="l" t="t" r="r" b="b"/>
                <a:pathLst>
                  <a:path w="17986" h="10953" extrusionOk="0">
                    <a:moveTo>
                      <a:pt x="3015" y="1"/>
                    </a:moveTo>
                    <a:lnTo>
                      <a:pt x="0" y="10953"/>
                    </a:lnTo>
                    <a:lnTo>
                      <a:pt x="17985" y="9305"/>
                    </a:lnTo>
                    <a:lnTo>
                      <a:pt x="14971" y="7436"/>
                    </a:lnTo>
                    <a:lnTo>
                      <a:pt x="2954" y="8541"/>
                    </a:lnTo>
                    <a:lnTo>
                      <a:pt x="2954" y="8541"/>
                    </a:lnTo>
                    <a:lnTo>
                      <a:pt x="4944" y="1207"/>
                    </a:lnTo>
                    <a:lnTo>
                      <a:pt x="30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9"/>
              <p:cNvSpPr/>
              <p:nvPr/>
            </p:nvSpPr>
            <p:spPr>
              <a:xfrm>
                <a:off x="5379666" y="3793396"/>
                <a:ext cx="53506" cy="28097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2111" extrusionOk="0">
                    <a:moveTo>
                      <a:pt x="2013" y="1"/>
                    </a:moveTo>
                    <a:cubicBezTo>
                      <a:pt x="1568" y="1"/>
                      <a:pt x="1126" y="101"/>
                      <a:pt x="724" y="302"/>
                    </a:cubicBezTo>
                    <a:cubicBezTo>
                      <a:pt x="1" y="724"/>
                      <a:pt x="1" y="1388"/>
                      <a:pt x="724" y="1810"/>
                    </a:cubicBezTo>
                    <a:cubicBezTo>
                      <a:pt x="1126" y="2010"/>
                      <a:pt x="1568" y="2111"/>
                      <a:pt x="2013" y="2111"/>
                    </a:cubicBezTo>
                    <a:cubicBezTo>
                      <a:pt x="2457" y="2111"/>
                      <a:pt x="2904" y="2010"/>
                      <a:pt x="3316" y="1810"/>
                    </a:cubicBezTo>
                    <a:cubicBezTo>
                      <a:pt x="4020" y="1367"/>
                      <a:pt x="4020" y="704"/>
                      <a:pt x="3316" y="302"/>
                    </a:cubicBezTo>
                    <a:cubicBezTo>
                      <a:pt x="2904" y="101"/>
                      <a:pt x="2457" y="1"/>
                      <a:pt x="20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9"/>
              <p:cNvSpPr/>
              <p:nvPr/>
            </p:nvSpPr>
            <p:spPr>
              <a:xfrm>
                <a:off x="5121006" y="3674168"/>
                <a:ext cx="53506" cy="28031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2106" extrusionOk="0">
                    <a:moveTo>
                      <a:pt x="2010" y="1"/>
                    </a:moveTo>
                    <a:cubicBezTo>
                      <a:pt x="1568" y="1"/>
                      <a:pt x="1126" y="106"/>
                      <a:pt x="724" y="317"/>
                    </a:cubicBezTo>
                    <a:cubicBezTo>
                      <a:pt x="1" y="719"/>
                      <a:pt x="1" y="1402"/>
                      <a:pt x="724" y="1804"/>
                    </a:cubicBezTo>
                    <a:cubicBezTo>
                      <a:pt x="1126" y="2005"/>
                      <a:pt x="1568" y="2106"/>
                      <a:pt x="2010" y="2106"/>
                    </a:cubicBezTo>
                    <a:cubicBezTo>
                      <a:pt x="2452" y="2106"/>
                      <a:pt x="2895" y="2005"/>
                      <a:pt x="3296" y="1804"/>
                    </a:cubicBezTo>
                    <a:cubicBezTo>
                      <a:pt x="4020" y="1402"/>
                      <a:pt x="4020" y="719"/>
                      <a:pt x="3296" y="317"/>
                    </a:cubicBezTo>
                    <a:cubicBezTo>
                      <a:pt x="2895" y="106"/>
                      <a:pt x="2452" y="1"/>
                      <a:pt x="20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9"/>
              <p:cNvSpPr/>
              <p:nvPr/>
            </p:nvSpPr>
            <p:spPr>
              <a:xfrm>
                <a:off x="4699991" y="3806308"/>
                <a:ext cx="53506" cy="28031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2106" extrusionOk="0">
                    <a:moveTo>
                      <a:pt x="2012" y="1"/>
                    </a:moveTo>
                    <a:cubicBezTo>
                      <a:pt x="1568" y="1"/>
                      <a:pt x="1126" y="106"/>
                      <a:pt x="724" y="317"/>
                    </a:cubicBezTo>
                    <a:cubicBezTo>
                      <a:pt x="0" y="719"/>
                      <a:pt x="0" y="1402"/>
                      <a:pt x="724" y="1804"/>
                    </a:cubicBezTo>
                    <a:cubicBezTo>
                      <a:pt x="1126" y="2005"/>
                      <a:pt x="1568" y="2106"/>
                      <a:pt x="2012" y="2106"/>
                    </a:cubicBezTo>
                    <a:cubicBezTo>
                      <a:pt x="2457" y="2106"/>
                      <a:pt x="2904" y="2005"/>
                      <a:pt x="3316" y="1804"/>
                    </a:cubicBezTo>
                    <a:cubicBezTo>
                      <a:pt x="4019" y="1402"/>
                      <a:pt x="4019" y="719"/>
                      <a:pt x="3316" y="317"/>
                    </a:cubicBezTo>
                    <a:cubicBezTo>
                      <a:pt x="2904" y="106"/>
                      <a:pt x="2457" y="1"/>
                      <a:pt x="20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9"/>
              <p:cNvSpPr/>
              <p:nvPr/>
            </p:nvSpPr>
            <p:spPr>
              <a:xfrm>
                <a:off x="4729408" y="4057409"/>
                <a:ext cx="53506" cy="28097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2111" extrusionOk="0">
                    <a:moveTo>
                      <a:pt x="2010" y="1"/>
                    </a:moveTo>
                    <a:cubicBezTo>
                      <a:pt x="1568" y="1"/>
                      <a:pt x="1126" y="101"/>
                      <a:pt x="724" y="302"/>
                    </a:cubicBezTo>
                    <a:cubicBezTo>
                      <a:pt x="1" y="724"/>
                      <a:pt x="1" y="1387"/>
                      <a:pt x="724" y="1809"/>
                    </a:cubicBezTo>
                    <a:cubicBezTo>
                      <a:pt x="1126" y="2010"/>
                      <a:pt x="1568" y="2111"/>
                      <a:pt x="2010" y="2111"/>
                    </a:cubicBezTo>
                    <a:cubicBezTo>
                      <a:pt x="2452" y="2111"/>
                      <a:pt x="2895" y="2010"/>
                      <a:pt x="3296" y="1809"/>
                    </a:cubicBezTo>
                    <a:cubicBezTo>
                      <a:pt x="4020" y="1407"/>
                      <a:pt x="4020" y="744"/>
                      <a:pt x="3296" y="302"/>
                    </a:cubicBezTo>
                    <a:cubicBezTo>
                      <a:pt x="2895" y="101"/>
                      <a:pt x="2452" y="1"/>
                      <a:pt x="20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9"/>
              <p:cNvSpPr/>
              <p:nvPr/>
            </p:nvSpPr>
            <p:spPr>
              <a:xfrm>
                <a:off x="4351455" y="3868364"/>
                <a:ext cx="53506" cy="28231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2121" extrusionOk="0">
                    <a:moveTo>
                      <a:pt x="2013" y="1"/>
                    </a:moveTo>
                    <a:cubicBezTo>
                      <a:pt x="1568" y="1"/>
                      <a:pt x="1126" y="106"/>
                      <a:pt x="724" y="317"/>
                    </a:cubicBezTo>
                    <a:cubicBezTo>
                      <a:pt x="1" y="719"/>
                      <a:pt x="1" y="1402"/>
                      <a:pt x="724" y="1804"/>
                    </a:cubicBezTo>
                    <a:cubicBezTo>
                      <a:pt x="1126" y="2015"/>
                      <a:pt x="1568" y="2121"/>
                      <a:pt x="2013" y="2121"/>
                    </a:cubicBezTo>
                    <a:cubicBezTo>
                      <a:pt x="2457" y="2121"/>
                      <a:pt x="2904" y="2015"/>
                      <a:pt x="3316" y="1804"/>
                    </a:cubicBezTo>
                    <a:cubicBezTo>
                      <a:pt x="4020" y="1402"/>
                      <a:pt x="4020" y="719"/>
                      <a:pt x="3316" y="317"/>
                    </a:cubicBezTo>
                    <a:cubicBezTo>
                      <a:pt x="2904" y="106"/>
                      <a:pt x="2457" y="1"/>
                      <a:pt x="20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9"/>
              <p:cNvSpPr/>
              <p:nvPr/>
            </p:nvSpPr>
            <p:spPr>
              <a:xfrm>
                <a:off x="4204873" y="3704597"/>
                <a:ext cx="53506" cy="28031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2106" extrusionOk="0">
                    <a:moveTo>
                      <a:pt x="2013" y="0"/>
                    </a:moveTo>
                    <a:cubicBezTo>
                      <a:pt x="1568" y="0"/>
                      <a:pt x="1126" y="101"/>
                      <a:pt x="724" y="302"/>
                    </a:cubicBezTo>
                    <a:cubicBezTo>
                      <a:pt x="1" y="724"/>
                      <a:pt x="1" y="1387"/>
                      <a:pt x="724" y="1789"/>
                    </a:cubicBezTo>
                    <a:cubicBezTo>
                      <a:pt x="1126" y="2000"/>
                      <a:pt x="1568" y="2105"/>
                      <a:pt x="2013" y="2105"/>
                    </a:cubicBezTo>
                    <a:cubicBezTo>
                      <a:pt x="2457" y="2105"/>
                      <a:pt x="2904" y="2000"/>
                      <a:pt x="3316" y="1789"/>
                    </a:cubicBezTo>
                    <a:cubicBezTo>
                      <a:pt x="4020" y="1387"/>
                      <a:pt x="4020" y="724"/>
                      <a:pt x="3316" y="302"/>
                    </a:cubicBezTo>
                    <a:cubicBezTo>
                      <a:pt x="2904" y="101"/>
                      <a:pt x="2457" y="0"/>
                      <a:pt x="20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9"/>
              <p:cNvSpPr/>
              <p:nvPr/>
            </p:nvSpPr>
            <p:spPr>
              <a:xfrm>
                <a:off x="3777163" y="3984983"/>
                <a:ext cx="53506" cy="28231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2121" extrusionOk="0">
                    <a:moveTo>
                      <a:pt x="2008" y="1"/>
                    </a:moveTo>
                    <a:cubicBezTo>
                      <a:pt x="1563" y="1"/>
                      <a:pt x="1116" y="106"/>
                      <a:pt x="704" y="317"/>
                    </a:cubicBezTo>
                    <a:cubicBezTo>
                      <a:pt x="1" y="739"/>
                      <a:pt x="1" y="1403"/>
                      <a:pt x="704" y="1804"/>
                    </a:cubicBezTo>
                    <a:cubicBezTo>
                      <a:pt x="1116" y="2015"/>
                      <a:pt x="1563" y="2121"/>
                      <a:pt x="2008" y="2121"/>
                    </a:cubicBezTo>
                    <a:cubicBezTo>
                      <a:pt x="2452" y="2121"/>
                      <a:pt x="2895" y="2015"/>
                      <a:pt x="3296" y="1804"/>
                    </a:cubicBezTo>
                    <a:cubicBezTo>
                      <a:pt x="4020" y="1403"/>
                      <a:pt x="4020" y="719"/>
                      <a:pt x="3296" y="317"/>
                    </a:cubicBezTo>
                    <a:cubicBezTo>
                      <a:pt x="2895" y="106"/>
                      <a:pt x="2452" y="1"/>
                      <a:pt x="20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9"/>
              <p:cNvSpPr/>
              <p:nvPr/>
            </p:nvSpPr>
            <p:spPr>
              <a:xfrm>
                <a:off x="3739186" y="3797682"/>
                <a:ext cx="129200" cy="202485"/>
              </a:xfrm>
              <a:custGeom>
                <a:avLst/>
                <a:gdLst/>
                <a:ahLst/>
                <a:cxnLst/>
                <a:rect l="l" t="t" r="r" b="b"/>
                <a:pathLst>
                  <a:path w="9707" h="15213" extrusionOk="0">
                    <a:moveTo>
                      <a:pt x="4863" y="1"/>
                    </a:moveTo>
                    <a:cubicBezTo>
                      <a:pt x="2171" y="1"/>
                      <a:pt x="0" y="2171"/>
                      <a:pt x="0" y="4843"/>
                    </a:cubicBezTo>
                    <a:cubicBezTo>
                      <a:pt x="0" y="7536"/>
                      <a:pt x="4863" y="15212"/>
                      <a:pt x="4863" y="15212"/>
                    </a:cubicBezTo>
                    <a:cubicBezTo>
                      <a:pt x="4863" y="15212"/>
                      <a:pt x="9706" y="7536"/>
                      <a:pt x="9706" y="4843"/>
                    </a:cubicBezTo>
                    <a:cubicBezTo>
                      <a:pt x="9706" y="2171"/>
                      <a:pt x="7536" y="1"/>
                      <a:pt x="48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9"/>
              <p:cNvSpPr/>
              <p:nvPr/>
            </p:nvSpPr>
            <p:spPr>
              <a:xfrm>
                <a:off x="3739985" y="3816145"/>
                <a:ext cx="111551" cy="95552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7179" extrusionOk="0">
                    <a:moveTo>
                      <a:pt x="4803" y="0"/>
                    </a:moveTo>
                    <a:cubicBezTo>
                      <a:pt x="1608" y="0"/>
                      <a:pt x="1" y="3858"/>
                      <a:pt x="2271" y="6129"/>
                    </a:cubicBezTo>
                    <a:cubicBezTo>
                      <a:pt x="2997" y="6854"/>
                      <a:pt x="3889" y="7179"/>
                      <a:pt x="4765" y="7179"/>
                    </a:cubicBezTo>
                    <a:cubicBezTo>
                      <a:pt x="6608" y="7179"/>
                      <a:pt x="8380" y="5743"/>
                      <a:pt x="8380" y="3577"/>
                    </a:cubicBezTo>
                    <a:cubicBezTo>
                      <a:pt x="8380" y="1608"/>
                      <a:pt x="6773" y="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9"/>
              <p:cNvSpPr/>
              <p:nvPr/>
            </p:nvSpPr>
            <p:spPr>
              <a:xfrm>
                <a:off x="5368964" y="3690155"/>
                <a:ext cx="76519" cy="119031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8943" extrusionOk="0">
                    <a:moveTo>
                      <a:pt x="2874" y="0"/>
                    </a:moveTo>
                    <a:cubicBezTo>
                      <a:pt x="1327" y="0"/>
                      <a:pt x="41" y="1246"/>
                      <a:pt x="1" y="2794"/>
                    </a:cubicBezTo>
                    <a:cubicBezTo>
                      <a:pt x="1" y="4381"/>
                      <a:pt x="2874" y="8943"/>
                      <a:pt x="2874" y="8943"/>
                    </a:cubicBezTo>
                    <a:cubicBezTo>
                      <a:pt x="2874" y="8943"/>
                      <a:pt x="5748" y="4381"/>
                      <a:pt x="5748" y="2794"/>
                    </a:cubicBezTo>
                    <a:cubicBezTo>
                      <a:pt x="5708" y="1246"/>
                      <a:pt x="4422" y="0"/>
                      <a:pt x="2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9"/>
              <p:cNvSpPr/>
              <p:nvPr/>
            </p:nvSpPr>
            <p:spPr>
              <a:xfrm>
                <a:off x="5369510" y="3700045"/>
                <a:ext cx="66071" cy="56674"/>
              </a:xfrm>
              <a:custGeom>
                <a:avLst/>
                <a:gdLst/>
                <a:ahLst/>
                <a:cxnLst/>
                <a:rect l="l" t="t" r="r" b="b"/>
                <a:pathLst>
                  <a:path w="4964" h="4258" extrusionOk="0">
                    <a:moveTo>
                      <a:pt x="2833" y="1"/>
                    </a:moveTo>
                    <a:cubicBezTo>
                      <a:pt x="945" y="1"/>
                      <a:pt x="0" y="2292"/>
                      <a:pt x="1326" y="3638"/>
                    </a:cubicBezTo>
                    <a:cubicBezTo>
                      <a:pt x="1760" y="4066"/>
                      <a:pt x="2293" y="4257"/>
                      <a:pt x="2815" y="4257"/>
                    </a:cubicBezTo>
                    <a:cubicBezTo>
                      <a:pt x="3912" y="4257"/>
                      <a:pt x="4964" y="3411"/>
                      <a:pt x="4964" y="2131"/>
                    </a:cubicBezTo>
                    <a:cubicBezTo>
                      <a:pt x="4964" y="965"/>
                      <a:pt x="3999" y="1"/>
                      <a:pt x="28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4" name="Google Shape;974;p29"/>
            <p:cNvGrpSpPr/>
            <p:nvPr/>
          </p:nvGrpSpPr>
          <p:grpSpPr>
            <a:xfrm>
              <a:off x="6039515" y="1263737"/>
              <a:ext cx="1595882" cy="2020747"/>
              <a:chOff x="6039515" y="1263737"/>
              <a:chExt cx="1595882" cy="2020747"/>
            </a:xfrm>
          </p:grpSpPr>
          <p:grpSp>
            <p:nvGrpSpPr>
              <p:cNvPr id="975" name="Google Shape;975;p29"/>
              <p:cNvGrpSpPr/>
              <p:nvPr/>
            </p:nvGrpSpPr>
            <p:grpSpPr>
              <a:xfrm>
                <a:off x="6039515" y="1263737"/>
                <a:ext cx="1577856" cy="2020747"/>
                <a:chOff x="3190325" y="2069800"/>
                <a:chExt cx="1225900" cy="1570000"/>
              </a:xfrm>
            </p:grpSpPr>
            <p:sp>
              <p:nvSpPr>
                <p:cNvPr id="976" name="Google Shape;976;p29"/>
                <p:cNvSpPr/>
                <p:nvPr/>
              </p:nvSpPr>
              <p:spPr>
                <a:xfrm>
                  <a:off x="3692100" y="3332425"/>
                  <a:ext cx="243225" cy="2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9" h="11061" extrusionOk="0">
                      <a:moveTo>
                        <a:pt x="8316" y="1"/>
                      </a:moveTo>
                      <a:cubicBezTo>
                        <a:pt x="6247" y="1751"/>
                        <a:pt x="3920" y="3144"/>
                        <a:pt x="1413" y="4178"/>
                      </a:cubicBezTo>
                      <a:lnTo>
                        <a:pt x="1" y="11061"/>
                      </a:lnTo>
                      <a:cubicBezTo>
                        <a:pt x="3224" y="9887"/>
                        <a:pt x="6526" y="7918"/>
                        <a:pt x="9728" y="5252"/>
                      </a:cubicBezTo>
                      <a:lnTo>
                        <a:pt x="831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7" name="Google Shape;977;p29"/>
                <p:cNvSpPr/>
                <p:nvPr/>
              </p:nvSpPr>
              <p:spPr>
                <a:xfrm>
                  <a:off x="3970600" y="2069800"/>
                  <a:ext cx="249675" cy="19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7" h="7975" extrusionOk="0">
                      <a:moveTo>
                        <a:pt x="4170" y="0"/>
                      </a:moveTo>
                      <a:cubicBezTo>
                        <a:pt x="3271" y="0"/>
                        <a:pt x="2350" y="80"/>
                        <a:pt x="1413" y="237"/>
                      </a:cubicBezTo>
                      <a:lnTo>
                        <a:pt x="1" y="7139"/>
                      </a:lnTo>
                      <a:cubicBezTo>
                        <a:pt x="619" y="7051"/>
                        <a:pt x="1227" y="7006"/>
                        <a:pt x="1821" y="7006"/>
                      </a:cubicBezTo>
                      <a:cubicBezTo>
                        <a:pt x="3368" y="7006"/>
                        <a:pt x="4825" y="7314"/>
                        <a:pt x="6148" y="7975"/>
                      </a:cubicBezTo>
                      <a:lnTo>
                        <a:pt x="9987" y="1331"/>
                      </a:lnTo>
                      <a:cubicBezTo>
                        <a:pt x="8209" y="428"/>
                        <a:pt x="6248" y="0"/>
                        <a:pt x="417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8" name="Google Shape;978;p29"/>
                <p:cNvSpPr/>
                <p:nvPr/>
              </p:nvSpPr>
              <p:spPr>
                <a:xfrm>
                  <a:off x="3965625" y="3088250"/>
                  <a:ext cx="243225" cy="31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9" h="12672" extrusionOk="0">
                      <a:moveTo>
                        <a:pt x="5889" y="0"/>
                      </a:moveTo>
                      <a:cubicBezTo>
                        <a:pt x="4198" y="2686"/>
                        <a:pt x="2229" y="5172"/>
                        <a:pt x="1" y="7420"/>
                      </a:cubicBezTo>
                      <a:lnTo>
                        <a:pt x="1413" y="12672"/>
                      </a:lnTo>
                      <a:cubicBezTo>
                        <a:pt x="4596" y="9549"/>
                        <a:pt x="7381" y="6028"/>
                        <a:pt x="9728" y="2228"/>
                      </a:cubicBezTo>
                      <a:lnTo>
                        <a:pt x="588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9" name="Google Shape;979;p29"/>
                <p:cNvSpPr/>
                <p:nvPr/>
              </p:nvSpPr>
              <p:spPr>
                <a:xfrm>
                  <a:off x="3687150" y="2091625"/>
                  <a:ext cx="254150" cy="2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6" h="10922" extrusionOk="0">
                      <a:moveTo>
                        <a:pt x="10165" y="0"/>
                      </a:moveTo>
                      <a:lnTo>
                        <a:pt x="10165" y="0"/>
                      </a:lnTo>
                      <a:cubicBezTo>
                        <a:pt x="6823" y="1035"/>
                        <a:pt x="3362" y="2964"/>
                        <a:pt x="0" y="5650"/>
                      </a:cubicBezTo>
                      <a:lnTo>
                        <a:pt x="1412" y="10921"/>
                      </a:lnTo>
                      <a:cubicBezTo>
                        <a:pt x="3819" y="9032"/>
                        <a:pt x="6326" y="7659"/>
                        <a:pt x="8753" y="6863"/>
                      </a:cubicBezTo>
                      <a:lnTo>
                        <a:pt x="1016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29"/>
                <p:cNvSpPr/>
                <p:nvPr/>
              </p:nvSpPr>
              <p:spPr>
                <a:xfrm>
                  <a:off x="4265525" y="2381050"/>
                  <a:ext cx="150700" cy="31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8" h="12733" extrusionOk="0">
                      <a:moveTo>
                        <a:pt x="5431" y="1"/>
                      </a:moveTo>
                      <a:lnTo>
                        <a:pt x="159" y="4676"/>
                      </a:lnTo>
                      <a:cubicBezTo>
                        <a:pt x="517" y="7361"/>
                        <a:pt x="478" y="10066"/>
                        <a:pt x="0" y="12732"/>
                      </a:cubicBezTo>
                      <a:lnTo>
                        <a:pt x="5252" y="11340"/>
                      </a:lnTo>
                      <a:cubicBezTo>
                        <a:pt x="5968" y="7242"/>
                        <a:pt x="6028" y="3383"/>
                        <a:pt x="54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29"/>
                <p:cNvSpPr/>
                <p:nvPr/>
              </p:nvSpPr>
              <p:spPr>
                <a:xfrm>
                  <a:off x="4170525" y="2132900"/>
                  <a:ext cx="214875" cy="29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5" h="11917" extrusionOk="0">
                      <a:moveTo>
                        <a:pt x="3860" y="0"/>
                      </a:moveTo>
                      <a:lnTo>
                        <a:pt x="1" y="6664"/>
                      </a:lnTo>
                      <a:cubicBezTo>
                        <a:pt x="1532" y="7957"/>
                        <a:pt x="2646" y="9748"/>
                        <a:pt x="3343" y="11916"/>
                      </a:cubicBezTo>
                      <a:lnTo>
                        <a:pt x="8594" y="7261"/>
                      </a:lnTo>
                      <a:cubicBezTo>
                        <a:pt x="7639" y="4218"/>
                        <a:pt x="6068" y="1711"/>
                        <a:pt x="386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29"/>
                <p:cNvSpPr/>
                <p:nvPr/>
              </p:nvSpPr>
              <p:spPr>
                <a:xfrm>
                  <a:off x="3398200" y="2290550"/>
                  <a:ext cx="258125" cy="33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25" h="13210" extrusionOk="0">
                      <a:moveTo>
                        <a:pt x="8912" y="0"/>
                      </a:moveTo>
                      <a:cubicBezTo>
                        <a:pt x="5471" y="3263"/>
                        <a:pt x="2467" y="6943"/>
                        <a:pt x="0" y="10981"/>
                      </a:cubicBezTo>
                      <a:lnTo>
                        <a:pt x="3840" y="13209"/>
                      </a:lnTo>
                      <a:cubicBezTo>
                        <a:pt x="5670" y="10305"/>
                        <a:pt x="7838" y="7619"/>
                        <a:pt x="10325" y="5252"/>
                      </a:cubicBezTo>
                      <a:lnTo>
                        <a:pt x="891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29"/>
                <p:cNvSpPr/>
                <p:nvPr/>
              </p:nvSpPr>
              <p:spPr>
                <a:xfrm>
                  <a:off x="4161075" y="2750075"/>
                  <a:ext cx="217850" cy="31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4" h="12434" extrusionOk="0">
                      <a:moveTo>
                        <a:pt x="8714" y="0"/>
                      </a:moveTo>
                      <a:lnTo>
                        <a:pt x="3462" y="1413"/>
                      </a:lnTo>
                      <a:cubicBezTo>
                        <a:pt x="2627" y="4476"/>
                        <a:pt x="1473" y="7420"/>
                        <a:pt x="1" y="10225"/>
                      </a:cubicBezTo>
                      <a:lnTo>
                        <a:pt x="3840" y="12433"/>
                      </a:lnTo>
                      <a:cubicBezTo>
                        <a:pt x="5969" y="8514"/>
                        <a:pt x="7600" y="4337"/>
                        <a:pt x="87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9"/>
                <p:cNvSpPr/>
                <p:nvPr/>
              </p:nvSpPr>
              <p:spPr>
                <a:xfrm>
                  <a:off x="3409625" y="3450300"/>
                  <a:ext cx="251675" cy="18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7" h="7580" extrusionOk="0">
                      <a:moveTo>
                        <a:pt x="3860" y="0"/>
                      </a:moveTo>
                      <a:lnTo>
                        <a:pt x="1" y="6684"/>
                      </a:lnTo>
                      <a:cubicBezTo>
                        <a:pt x="1522" y="7288"/>
                        <a:pt x="3158" y="7580"/>
                        <a:pt x="4878" y="7580"/>
                      </a:cubicBezTo>
                      <a:cubicBezTo>
                        <a:pt x="6105" y="7580"/>
                        <a:pt x="7374" y="7431"/>
                        <a:pt x="8674" y="7142"/>
                      </a:cubicBezTo>
                      <a:lnTo>
                        <a:pt x="10067" y="259"/>
                      </a:lnTo>
                      <a:lnTo>
                        <a:pt x="10067" y="259"/>
                      </a:lnTo>
                      <a:cubicBezTo>
                        <a:pt x="9116" y="464"/>
                        <a:pt x="8183" y="570"/>
                        <a:pt x="7278" y="570"/>
                      </a:cubicBezTo>
                      <a:cubicBezTo>
                        <a:pt x="6083" y="570"/>
                        <a:pt x="4936" y="385"/>
                        <a:pt x="386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29"/>
                <p:cNvSpPr/>
                <p:nvPr/>
              </p:nvSpPr>
              <p:spPr>
                <a:xfrm>
                  <a:off x="3190325" y="3029550"/>
                  <a:ext cx="152200" cy="32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8" h="13031" extrusionOk="0">
                      <a:moveTo>
                        <a:pt x="5928" y="1"/>
                      </a:moveTo>
                      <a:lnTo>
                        <a:pt x="657" y="1413"/>
                      </a:lnTo>
                      <a:cubicBezTo>
                        <a:pt x="0" y="5650"/>
                        <a:pt x="60" y="9629"/>
                        <a:pt x="836" y="13031"/>
                      </a:cubicBezTo>
                      <a:lnTo>
                        <a:pt x="6087" y="8376"/>
                      </a:lnTo>
                      <a:cubicBezTo>
                        <a:pt x="5550" y="5889"/>
                        <a:pt x="5510" y="3044"/>
                        <a:pt x="592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29"/>
                <p:cNvSpPr/>
                <p:nvPr/>
              </p:nvSpPr>
              <p:spPr>
                <a:xfrm>
                  <a:off x="3223650" y="2648625"/>
                  <a:ext cx="222800" cy="33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2" h="13209" extrusionOk="0">
                      <a:moveTo>
                        <a:pt x="5053" y="0"/>
                      </a:moveTo>
                      <a:cubicBezTo>
                        <a:pt x="2805" y="4158"/>
                        <a:pt x="1094" y="8594"/>
                        <a:pt x="0" y="13209"/>
                      </a:cubicBezTo>
                      <a:lnTo>
                        <a:pt x="5252" y="11796"/>
                      </a:lnTo>
                      <a:cubicBezTo>
                        <a:pt x="6067" y="8474"/>
                        <a:pt x="7301" y="5252"/>
                        <a:pt x="8912" y="2208"/>
                      </a:cubicBezTo>
                      <a:lnTo>
                        <a:pt x="505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9"/>
                <p:cNvSpPr/>
                <p:nvPr/>
              </p:nvSpPr>
              <p:spPr>
                <a:xfrm>
                  <a:off x="3230100" y="3303075"/>
                  <a:ext cx="226300" cy="28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2" h="11539" extrusionOk="0">
                      <a:moveTo>
                        <a:pt x="5272" y="1"/>
                      </a:moveTo>
                      <a:lnTo>
                        <a:pt x="1" y="4676"/>
                      </a:lnTo>
                      <a:cubicBezTo>
                        <a:pt x="1095" y="7620"/>
                        <a:pt x="2825" y="9987"/>
                        <a:pt x="5213" y="11539"/>
                      </a:cubicBezTo>
                      <a:lnTo>
                        <a:pt x="9052" y="4895"/>
                      </a:lnTo>
                      <a:cubicBezTo>
                        <a:pt x="7361" y="3761"/>
                        <a:pt x="6108" y="2070"/>
                        <a:pt x="527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8" name="Google Shape;988;p29"/>
              <p:cNvGrpSpPr/>
              <p:nvPr/>
            </p:nvGrpSpPr>
            <p:grpSpPr>
              <a:xfrm>
                <a:off x="6057541" y="1263737"/>
                <a:ext cx="1577856" cy="2020747"/>
                <a:chOff x="3190325" y="2069800"/>
                <a:chExt cx="1225900" cy="1570000"/>
              </a:xfrm>
            </p:grpSpPr>
            <p:sp>
              <p:nvSpPr>
                <p:cNvPr id="989" name="Google Shape;989;p29"/>
                <p:cNvSpPr/>
                <p:nvPr/>
              </p:nvSpPr>
              <p:spPr>
                <a:xfrm>
                  <a:off x="3692100" y="3332425"/>
                  <a:ext cx="243225" cy="2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9" h="11061" extrusionOk="0">
                      <a:moveTo>
                        <a:pt x="8316" y="1"/>
                      </a:moveTo>
                      <a:cubicBezTo>
                        <a:pt x="6247" y="1751"/>
                        <a:pt x="3920" y="3144"/>
                        <a:pt x="1413" y="4178"/>
                      </a:cubicBezTo>
                      <a:lnTo>
                        <a:pt x="1" y="11061"/>
                      </a:lnTo>
                      <a:cubicBezTo>
                        <a:pt x="3224" y="9887"/>
                        <a:pt x="6526" y="7918"/>
                        <a:pt x="9728" y="5252"/>
                      </a:cubicBezTo>
                      <a:lnTo>
                        <a:pt x="831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29"/>
                <p:cNvSpPr/>
                <p:nvPr/>
              </p:nvSpPr>
              <p:spPr>
                <a:xfrm>
                  <a:off x="3970600" y="2069800"/>
                  <a:ext cx="249675" cy="19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7" h="7975" extrusionOk="0">
                      <a:moveTo>
                        <a:pt x="4170" y="0"/>
                      </a:moveTo>
                      <a:cubicBezTo>
                        <a:pt x="3271" y="0"/>
                        <a:pt x="2350" y="80"/>
                        <a:pt x="1413" y="237"/>
                      </a:cubicBezTo>
                      <a:lnTo>
                        <a:pt x="1" y="7139"/>
                      </a:lnTo>
                      <a:cubicBezTo>
                        <a:pt x="619" y="7051"/>
                        <a:pt x="1227" y="7006"/>
                        <a:pt x="1821" y="7006"/>
                      </a:cubicBezTo>
                      <a:cubicBezTo>
                        <a:pt x="3368" y="7006"/>
                        <a:pt x="4825" y="7314"/>
                        <a:pt x="6148" y="7975"/>
                      </a:cubicBezTo>
                      <a:lnTo>
                        <a:pt x="9987" y="1331"/>
                      </a:lnTo>
                      <a:cubicBezTo>
                        <a:pt x="8209" y="428"/>
                        <a:pt x="6248" y="0"/>
                        <a:pt x="417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29"/>
                <p:cNvSpPr/>
                <p:nvPr/>
              </p:nvSpPr>
              <p:spPr>
                <a:xfrm>
                  <a:off x="3965625" y="3088250"/>
                  <a:ext cx="243225" cy="31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9" h="12672" extrusionOk="0">
                      <a:moveTo>
                        <a:pt x="5889" y="0"/>
                      </a:moveTo>
                      <a:cubicBezTo>
                        <a:pt x="4198" y="2686"/>
                        <a:pt x="2229" y="5172"/>
                        <a:pt x="1" y="7420"/>
                      </a:cubicBezTo>
                      <a:lnTo>
                        <a:pt x="1413" y="12672"/>
                      </a:lnTo>
                      <a:cubicBezTo>
                        <a:pt x="4596" y="9549"/>
                        <a:pt x="7381" y="6028"/>
                        <a:pt x="9728" y="2228"/>
                      </a:cubicBezTo>
                      <a:lnTo>
                        <a:pt x="588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29"/>
                <p:cNvSpPr/>
                <p:nvPr/>
              </p:nvSpPr>
              <p:spPr>
                <a:xfrm>
                  <a:off x="3687150" y="2091625"/>
                  <a:ext cx="254150" cy="2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6" h="10922" extrusionOk="0">
                      <a:moveTo>
                        <a:pt x="10165" y="0"/>
                      </a:moveTo>
                      <a:lnTo>
                        <a:pt x="10165" y="0"/>
                      </a:lnTo>
                      <a:cubicBezTo>
                        <a:pt x="6823" y="1035"/>
                        <a:pt x="3362" y="2964"/>
                        <a:pt x="0" y="5650"/>
                      </a:cubicBezTo>
                      <a:lnTo>
                        <a:pt x="1412" y="10921"/>
                      </a:lnTo>
                      <a:cubicBezTo>
                        <a:pt x="3819" y="9032"/>
                        <a:pt x="6326" y="7659"/>
                        <a:pt x="8753" y="6863"/>
                      </a:cubicBezTo>
                      <a:lnTo>
                        <a:pt x="101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29"/>
                <p:cNvSpPr/>
                <p:nvPr/>
              </p:nvSpPr>
              <p:spPr>
                <a:xfrm>
                  <a:off x="4265525" y="2381050"/>
                  <a:ext cx="150700" cy="31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8" h="12733" extrusionOk="0">
                      <a:moveTo>
                        <a:pt x="5431" y="1"/>
                      </a:moveTo>
                      <a:lnTo>
                        <a:pt x="159" y="4676"/>
                      </a:lnTo>
                      <a:cubicBezTo>
                        <a:pt x="517" y="7361"/>
                        <a:pt x="478" y="10066"/>
                        <a:pt x="0" y="12732"/>
                      </a:cubicBezTo>
                      <a:lnTo>
                        <a:pt x="5252" y="11340"/>
                      </a:lnTo>
                      <a:cubicBezTo>
                        <a:pt x="5968" y="7242"/>
                        <a:pt x="6028" y="3383"/>
                        <a:pt x="54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29"/>
                <p:cNvSpPr/>
                <p:nvPr/>
              </p:nvSpPr>
              <p:spPr>
                <a:xfrm>
                  <a:off x="4170525" y="2132900"/>
                  <a:ext cx="214875" cy="29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5" h="11917" extrusionOk="0">
                      <a:moveTo>
                        <a:pt x="3860" y="0"/>
                      </a:moveTo>
                      <a:lnTo>
                        <a:pt x="1" y="6664"/>
                      </a:lnTo>
                      <a:cubicBezTo>
                        <a:pt x="1532" y="7957"/>
                        <a:pt x="2646" y="9748"/>
                        <a:pt x="3343" y="11916"/>
                      </a:cubicBezTo>
                      <a:lnTo>
                        <a:pt x="8594" y="7261"/>
                      </a:lnTo>
                      <a:cubicBezTo>
                        <a:pt x="7639" y="4218"/>
                        <a:pt x="6068" y="1711"/>
                        <a:pt x="386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29"/>
                <p:cNvSpPr/>
                <p:nvPr/>
              </p:nvSpPr>
              <p:spPr>
                <a:xfrm>
                  <a:off x="3398200" y="2290550"/>
                  <a:ext cx="258125" cy="33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25" h="13210" extrusionOk="0">
                      <a:moveTo>
                        <a:pt x="8912" y="0"/>
                      </a:moveTo>
                      <a:cubicBezTo>
                        <a:pt x="5471" y="3263"/>
                        <a:pt x="2467" y="6943"/>
                        <a:pt x="0" y="10981"/>
                      </a:cubicBezTo>
                      <a:lnTo>
                        <a:pt x="3840" y="13209"/>
                      </a:lnTo>
                      <a:cubicBezTo>
                        <a:pt x="5670" y="10305"/>
                        <a:pt x="7838" y="7619"/>
                        <a:pt x="10325" y="5252"/>
                      </a:cubicBezTo>
                      <a:lnTo>
                        <a:pt x="891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29"/>
                <p:cNvSpPr/>
                <p:nvPr/>
              </p:nvSpPr>
              <p:spPr>
                <a:xfrm>
                  <a:off x="4161075" y="2750075"/>
                  <a:ext cx="217850" cy="31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4" h="12434" extrusionOk="0">
                      <a:moveTo>
                        <a:pt x="8714" y="0"/>
                      </a:moveTo>
                      <a:lnTo>
                        <a:pt x="3462" y="1413"/>
                      </a:lnTo>
                      <a:cubicBezTo>
                        <a:pt x="2627" y="4476"/>
                        <a:pt x="1473" y="7420"/>
                        <a:pt x="1" y="10225"/>
                      </a:cubicBezTo>
                      <a:lnTo>
                        <a:pt x="3840" y="12433"/>
                      </a:lnTo>
                      <a:cubicBezTo>
                        <a:pt x="5969" y="8514"/>
                        <a:pt x="7600" y="4337"/>
                        <a:pt x="871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29"/>
                <p:cNvSpPr/>
                <p:nvPr/>
              </p:nvSpPr>
              <p:spPr>
                <a:xfrm>
                  <a:off x="3409625" y="3450300"/>
                  <a:ext cx="251675" cy="18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7" h="7580" extrusionOk="0">
                      <a:moveTo>
                        <a:pt x="3860" y="0"/>
                      </a:moveTo>
                      <a:lnTo>
                        <a:pt x="1" y="6684"/>
                      </a:lnTo>
                      <a:cubicBezTo>
                        <a:pt x="1522" y="7288"/>
                        <a:pt x="3158" y="7580"/>
                        <a:pt x="4878" y="7580"/>
                      </a:cubicBezTo>
                      <a:cubicBezTo>
                        <a:pt x="6105" y="7580"/>
                        <a:pt x="7374" y="7431"/>
                        <a:pt x="8674" y="7142"/>
                      </a:cubicBezTo>
                      <a:lnTo>
                        <a:pt x="10067" y="259"/>
                      </a:lnTo>
                      <a:lnTo>
                        <a:pt x="10067" y="259"/>
                      </a:lnTo>
                      <a:cubicBezTo>
                        <a:pt x="9116" y="464"/>
                        <a:pt x="8183" y="570"/>
                        <a:pt x="7278" y="570"/>
                      </a:cubicBezTo>
                      <a:cubicBezTo>
                        <a:pt x="6083" y="570"/>
                        <a:pt x="4936" y="385"/>
                        <a:pt x="386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29"/>
                <p:cNvSpPr/>
                <p:nvPr/>
              </p:nvSpPr>
              <p:spPr>
                <a:xfrm>
                  <a:off x="3190325" y="3029550"/>
                  <a:ext cx="152200" cy="32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8" h="13031" extrusionOk="0">
                      <a:moveTo>
                        <a:pt x="5928" y="1"/>
                      </a:moveTo>
                      <a:lnTo>
                        <a:pt x="657" y="1413"/>
                      </a:lnTo>
                      <a:cubicBezTo>
                        <a:pt x="0" y="5650"/>
                        <a:pt x="60" y="9629"/>
                        <a:pt x="836" y="13031"/>
                      </a:cubicBezTo>
                      <a:lnTo>
                        <a:pt x="6087" y="8376"/>
                      </a:lnTo>
                      <a:cubicBezTo>
                        <a:pt x="5550" y="5889"/>
                        <a:pt x="5510" y="3044"/>
                        <a:pt x="59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999;p29"/>
                <p:cNvSpPr/>
                <p:nvPr/>
              </p:nvSpPr>
              <p:spPr>
                <a:xfrm>
                  <a:off x="3223650" y="2648625"/>
                  <a:ext cx="222800" cy="33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2" h="13209" extrusionOk="0">
                      <a:moveTo>
                        <a:pt x="5053" y="0"/>
                      </a:moveTo>
                      <a:cubicBezTo>
                        <a:pt x="2805" y="4158"/>
                        <a:pt x="1094" y="8594"/>
                        <a:pt x="0" y="13209"/>
                      </a:cubicBezTo>
                      <a:lnTo>
                        <a:pt x="5252" y="11796"/>
                      </a:lnTo>
                      <a:cubicBezTo>
                        <a:pt x="6067" y="8474"/>
                        <a:pt x="7301" y="5252"/>
                        <a:pt x="8912" y="2208"/>
                      </a:cubicBezTo>
                      <a:lnTo>
                        <a:pt x="505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0" name="Google Shape;1000;p29"/>
                <p:cNvSpPr/>
                <p:nvPr/>
              </p:nvSpPr>
              <p:spPr>
                <a:xfrm>
                  <a:off x="3230100" y="3303075"/>
                  <a:ext cx="226300" cy="28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2" h="11539" extrusionOk="0">
                      <a:moveTo>
                        <a:pt x="5272" y="1"/>
                      </a:moveTo>
                      <a:lnTo>
                        <a:pt x="1" y="4676"/>
                      </a:lnTo>
                      <a:cubicBezTo>
                        <a:pt x="1095" y="7620"/>
                        <a:pt x="2825" y="9987"/>
                        <a:pt x="5213" y="11539"/>
                      </a:cubicBezTo>
                      <a:lnTo>
                        <a:pt x="9052" y="4895"/>
                      </a:lnTo>
                      <a:cubicBezTo>
                        <a:pt x="7361" y="3761"/>
                        <a:pt x="6108" y="2070"/>
                        <a:pt x="527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01" name="Google Shape;1001;p29"/>
            <p:cNvGrpSpPr/>
            <p:nvPr/>
          </p:nvGrpSpPr>
          <p:grpSpPr>
            <a:xfrm>
              <a:off x="462675" y="1442100"/>
              <a:ext cx="5942675" cy="3290050"/>
              <a:chOff x="462675" y="1442100"/>
              <a:chExt cx="5942675" cy="3290050"/>
            </a:xfrm>
          </p:grpSpPr>
          <p:sp>
            <p:nvSpPr>
              <p:cNvPr id="1002" name="Google Shape;1002;p29"/>
              <p:cNvSpPr/>
              <p:nvPr/>
            </p:nvSpPr>
            <p:spPr>
              <a:xfrm>
                <a:off x="3232550" y="1454125"/>
                <a:ext cx="3172800" cy="3278025"/>
              </a:xfrm>
              <a:custGeom>
                <a:avLst/>
                <a:gdLst/>
                <a:ahLst/>
                <a:cxnLst/>
                <a:rect l="l" t="t" r="r" b="b"/>
                <a:pathLst>
                  <a:path w="126912" h="131121" extrusionOk="0">
                    <a:moveTo>
                      <a:pt x="126912" y="110321"/>
                    </a:moveTo>
                    <a:lnTo>
                      <a:pt x="86844" y="131097"/>
                    </a:lnTo>
                    <a:lnTo>
                      <a:pt x="0" y="131121"/>
                    </a:lnTo>
                    <a:lnTo>
                      <a:pt x="7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03" name="Google Shape;1003;p29"/>
              <p:cNvSpPr/>
              <p:nvPr/>
            </p:nvSpPr>
            <p:spPr>
              <a:xfrm>
                <a:off x="462675" y="1442100"/>
                <a:ext cx="2697925" cy="3289918"/>
              </a:xfrm>
              <a:custGeom>
                <a:avLst/>
                <a:gdLst/>
                <a:ahLst/>
                <a:cxnLst/>
                <a:rect l="l" t="t" r="r" b="b"/>
                <a:pathLst>
                  <a:path w="107917" h="131953" extrusionOk="0">
                    <a:moveTo>
                      <a:pt x="107917" y="131953"/>
                    </a:moveTo>
                    <a:lnTo>
                      <a:pt x="0" y="131953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1004" name="Google Shape;1004;p29"/>
          <p:cNvSpPr txBox="1">
            <a:spLocks noGrp="1"/>
          </p:cNvSpPr>
          <p:nvPr>
            <p:ph type="title"/>
          </p:nvPr>
        </p:nvSpPr>
        <p:spPr>
          <a:xfrm>
            <a:off x="2125775" y="385000"/>
            <a:ext cx="48924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NAMES</a:t>
            </a:r>
            <a:endParaRPr/>
          </a:p>
        </p:txBody>
      </p:sp>
      <p:grpSp>
        <p:nvGrpSpPr>
          <p:cNvPr id="1005" name="Google Shape;1005;p29"/>
          <p:cNvGrpSpPr/>
          <p:nvPr/>
        </p:nvGrpSpPr>
        <p:grpSpPr>
          <a:xfrm>
            <a:off x="396150" y="1285200"/>
            <a:ext cx="2636520" cy="313800"/>
            <a:chOff x="396150" y="1285200"/>
            <a:chExt cx="2636520" cy="313800"/>
          </a:xfrm>
        </p:grpSpPr>
        <p:sp>
          <p:nvSpPr>
            <p:cNvPr id="1006" name="Google Shape;1006;p29"/>
            <p:cNvSpPr/>
            <p:nvPr/>
          </p:nvSpPr>
          <p:spPr>
            <a:xfrm>
              <a:off x="396150" y="1358525"/>
              <a:ext cx="122100" cy="122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9"/>
            <p:cNvSpPr txBox="1"/>
            <p:nvPr/>
          </p:nvSpPr>
          <p:spPr>
            <a:xfrm>
              <a:off x="663870" y="1285200"/>
              <a:ext cx="23688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 </a:t>
              </a:r>
              <a:r>
                <a:rPr lang="en-US" err="1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AiAicha</a:t>
              </a:r>
              <a:r>
                <a:rPr lang="en-US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r>
                <a:rPr lang="en-US" err="1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Rikli</a:t>
              </a:r>
              <a:r>
                <a:rPr lang="en-US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r>
                <a:rPr lang="ar-SA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arsi Simple Bold" panose="02010400000000000000" pitchFamily="2" charset="-78"/>
                  <a:sym typeface="Fira Sans Extra Condensed Medium"/>
                </a:rPr>
                <a:t>عائشة </a:t>
              </a:r>
              <a:r>
                <a:rPr lang="ar-SA" err="1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arsi Simple Bold" panose="02010400000000000000" pitchFamily="2" charset="-78"/>
                  <a:sym typeface="Fira Sans Extra Condensed Medium"/>
                </a:rPr>
                <a:t>ريكلي</a:t>
              </a:r>
              <a:endParaRPr lang="en-US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arsi Simple Bold" panose="02010400000000000000" pitchFamily="2" charset="-78"/>
                <a:sym typeface="Fira Sans Extra Condensed Medium"/>
              </a:endParaRPr>
            </a:p>
          </p:txBody>
        </p:sp>
      </p:grpSp>
      <p:grpSp>
        <p:nvGrpSpPr>
          <p:cNvPr id="1010" name="Google Shape;1010;p29"/>
          <p:cNvGrpSpPr/>
          <p:nvPr/>
        </p:nvGrpSpPr>
        <p:grpSpPr>
          <a:xfrm>
            <a:off x="396150" y="2384811"/>
            <a:ext cx="2506725" cy="313800"/>
            <a:chOff x="396150" y="2384811"/>
            <a:chExt cx="2506725" cy="313800"/>
          </a:xfrm>
        </p:grpSpPr>
        <p:sp>
          <p:nvSpPr>
            <p:cNvPr id="1011" name="Google Shape;1011;p29"/>
            <p:cNvSpPr/>
            <p:nvPr/>
          </p:nvSpPr>
          <p:spPr>
            <a:xfrm>
              <a:off x="396150" y="2480647"/>
              <a:ext cx="122100" cy="122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9"/>
            <p:cNvSpPr txBox="1"/>
            <p:nvPr/>
          </p:nvSpPr>
          <p:spPr>
            <a:xfrm>
              <a:off x="534075" y="2384811"/>
              <a:ext cx="23688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err="1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Wajd</a:t>
              </a:r>
              <a:r>
                <a:rPr lang="en-US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Mohammed </a:t>
              </a:r>
              <a:r>
                <a:rPr lang="ar-SA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arsi Simple Bold" panose="02010400000000000000" pitchFamily="2" charset="-78"/>
                  <a:sym typeface="Fira Sans Extra Condensed Medium"/>
                </a:rPr>
                <a:t>وجد محمد</a:t>
              </a:r>
              <a:endParaRPr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arsi Simple Bold" panose="02010400000000000000" pitchFamily="2" charset="-78"/>
                <a:sym typeface="Fira Sans Extra Condensed Medium"/>
              </a:endParaRPr>
            </a:p>
          </p:txBody>
        </p:sp>
      </p:grpSp>
      <p:grpSp>
        <p:nvGrpSpPr>
          <p:cNvPr id="1015" name="Google Shape;1015;p29"/>
          <p:cNvGrpSpPr/>
          <p:nvPr/>
        </p:nvGrpSpPr>
        <p:grpSpPr>
          <a:xfrm>
            <a:off x="396150" y="3507848"/>
            <a:ext cx="2506725" cy="313800"/>
            <a:chOff x="396150" y="3507848"/>
            <a:chExt cx="2506725" cy="313800"/>
          </a:xfrm>
        </p:grpSpPr>
        <p:sp>
          <p:nvSpPr>
            <p:cNvPr id="1016" name="Google Shape;1016;p29"/>
            <p:cNvSpPr/>
            <p:nvPr/>
          </p:nvSpPr>
          <p:spPr>
            <a:xfrm>
              <a:off x="396150" y="3602770"/>
              <a:ext cx="122100" cy="122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9"/>
            <p:cNvSpPr txBox="1"/>
            <p:nvPr/>
          </p:nvSpPr>
          <p:spPr>
            <a:xfrm>
              <a:off x="534075" y="3507848"/>
              <a:ext cx="23688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err="1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Ragad</a:t>
              </a:r>
              <a:r>
                <a:rPr lang="en-US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r>
                <a:rPr lang="en-US" err="1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Alrowili</a:t>
              </a:r>
              <a:r>
                <a:rPr lang="en-US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r>
                <a:rPr lang="ar-SA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arsi Simple Bold" panose="02010400000000000000" pitchFamily="2" charset="-78"/>
                  <a:sym typeface="Fira Sans Extra Condensed Medium"/>
                </a:rPr>
                <a:t>رغد الرويلي</a:t>
              </a:r>
              <a:endParaRPr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arsi Simple Bold" panose="02010400000000000000" pitchFamily="2" charset="-78"/>
                <a:sym typeface="Fira Sans Extra Condensed Medium"/>
              </a:endParaRPr>
            </a:p>
          </p:txBody>
        </p:sp>
      </p:grpSp>
      <p:grpSp>
        <p:nvGrpSpPr>
          <p:cNvPr id="1020" name="Google Shape;1020;p29"/>
          <p:cNvGrpSpPr/>
          <p:nvPr/>
        </p:nvGrpSpPr>
        <p:grpSpPr>
          <a:xfrm>
            <a:off x="3166609" y="1260700"/>
            <a:ext cx="2489002" cy="313800"/>
            <a:chOff x="3166609" y="1260700"/>
            <a:chExt cx="2489002" cy="313800"/>
          </a:xfrm>
        </p:grpSpPr>
        <p:sp>
          <p:nvSpPr>
            <p:cNvPr id="1021" name="Google Shape;1021;p29"/>
            <p:cNvSpPr/>
            <p:nvPr/>
          </p:nvSpPr>
          <p:spPr>
            <a:xfrm>
              <a:off x="3166609" y="1358525"/>
              <a:ext cx="122100" cy="122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9"/>
            <p:cNvSpPr txBox="1"/>
            <p:nvPr/>
          </p:nvSpPr>
          <p:spPr>
            <a:xfrm>
              <a:off x="3286811" y="1260700"/>
              <a:ext cx="23688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Afra </a:t>
              </a:r>
              <a:r>
                <a:rPr lang="en-US" err="1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Alalawi</a:t>
              </a:r>
              <a:r>
                <a:rPr lang="en-US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r>
                <a:rPr lang="ar-SA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arsi Simple Bold" panose="02010400000000000000" pitchFamily="2" charset="-78"/>
                  <a:sym typeface="Fira Sans Extra Condensed Medium"/>
                </a:rPr>
                <a:t>عفراء العلوي</a:t>
              </a:r>
              <a:endParaRPr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arsi Simple Bold" panose="02010400000000000000" pitchFamily="2" charset="-78"/>
                <a:sym typeface="Fira Sans Extra Condensed Medium"/>
              </a:endParaRPr>
            </a:p>
          </p:txBody>
        </p:sp>
      </p:grpSp>
      <p:grpSp>
        <p:nvGrpSpPr>
          <p:cNvPr id="1025" name="Google Shape;1025;p29"/>
          <p:cNvGrpSpPr/>
          <p:nvPr/>
        </p:nvGrpSpPr>
        <p:grpSpPr>
          <a:xfrm>
            <a:off x="3166609" y="2384811"/>
            <a:ext cx="2489002" cy="313800"/>
            <a:chOff x="3166609" y="2384811"/>
            <a:chExt cx="2489002" cy="313800"/>
          </a:xfrm>
        </p:grpSpPr>
        <p:sp>
          <p:nvSpPr>
            <p:cNvPr id="1026" name="Google Shape;1026;p29"/>
            <p:cNvSpPr/>
            <p:nvPr/>
          </p:nvSpPr>
          <p:spPr>
            <a:xfrm>
              <a:off x="3166609" y="2480647"/>
              <a:ext cx="122100" cy="122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9"/>
            <p:cNvSpPr txBox="1"/>
            <p:nvPr/>
          </p:nvSpPr>
          <p:spPr>
            <a:xfrm>
              <a:off x="3286811" y="2384811"/>
              <a:ext cx="23688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Reema al </a:t>
              </a:r>
              <a:r>
                <a:rPr lang="en-US" err="1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twuaijri</a:t>
              </a:r>
              <a:r>
                <a:rPr lang="en-US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r>
                <a:rPr lang="ar-SA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arsi Simple Bold" panose="02010400000000000000" pitchFamily="2" charset="-78"/>
                  <a:sym typeface="Fira Sans Extra Condensed Medium"/>
                </a:rPr>
                <a:t>ريما التويجري</a:t>
              </a:r>
              <a:endParaRPr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arsi Simple Bold" panose="02010400000000000000" pitchFamily="2" charset="-78"/>
                <a:sym typeface="Fira Sans Extra Condensed Medium"/>
              </a:endParaRPr>
            </a:p>
          </p:txBody>
        </p:sp>
      </p:grpSp>
      <p:grpSp>
        <p:nvGrpSpPr>
          <p:cNvPr id="1030" name="Google Shape;1030;p29"/>
          <p:cNvGrpSpPr/>
          <p:nvPr/>
        </p:nvGrpSpPr>
        <p:grpSpPr>
          <a:xfrm>
            <a:off x="3166609" y="3507848"/>
            <a:ext cx="2489002" cy="313800"/>
            <a:chOff x="3166609" y="3507848"/>
            <a:chExt cx="2489002" cy="313800"/>
          </a:xfrm>
        </p:grpSpPr>
        <p:sp>
          <p:nvSpPr>
            <p:cNvPr id="1031" name="Google Shape;1031;p29"/>
            <p:cNvSpPr/>
            <p:nvPr/>
          </p:nvSpPr>
          <p:spPr>
            <a:xfrm>
              <a:off x="3166609" y="3602770"/>
              <a:ext cx="122100" cy="122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9"/>
            <p:cNvSpPr txBox="1"/>
            <p:nvPr/>
          </p:nvSpPr>
          <p:spPr>
            <a:xfrm>
              <a:off x="3286811" y="3507848"/>
              <a:ext cx="23688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Sheikha </a:t>
              </a:r>
              <a:r>
                <a:rPr lang="en-US" err="1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Alrasheed</a:t>
              </a:r>
              <a:r>
                <a:rPr lang="en-US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r>
                <a:rPr lang="ar-SA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arsi Simple Bold" panose="02010400000000000000" pitchFamily="2" charset="-78"/>
                  <a:sym typeface="Fira Sans Extra Condensed Medium"/>
                </a:rPr>
                <a:t>شيخه الرشيد</a:t>
              </a:r>
              <a:endParaRPr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arsi Simple Bold" panose="02010400000000000000" pitchFamily="2" charset="-78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ocation App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6E6E6"/>
      </a:lt2>
      <a:accent1>
        <a:srgbClr val="99B6CC"/>
      </a:accent1>
      <a:accent2>
        <a:srgbClr val="159AC6"/>
      </a:accent2>
      <a:accent3>
        <a:srgbClr val="3FABA5"/>
      </a:accent3>
      <a:accent4>
        <a:srgbClr val="F8AA25"/>
      </a:accent4>
      <a:accent5>
        <a:srgbClr val="E94974"/>
      </a:accent5>
      <a:accent6>
        <a:srgbClr val="3C5F79"/>
      </a:accent6>
      <a:hlink>
        <a:srgbClr val="3C5F7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F1C920945A2A4A86EDA22ACC95DBA5" ma:contentTypeVersion="0" ma:contentTypeDescription="Create a new document." ma:contentTypeScope="" ma:versionID="92bb25cd1d45b16dd62800b8ec03bda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5423593348d65ded27204185299c26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6EC951-AB94-4E2F-9316-1974A4F8F771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CDBF2F5-30A1-460A-93E3-242A1EA3AE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03DD72-C647-40AC-8AE6-110377622005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On-screen Show (16:9)</PresentationFormat>
  <Paragraphs>24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Roboto</vt:lpstr>
      <vt:lpstr>Fira Sans</vt:lpstr>
      <vt:lpstr>Arial</vt:lpstr>
      <vt:lpstr>Fira Sans Extra Condensed Medium</vt:lpstr>
      <vt:lpstr>Location App Infographics by Slidesgo</vt:lpstr>
      <vt:lpstr>PowerPoint Presentation</vt:lpstr>
      <vt:lpstr>WHATS THE PROBLEM?</vt:lpstr>
      <vt:lpstr>What is your Solution?</vt:lpstr>
      <vt:lpstr>What Technologies  we used? </vt:lpstr>
      <vt:lpstr>How will this application make Money?</vt:lpstr>
      <vt:lpstr>PowerPoint Presentation</vt:lpstr>
      <vt:lpstr>What is the Future?</vt:lpstr>
      <vt:lpstr>TEAM NAMES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Afra Hudhairi Barakah Alharbi</cp:lastModifiedBy>
  <cp:revision>1</cp:revision>
  <dcterms:modified xsi:type="dcterms:W3CDTF">2023-07-08T14:29:59Z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0x01010090F1C920945A2A4A86EDA22ACC95DBA5</vt:lpwstr>
  </property>
</Properties>
</file>