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Transformer (Condensed)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Transformer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Replaces RNNs with attention mechanisms.</a:t>
            </a:r>
          </a:p>
          <a:p>
            <a:pPr>
              <a:defRPr sz="1800"/>
            </a:pPr>
            <a:r>
              <a:t>Improves parallelization and training speed.</a:t>
            </a:r>
          </a:p>
          <a:p>
            <a:pPr>
              <a:defRPr sz="1800"/>
            </a:pPr>
            <a:r>
              <a:t>Achieves state-of-the-art translation results.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Encoder-decoder structure with self-attention.</a:t>
            </a:r>
          </a:p>
          <a:p>
            <a:pPr>
              <a:defRPr sz="1800"/>
            </a:pPr>
            <a:r>
              <a:t>Stacked layers for both encoder and decoder.</a:t>
            </a:r>
          </a:p>
          <a:p>
            <a:pPr>
              <a:defRPr sz="1800"/>
            </a:pPr>
            <a:r>
              <a:t>Residual connections and layer normalization.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Attention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Scaled Dot-Product Attention for efficiency.</a:t>
            </a:r>
          </a:p>
          <a:p>
            <a:pPr>
              <a:defRPr sz="1800"/>
            </a:pPr>
            <a:r>
              <a:t>Multi-Head Attention for diverse representation.</a:t>
            </a:r>
          </a:p>
          <a:p>
            <a:pPr>
              <a:defRPr sz="1800"/>
            </a:pPr>
            <a:r>
              <a:t>Allows learning of long-range dependencies.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Trained on WMT 2014 datasets.</a:t>
            </a:r>
          </a:p>
          <a:p>
            <a:pPr>
              <a:defRPr sz="1800"/>
            </a:pPr>
            <a:r>
              <a:t>Achieved BLEU scores of 28.4 and 41.8.</a:t>
            </a:r>
          </a:p>
          <a:p>
            <a:pPr>
              <a:defRPr sz="1800"/>
            </a:pPr>
            <a:r>
              <a:t>Faster training compared to previous models.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Generalizes well to other tasks.</a:t>
            </a:r>
          </a:p>
          <a:p>
            <a:pPr>
              <a:defRPr sz="1800"/>
            </a:pPr>
            <a:r>
              <a:t>Plans to extend to non-text modalities.</a:t>
            </a:r>
          </a:p>
          <a:p>
            <a:pPr>
              <a:defRPr sz="1800"/>
            </a:pPr>
            <a:r>
              <a:t>Investigating local attention mechanisms.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