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 (Condensed)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Replaces RNNs with attention mechanisms.</a:t>
            </a:r>
          </a:p>
          <a:p>
            <a:pPr>
              <a:defRPr sz="1800"/>
            </a:pPr>
            <a:r>
              <a:t>Achieves state-of-the-art translation quality.</a:t>
            </a:r>
          </a:p>
          <a:p>
            <a:pPr>
              <a:defRPr sz="1800"/>
            </a:pPr>
            <a:r>
              <a:t>More parallelizable than RNNs.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Encoder-decoder structure with self-attention.</a:t>
            </a:r>
          </a:p>
          <a:p>
            <a:pPr>
              <a:defRPr sz="1800"/>
            </a:pPr>
            <a:r>
              <a:t>Stacked layers for both encoder and decoder.</a:t>
            </a:r>
          </a:p>
          <a:p>
            <a:pPr>
              <a:defRPr sz="1800"/>
            </a:pPr>
            <a:r>
              <a:t>Residual connections and layer normalization.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Scaled dot-product attention for efficiency.</a:t>
            </a:r>
          </a:p>
          <a:p>
            <a:pPr>
              <a:defRPr sz="1800"/>
            </a:pPr>
            <a:r>
              <a:t>Multi-head attention for diverse representation.</a:t>
            </a:r>
          </a:p>
          <a:p>
            <a:pPr>
              <a:defRPr sz="1800"/>
            </a:pPr>
            <a:r>
              <a:t>Allows global dependencies in sequences.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Trained on WMT 2014 datasets.</a:t>
            </a:r>
          </a:p>
          <a:p>
            <a:pPr>
              <a:defRPr sz="1800"/>
            </a:pPr>
            <a:r>
              <a:t>Achieved 28.4 BLEU for English-German.</a:t>
            </a:r>
          </a:p>
          <a:p>
            <a:pPr>
              <a:defRPr sz="1800"/>
            </a:pPr>
            <a:r>
              <a:t>41.8 BLEU for English-French translation.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Faster training compared to RNNs.</a:t>
            </a:r>
          </a:p>
          <a:p>
            <a:pPr>
              <a:defRPr sz="1800"/>
            </a:pPr>
            <a:r>
              <a:t>Handles long-range dependencies effectively.</a:t>
            </a:r>
          </a:p>
          <a:p>
            <a:pPr>
              <a:defRPr sz="1800"/>
            </a:pPr>
            <a:r>
              <a:t>Generalizes well to various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Explore attention in non-text modalities.</a:t>
            </a:r>
          </a:p>
          <a:p>
            <a:pPr>
              <a:defRPr sz="1800"/>
            </a:pPr>
            <a:r>
              <a:t>Investigate local attention mechanisms.</a:t>
            </a:r>
          </a:p>
          <a:p>
            <a:pPr>
              <a:defRPr sz="1800"/>
            </a:pPr>
            <a:r>
              <a:t>Reduce sequential generation in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