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Transformer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Transformer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Recurrent models dominate sequence transduction tasks.</a:t>
            </a:r>
          </a:p>
          <a:p>
            <a:pPr>
              <a:defRPr sz="1800"/>
            </a:pPr>
            <a:r>
              <a:t>Attention mechanisms enhance performance in models.</a:t>
            </a:r>
          </a:p>
          <a:p>
            <a:pPr>
              <a:defRPr sz="1800"/>
            </a:pPr>
            <a:r>
              <a:t>Transformer architecture relies solely on attention.</a:t>
            </a:r>
          </a:p>
          <a:p>
            <a:pPr>
              <a:defRPr sz="1800"/>
            </a:pPr>
            <a:r>
              <a:t>Achieves state-of-the-art results in translation tasks.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Encoder-decoder structure is standard in models.</a:t>
            </a:r>
          </a:p>
          <a:p>
            <a:pPr>
              <a:defRPr sz="1800"/>
            </a:pPr>
            <a:r>
              <a:t>Transformer uses stacked self-attention layers.</a:t>
            </a:r>
          </a:p>
          <a:p>
            <a:pPr>
              <a:defRPr sz="1800"/>
            </a:pPr>
            <a:r>
              <a:t>Each layer has multi-head self-attention mechanism.</a:t>
            </a:r>
          </a:p>
          <a:p>
            <a:pPr>
              <a:defRPr sz="1800"/>
            </a:pPr>
            <a:r>
              <a:t>Residual connections and layer normalization are used.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Attention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Attention maps queries to key-value pairs.</a:t>
            </a:r>
          </a:p>
          <a:p>
            <a:pPr>
              <a:defRPr sz="1800"/>
            </a:pPr>
            <a:r>
              <a:t>Scaled dot-product attention is used in Transformer.</a:t>
            </a:r>
          </a:p>
          <a:p>
            <a:pPr>
              <a:defRPr sz="1800"/>
            </a:pPr>
            <a:r>
              <a:t>Multi-head attention allows parallel processing.</a:t>
            </a:r>
          </a:p>
          <a:p>
            <a:pPr>
              <a:defRPr sz="1800"/>
            </a:pPr>
            <a:r>
              <a:t>Self-attention relates different positions in sequences.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Positional Encoding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Injects information about token positions in sequences.</a:t>
            </a:r>
          </a:p>
          <a:p>
            <a:pPr>
              <a:defRPr sz="1800"/>
            </a:pPr>
            <a:r>
              <a:t>Uses sine and cosine functions for encoding.</a:t>
            </a:r>
          </a:p>
          <a:p>
            <a:pPr>
              <a:defRPr sz="1800"/>
            </a:pPr>
            <a:r>
              <a:t>Allows model to learn relative positions effectively.</a:t>
            </a:r>
          </a:p>
          <a:p>
            <a:pPr>
              <a:defRPr sz="1800"/>
            </a:pPr>
            <a:r>
              <a:t>Essential for processing sequences without recurrence.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Regime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Trained on WMT 2014 English-German dataset.</a:t>
            </a:r>
          </a:p>
          <a:p>
            <a:pPr>
              <a:defRPr sz="1800"/>
            </a:pPr>
            <a:r>
              <a:t>Utilizes Adam optimizer with learning rate adjustments.</a:t>
            </a:r>
          </a:p>
          <a:p>
            <a:pPr>
              <a:defRPr sz="1800"/>
            </a:pPr>
            <a:r>
              <a:t>Employs dropout and label smoothing for regularization.</a:t>
            </a:r>
          </a:p>
          <a:p>
            <a:pPr>
              <a:defRPr sz="1800"/>
            </a:pPr>
            <a:r>
              <a:t>Training achieved in significantly less time than prior models.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and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Transformer outperforms previous models in BLEU scores.</a:t>
            </a:r>
          </a:p>
          <a:p>
            <a:pPr>
              <a:defRPr sz="1800"/>
            </a:pPr>
            <a:r>
              <a:t>Achieves 28.4 BLEU on English-to-German task.</a:t>
            </a:r>
          </a:p>
          <a:p>
            <a:pPr>
              <a:defRPr sz="1800"/>
            </a:pPr>
            <a:r>
              <a:t>Sets new state-of-the-art for English-to-French task.</a:t>
            </a:r>
          </a:p>
          <a:p>
            <a:pPr>
              <a:defRPr sz="1800"/>
            </a:pPr>
            <a:r>
              <a:t>Demonstrates efficiency in training and performance.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