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Transformer (Condensed)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Illia Polosukhin∗ 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illia.polosukhin@gmail.com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dominant sequence transduction models are based on complex recurrent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convolutional neural networks that include an encoder and a decoder. The best</a:t>
            </a:r>
          </a:p>
          <a:p>
            <a:pPr/>
            <a:r>
              <a:t>performing models also connect the encoder and decoder through an attention</a:t>
            </a:r>
          </a:p>
          <a:p>
            <a:pPr/>
            <a:r>
              <a:t>mechanism. We propose a new simple network architecture, the Transformer,</a:t>
            </a:r>
          </a:p>
          <a:p>
            <a:pPr/>
            <a:r>
              <a:t>based solely on attention mechanisms, dispensing with recurrence and convolutions</a:t>
            </a:r>
          </a:p>
          <a:p>
            <a:pPr/>
            <a:r>
              <a:t>entirely. Experiments on two machine translation tasks show these models 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Provided proper attribution is provided, Google hereby grants permission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reproduce the tables and figures in this paper solely for use in journalistic or</a:t>
            </a:r>
          </a:p>
          <a:p>
            <a:pPr/>
            <a:r>
              <a:t>scholarly works.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Ashish Vaswani∗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Google Brain</a:t>
            </a:r>
          </a:p>
          <a:p>
            <a:pPr/>
            <a:r>
              <a:t>avaswani@google.com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Noam Shazeer∗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Google Brain</a:t>
            </a:r>
          </a:p>
          <a:p>
            <a:pPr/>
            <a:r>
              <a:t>noam@google.com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Niki Parmar∗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Google Research</a:t>
            </a:r>
          </a:p>
          <a:p>
            <a:pPr/>
            <a:r>
              <a:t>nikip@google.com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Jakob Uszkoreit∗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Google Research</a:t>
            </a:r>
          </a:p>
          <a:p>
            <a:pPr/>
            <a:r>
              <a:t>usz@google.com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Llion Jones∗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Google Research</a:t>
            </a:r>
          </a:p>
          <a:p>
            <a:pPr/>
            <a:r>
              <a:t>llion@google.com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Aidan N. Gomez∗ 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University of Toronto</a:t>
            </a:r>
          </a:p>
          <a:p>
            <a:pPr/>
            <a:r>
              <a:t>aidan@cs.toronto.edu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Łukasz Kaiser∗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Google Brain</a:t>
            </a:r>
          </a:p>
          <a:p>
            <a:pPr/>
            <a:r>
              <a:t>lukaszkaiser@google.com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