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8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617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8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687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5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 smtClean="0"/>
              <a:t>Справочник по картам таро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Дермелева </a:t>
            </a:r>
            <a:r>
              <a:rPr lang="ru-RU" sz="1800" dirty="0" smtClean="0"/>
              <a:t>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9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Приложение позволит пользователю быстро узнавать толкование любой карты таро в разных аспектах. Пользователь </a:t>
            </a: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может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добавлять свои заметки к каждой карте. Также в </a:t>
            </a:r>
            <a:r>
              <a:rPr lang="ru-RU">
                <a:solidFill>
                  <a:schemeClr val="tx1"/>
                </a:solidFill>
                <a:latin typeface="Corbel" panose="020B0503020204020204" pitchFamily="34" charset="0"/>
              </a:rPr>
              <a:t>программе </a:t>
            </a:r>
            <a:r>
              <a:rPr lang="ru-RU" smtClean="0">
                <a:solidFill>
                  <a:schemeClr val="tx1"/>
                </a:solidFill>
                <a:latin typeface="Corbel" panose="020B0503020204020204" pitchFamily="34" charset="0"/>
              </a:rPr>
              <a:t>есть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некоторое количество основных раскладов и дополнительная справочная информация. </a:t>
            </a: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Еще </a:t>
            </a: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реализована «карта дня», где будет выбираться случайная карта, которая будет описывать предстоящий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6850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Класс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MainWindow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: основное окно, на котором располагаются кнопки для перехода в разделы: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show_window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 отображает окно раздела</a:t>
            </a: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17" y="920750"/>
            <a:ext cx="4615229" cy="498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MeaningsWindow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: окно с значениями карт в разных аспектах; при нажатии кнопки «Заметки» открывается окно заметок (класс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):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информацию о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show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window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открывает окно заметок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4" y="920750"/>
            <a:ext cx="5185695" cy="498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9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notes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заметки к этой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save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сохраняет заметки в базу данных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381" y="1212850"/>
            <a:ext cx="2857500" cy="440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база данных 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sqlite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Qt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 Designer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ea typeface="Gadugi" panose="020B0502040204020203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ea typeface="Gadugi" panose="020B0502040204020203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sqlite3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PyQt5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8358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582</TotalTime>
  <Words>157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Gadugi</vt:lpstr>
      <vt:lpstr>Gill Sans MT</vt:lpstr>
      <vt:lpstr>Impact</vt:lpstr>
      <vt:lpstr>Badge</vt:lpstr>
      <vt:lpstr>Справочник по картам таро</vt:lpstr>
      <vt:lpstr>идея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картам таро</dc:title>
  <dc:creator>Александра Дермелёва</dc:creator>
  <cp:lastModifiedBy>Александра Дермелёва</cp:lastModifiedBy>
  <cp:revision>8</cp:revision>
  <dcterms:created xsi:type="dcterms:W3CDTF">2022-11-01T10:55:37Z</dcterms:created>
  <dcterms:modified xsi:type="dcterms:W3CDTF">2022-11-03T15:37:12Z</dcterms:modified>
</cp:coreProperties>
</file>